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81" r:id="rId3"/>
    <p:sldId id="285" r:id="rId4"/>
    <p:sldId id="274" r:id="rId5"/>
    <p:sldId id="280" r:id="rId6"/>
    <p:sldId id="279" r:id="rId7"/>
    <p:sldId id="287" r:id="rId8"/>
    <p:sldId id="283" r:id="rId9"/>
    <p:sldId id="26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70ED"/>
    <a:srgbClr val="F0EEE0"/>
    <a:srgbClr val="FE7AC2"/>
    <a:srgbClr val="4AD8D9"/>
    <a:srgbClr val="3D9CCC"/>
    <a:srgbClr val="29AF8C"/>
    <a:srgbClr val="097BD9"/>
    <a:srgbClr val="62CDFA"/>
    <a:srgbClr val="D06BA7"/>
    <a:srgbClr val="F0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0" autoAdjust="0"/>
    <p:restoredTop sz="89311" autoAdjust="0"/>
  </p:normalViewPr>
  <p:slideViewPr>
    <p:cSldViewPr snapToGrid="0" showGuides="1">
      <p:cViewPr varScale="1">
        <p:scale>
          <a:sx n="95" d="100"/>
          <a:sy n="95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26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7E6C-6371-4812-8F55-03BD6CF49DEE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654D1-8F93-4B21-BBAF-C82FECE69A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629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6B0F-6787-49CF-A99B-EDC49AC38343}" type="datetimeFigureOut">
              <a:rPr lang="ko-KR" altLang="en-US" smtClean="0"/>
              <a:t>2016-07-26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DE6D-F609-4378-9D73-F838F1B4F7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08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944545" y="0"/>
            <a:ext cx="11247455" cy="6858000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모서리가 둥근 직사각형 7"/>
          <p:cNvSpPr/>
          <p:nvPr userDrawn="1"/>
        </p:nvSpPr>
        <p:spPr>
          <a:xfrm>
            <a:off x="673240" y="0"/>
            <a:ext cx="4531027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0"/>
                </a:sysClr>
              </a:gs>
              <a:gs pos="44000">
                <a:srgbClr val="000000"/>
              </a:gs>
              <a:gs pos="0">
                <a:sysClr val="windowText" lastClr="000000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4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4305299" y="0"/>
            <a:ext cx="7886701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l="1000" r="-13000"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2870200" y="0"/>
            <a:ext cx="8407401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69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41963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우측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2616201" y="0"/>
            <a:ext cx="95758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b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 userDrawn="1"/>
        </p:nvSpPr>
        <p:spPr>
          <a:xfrm>
            <a:off x="2311400" y="0"/>
            <a:ext cx="8407401" cy="6858000"/>
          </a:xfrm>
          <a:prstGeom prst="rect">
            <a:avLst/>
          </a:prstGeom>
          <a:gradFill flip="none" rotWithShape="1">
            <a:gsLst>
              <a:gs pos="23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69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60668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좌측배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7289074" cy="685800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r="-27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dirty="0"/>
          </a:p>
        </p:txBody>
      </p:sp>
      <p:sp>
        <p:nvSpPr>
          <p:cNvPr id="6" name="직사각형 5"/>
          <p:cNvSpPr/>
          <p:nvPr userDrawn="1"/>
        </p:nvSpPr>
        <p:spPr>
          <a:xfrm flipH="1">
            <a:off x="405952" y="0"/>
            <a:ext cx="6883122" cy="6858000"/>
          </a:xfrm>
          <a:prstGeom prst="rect">
            <a:avLst/>
          </a:prstGeom>
          <a:gradFill flip="none" rotWithShape="1">
            <a:gsLst>
              <a:gs pos="26000">
                <a:sysClr val="windowText" lastClr="000000"/>
              </a:gs>
              <a:gs pos="100000">
                <a:sysClr val="windowText" lastClr="000000">
                  <a:alpha val="0"/>
                </a:sysClr>
              </a:gs>
              <a:gs pos="73000">
                <a:sysClr val="windowText" lastClr="000000">
                  <a:alpha val="1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2916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대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 t="-10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115613" y="0"/>
            <a:ext cx="11942409" cy="6858000"/>
          </a:xfrm>
          <a:prstGeom prst="rect">
            <a:avLst/>
          </a:prstGeom>
          <a:gradFill flip="none" rotWithShape="1">
            <a:gsLst>
              <a:gs pos="31000">
                <a:srgbClr val="000000"/>
              </a:gs>
              <a:gs pos="71000">
                <a:sysClr val="windowText" lastClr="000000"/>
              </a:gs>
              <a:gs pos="15000">
                <a:srgbClr val="000000">
                  <a:alpha val="65000"/>
                </a:srgbClr>
              </a:gs>
              <a:gs pos="0">
                <a:srgbClr val="000000">
                  <a:alpha val="0"/>
                </a:srgbClr>
              </a:gs>
              <a:gs pos="100000">
                <a:sysClr val="windowText" lastClr="000000">
                  <a:alpha val="0"/>
                </a:sysClr>
              </a:gs>
              <a:gs pos="87000">
                <a:sysClr val="windowText" lastClr="000000">
                  <a:alpha val="70000"/>
                </a:sys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ko-KR" altLang="en-US" kern="0" dirty="0">
              <a:blipFill>
                <a:blip r:embed="rId3"/>
                <a:stretch>
                  <a:fillRect/>
                </a:stretch>
              </a:blipFill>
              <a:latin typeface="태룡고딕240"/>
              <a:ea typeface="태룡고딕240"/>
            </a:endParaRPr>
          </a:p>
        </p:txBody>
      </p:sp>
    </p:spTree>
    <p:extLst>
      <p:ext uri="{BB962C8B-B14F-4D97-AF65-F5344CB8AC3E}">
        <p14:creationId xmlns:p14="http://schemas.microsoft.com/office/powerpoint/2010/main" val="181736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17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31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0" r:id="rId3"/>
    <p:sldLayoutId id="2147483654" r:id="rId4"/>
    <p:sldLayoutId id="2147483672" r:id="rId5"/>
    <p:sldLayoutId id="2147483655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9"/>
          <p:cNvSpPr>
            <a:spLocks noEditPoints="1"/>
          </p:cNvSpPr>
          <p:nvPr/>
        </p:nvSpPr>
        <p:spPr bwMode="auto">
          <a:xfrm>
            <a:off x="4786365" y="1341564"/>
            <a:ext cx="7405635" cy="2613891"/>
          </a:xfrm>
          <a:custGeom>
            <a:avLst/>
            <a:gdLst>
              <a:gd name="T0" fmla="*/ 12 w 2679"/>
              <a:gd name="T1" fmla="*/ 758 h 943"/>
              <a:gd name="T2" fmla="*/ 10 w 2679"/>
              <a:gd name="T3" fmla="*/ 943 h 943"/>
              <a:gd name="T4" fmla="*/ 2674 w 2679"/>
              <a:gd name="T5" fmla="*/ 747 h 943"/>
              <a:gd name="T6" fmla="*/ 2134 w 2679"/>
              <a:gd name="T7" fmla="*/ 109 h 943"/>
              <a:gd name="T8" fmla="*/ 1708 w 2679"/>
              <a:gd name="T9" fmla="*/ 480 h 943"/>
              <a:gd name="T10" fmla="*/ 1707 w 2679"/>
              <a:gd name="T11" fmla="*/ 416 h 943"/>
              <a:gd name="T12" fmla="*/ 1468 w 2679"/>
              <a:gd name="T13" fmla="*/ 485 h 943"/>
              <a:gd name="T14" fmla="*/ 1357 w 2679"/>
              <a:gd name="T15" fmla="*/ 293 h 943"/>
              <a:gd name="T16" fmla="*/ 1260 w 2679"/>
              <a:gd name="T17" fmla="*/ 213 h 943"/>
              <a:gd name="T18" fmla="*/ 744 w 2679"/>
              <a:gd name="T19" fmla="*/ 35 h 943"/>
              <a:gd name="T20" fmla="*/ 302 w 2679"/>
              <a:gd name="T21" fmla="*/ 243 h 943"/>
              <a:gd name="T22" fmla="*/ 57 w 2679"/>
              <a:gd name="T23" fmla="*/ 384 h 943"/>
              <a:gd name="T24" fmla="*/ 2009 w 2679"/>
              <a:gd name="T25" fmla="*/ 922 h 943"/>
              <a:gd name="T26" fmla="*/ 2256 w 2679"/>
              <a:gd name="T27" fmla="*/ 923 h 943"/>
              <a:gd name="T28" fmla="*/ 2398 w 2679"/>
              <a:gd name="T29" fmla="*/ 881 h 943"/>
              <a:gd name="T30" fmla="*/ 2494 w 2679"/>
              <a:gd name="T31" fmla="*/ 918 h 943"/>
              <a:gd name="T32" fmla="*/ 2549 w 2679"/>
              <a:gd name="T33" fmla="*/ 824 h 943"/>
              <a:gd name="T34" fmla="*/ 2572 w 2679"/>
              <a:gd name="T35" fmla="*/ 854 h 943"/>
              <a:gd name="T36" fmla="*/ 2581 w 2679"/>
              <a:gd name="T37" fmla="*/ 831 h 943"/>
              <a:gd name="T38" fmla="*/ 2602 w 2679"/>
              <a:gd name="T39" fmla="*/ 737 h 943"/>
              <a:gd name="T40" fmla="*/ 2453 w 2679"/>
              <a:gd name="T41" fmla="*/ 712 h 943"/>
              <a:gd name="T42" fmla="*/ 2326 w 2679"/>
              <a:gd name="T43" fmla="*/ 878 h 943"/>
              <a:gd name="T44" fmla="*/ 2315 w 2679"/>
              <a:gd name="T45" fmla="*/ 748 h 943"/>
              <a:gd name="T46" fmla="*/ 2222 w 2679"/>
              <a:gd name="T47" fmla="*/ 698 h 943"/>
              <a:gd name="T48" fmla="*/ 2197 w 2679"/>
              <a:gd name="T49" fmla="*/ 894 h 943"/>
              <a:gd name="T50" fmla="*/ 1850 w 2679"/>
              <a:gd name="T51" fmla="*/ 452 h 943"/>
              <a:gd name="T52" fmla="*/ 2000 w 2679"/>
              <a:gd name="T53" fmla="*/ 655 h 943"/>
              <a:gd name="T54" fmla="*/ 1890 w 2679"/>
              <a:gd name="T55" fmla="*/ 718 h 943"/>
              <a:gd name="T56" fmla="*/ 1835 w 2679"/>
              <a:gd name="T57" fmla="*/ 685 h 943"/>
              <a:gd name="T58" fmla="*/ 1767 w 2679"/>
              <a:gd name="T59" fmla="*/ 632 h 943"/>
              <a:gd name="T60" fmla="*/ 1661 w 2679"/>
              <a:gd name="T61" fmla="*/ 526 h 943"/>
              <a:gd name="T62" fmla="*/ 1573 w 2679"/>
              <a:gd name="T63" fmla="*/ 678 h 943"/>
              <a:gd name="T64" fmla="*/ 1464 w 2679"/>
              <a:gd name="T65" fmla="*/ 651 h 943"/>
              <a:gd name="T66" fmla="*/ 1022 w 2679"/>
              <a:gd name="T67" fmla="*/ 225 h 943"/>
              <a:gd name="T68" fmla="*/ 841 w 2679"/>
              <a:gd name="T69" fmla="*/ 573 h 943"/>
              <a:gd name="T70" fmla="*/ 891 w 2679"/>
              <a:gd name="T71" fmla="*/ 626 h 943"/>
              <a:gd name="T72" fmla="*/ 990 w 2679"/>
              <a:gd name="T73" fmla="*/ 184 h 943"/>
              <a:gd name="T74" fmla="*/ 830 w 2679"/>
              <a:gd name="T75" fmla="*/ 416 h 943"/>
              <a:gd name="T76" fmla="*/ 30 w 2679"/>
              <a:gd name="T77" fmla="*/ 690 h 943"/>
              <a:gd name="T78" fmla="*/ 170 w 2679"/>
              <a:gd name="T79" fmla="*/ 787 h 943"/>
              <a:gd name="T80" fmla="*/ 332 w 2679"/>
              <a:gd name="T81" fmla="*/ 800 h 943"/>
              <a:gd name="T82" fmla="*/ 474 w 2679"/>
              <a:gd name="T83" fmla="*/ 702 h 943"/>
              <a:gd name="T84" fmla="*/ 521 w 2679"/>
              <a:gd name="T85" fmla="*/ 632 h 943"/>
              <a:gd name="T86" fmla="*/ 430 w 2679"/>
              <a:gd name="T87" fmla="*/ 762 h 943"/>
              <a:gd name="T88" fmla="*/ 289 w 2679"/>
              <a:gd name="T89" fmla="*/ 800 h 943"/>
              <a:gd name="T90" fmla="*/ 45 w 2679"/>
              <a:gd name="T91" fmla="*/ 571 h 943"/>
              <a:gd name="T92" fmla="*/ 57 w 2679"/>
              <a:gd name="T93" fmla="*/ 649 h 943"/>
              <a:gd name="T94" fmla="*/ 91 w 2679"/>
              <a:gd name="T95" fmla="*/ 716 h 943"/>
              <a:gd name="T96" fmla="*/ 507 w 2679"/>
              <a:gd name="T97" fmla="*/ 885 h 943"/>
              <a:gd name="T98" fmla="*/ 481 w 2679"/>
              <a:gd name="T99" fmla="*/ 735 h 943"/>
              <a:gd name="T100" fmla="*/ 747 w 2679"/>
              <a:gd name="T101" fmla="*/ 49 h 943"/>
              <a:gd name="T102" fmla="*/ 640 w 2679"/>
              <a:gd name="T103" fmla="*/ 251 h 943"/>
              <a:gd name="T104" fmla="*/ 616 w 2679"/>
              <a:gd name="T105" fmla="*/ 732 h 943"/>
              <a:gd name="T106" fmla="*/ 623 w 2679"/>
              <a:gd name="T107" fmla="*/ 256 h 943"/>
              <a:gd name="T108" fmla="*/ 533 w 2679"/>
              <a:gd name="T109" fmla="*/ 367 h 943"/>
              <a:gd name="T110" fmla="*/ 524 w 2679"/>
              <a:gd name="T111" fmla="*/ 426 h 943"/>
              <a:gd name="T112" fmla="*/ 349 w 2679"/>
              <a:gd name="T113" fmla="*/ 571 h 943"/>
              <a:gd name="T114" fmla="*/ 460 w 2679"/>
              <a:gd name="T115" fmla="*/ 408 h 943"/>
              <a:gd name="T116" fmla="*/ 242 w 2679"/>
              <a:gd name="T117" fmla="*/ 290 h 943"/>
              <a:gd name="T118" fmla="*/ 239 w 2679"/>
              <a:gd name="T119" fmla="*/ 340 h 943"/>
              <a:gd name="T120" fmla="*/ 260 w 2679"/>
              <a:gd name="T121" fmla="*/ 539 h 943"/>
              <a:gd name="T122" fmla="*/ 71 w 2679"/>
              <a:gd name="T123" fmla="*/ 425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9" h="943">
                <a:moveTo>
                  <a:pt x="3" y="477"/>
                </a:moveTo>
                <a:cubicBezTo>
                  <a:pt x="3" y="487"/>
                  <a:pt x="6" y="495"/>
                  <a:pt x="17" y="497"/>
                </a:cubicBezTo>
                <a:cubicBezTo>
                  <a:pt x="19" y="497"/>
                  <a:pt x="21" y="499"/>
                  <a:pt x="23" y="499"/>
                </a:cubicBezTo>
                <a:cubicBezTo>
                  <a:pt x="23" y="500"/>
                  <a:pt x="23" y="500"/>
                  <a:pt x="23" y="501"/>
                </a:cubicBezTo>
                <a:cubicBezTo>
                  <a:pt x="23" y="503"/>
                  <a:pt x="22" y="506"/>
                  <a:pt x="21" y="508"/>
                </a:cubicBezTo>
                <a:cubicBezTo>
                  <a:pt x="9" y="559"/>
                  <a:pt x="10" y="608"/>
                  <a:pt x="26" y="658"/>
                </a:cubicBezTo>
                <a:cubicBezTo>
                  <a:pt x="29" y="668"/>
                  <a:pt x="29" y="668"/>
                  <a:pt x="19" y="673"/>
                </a:cubicBezTo>
                <a:cubicBezTo>
                  <a:pt x="11" y="676"/>
                  <a:pt x="4" y="681"/>
                  <a:pt x="2" y="690"/>
                </a:cubicBezTo>
                <a:cubicBezTo>
                  <a:pt x="3" y="691"/>
                  <a:pt x="5" y="691"/>
                  <a:pt x="7" y="692"/>
                </a:cubicBezTo>
                <a:cubicBezTo>
                  <a:pt x="7" y="712"/>
                  <a:pt x="7" y="732"/>
                  <a:pt x="7" y="752"/>
                </a:cubicBezTo>
                <a:cubicBezTo>
                  <a:pt x="7" y="754"/>
                  <a:pt x="10" y="757"/>
                  <a:pt x="12" y="758"/>
                </a:cubicBezTo>
                <a:cubicBezTo>
                  <a:pt x="22" y="763"/>
                  <a:pt x="33" y="767"/>
                  <a:pt x="44" y="771"/>
                </a:cubicBezTo>
                <a:cubicBezTo>
                  <a:pt x="46" y="772"/>
                  <a:pt x="50" y="772"/>
                  <a:pt x="53" y="771"/>
                </a:cubicBezTo>
                <a:cubicBezTo>
                  <a:pt x="62" y="768"/>
                  <a:pt x="70" y="764"/>
                  <a:pt x="79" y="761"/>
                </a:cubicBezTo>
                <a:cubicBezTo>
                  <a:pt x="81" y="760"/>
                  <a:pt x="84" y="760"/>
                  <a:pt x="86" y="761"/>
                </a:cubicBezTo>
                <a:cubicBezTo>
                  <a:pt x="92" y="767"/>
                  <a:pt x="98" y="773"/>
                  <a:pt x="104" y="780"/>
                </a:cubicBezTo>
                <a:cubicBezTo>
                  <a:pt x="94" y="796"/>
                  <a:pt x="84" y="812"/>
                  <a:pt x="73" y="828"/>
                </a:cubicBezTo>
                <a:cubicBezTo>
                  <a:pt x="63" y="844"/>
                  <a:pt x="53" y="860"/>
                  <a:pt x="43" y="876"/>
                </a:cubicBezTo>
                <a:cubicBezTo>
                  <a:pt x="33" y="892"/>
                  <a:pt x="22" y="906"/>
                  <a:pt x="14" y="922"/>
                </a:cubicBezTo>
                <a:cubicBezTo>
                  <a:pt x="15" y="923"/>
                  <a:pt x="15" y="923"/>
                  <a:pt x="16" y="923"/>
                </a:cubicBezTo>
                <a:cubicBezTo>
                  <a:pt x="14" y="924"/>
                  <a:pt x="12" y="924"/>
                  <a:pt x="10" y="925"/>
                </a:cubicBezTo>
                <a:cubicBezTo>
                  <a:pt x="10" y="943"/>
                  <a:pt x="10" y="943"/>
                  <a:pt x="10" y="943"/>
                </a:cubicBezTo>
                <a:cubicBezTo>
                  <a:pt x="37" y="943"/>
                  <a:pt x="37" y="943"/>
                  <a:pt x="37" y="943"/>
                </a:cubicBezTo>
                <a:cubicBezTo>
                  <a:pt x="38" y="943"/>
                  <a:pt x="39" y="943"/>
                  <a:pt x="40" y="943"/>
                </a:cubicBezTo>
                <a:cubicBezTo>
                  <a:pt x="44" y="943"/>
                  <a:pt x="47" y="943"/>
                  <a:pt x="50" y="943"/>
                </a:cubicBezTo>
                <a:cubicBezTo>
                  <a:pt x="897" y="943"/>
                  <a:pt x="1743" y="943"/>
                  <a:pt x="2590" y="943"/>
                </a:cubicBezTo>
                <a:cubicBezTo>
                  <a:pt x="2593" y="943"/>
                  <a:pt x="2595" y="943"/>
                  <a:pt x="2598" y="943"/>
                </a:cubicBezTo>
                <a:cubicBezTo>
                  <a:pt x="2672" y="943"/>
                  <a:pt x="2672" y="943"/>
                  <a:pt x="2672" y="943"/>
                </a:cubicBezTo>
                <a:cubicBezTo>
                  <a:pt x="2672" y="938"/>
                  <a:pt x="2672" y="938"/>
                  <a:pt x="2672" y="938"/>
                </a:cubicBezTo>
                <a:cubicBezTo>
                  <a:pt x="2668" y="936"/>
                  <a:pt x="2666" y="933"/>
                  <a:pt x="2665" y="929"/>
                </a:cubicBezTo>
                <a:cubicBezTo>
                  <a:pt x="2656" y="882"/>
                  <a:pt x="2648" y="835"/>
                  <a:pt x="2639" y="789"/>
                </a:cubicBezTo>
                <a:cubicBezTo>
                  <a:pt x="2637" y="781"/>
                  <a:pt x="2638" y="776"/>
                  <a:pt x="2646" y="772"/>
                </a:cubicBezTo>
                <a:cubicBezTo>
                  <a:pt x="2658" y="766"/>
                  <a:pt x="2668" y="759"/>
                  <a:pt x="2674" y="747"/>
                </a:cubicBezTo>
                <a:cubicBezTo>
                  <a:pt x="2679" y="738"/>
                  <a:pt x="2678" y="730"/>
                  <a:pt x="2670" y="724"/>
                </a:cubicBezTo>
                <a:cubicBezTo>
                  <a:pt x="2665" y="720"/>
                  <a:pt x="2659" y="716"/>
                  <a:pt x="2653" y="715"/>
                </a:cubicBezTo>
                <a:cubicBezTo>
                  <a:pt x="2639" y="711"/>
                  <a:pt x="2625" y="707"/>
                  <a:pt x="2611" y="705"/>
                </a:cubicBezTo>
                <a:cubicBezTo>
                  <a:pt x="2561" y="697"/>
                  <a:pt x="2511" y="697"/>
                  <a:pt x="2461" y="697"/>
                </a:cubicBezTo>
                <a:cubicBezTo>
                  <a:pt x="2388" y="697"/>
                  <a:pt x="2315" y="695"/>
                  <a:pt x="2242" y="685"/>
                </a:cubicBezTo>
                <a:cubicBezTo>
                  <a:pt x="2181" y="677"/>
                  <a:pt x="2121" y="664"/>
                  <a:pt x="2064" y="643"/>
                </a:cubicBezTo>
                <a:cubicBezTo>
                  <a:pt x="2056" y="640"/>
                  <a:pt x="2048" y="637"/>
                  <a:pt x="2039" y="634"/>
                </a:cubicBezTo>
                <a:cubicBezTo>
                  <a:pt x="2043" y="631"/>
                  <a:pt x="2046" y="630"/>
                  <a:pt x="2050" y="628"/>
                </a:cubicBezTo>
                <a:cubicBezTo>
                  <a:pt x="2115" y="598"/>
                  <a:pt x="2167" y="553"/>
                  <a:pt x="2200" y="488"/>
                </a:cubicBezTo>
                <a:cubicBezTo>
                  <a:pt x="2239" y="410"/>
                  <a:pt x="2242" y="328"/>
                  <a:pt x="2218" y="245"/>
                </a:cubicBezTo>
                <a:cubicBezTo>
                  <a:pt x="2203" y="192"/>
                  <a:pt x="2176" y="146"/>
                  <a:pt x="2134" y="109"/>
                </a:cubicBezTo>
                <a:cubicBezTo>
                  <a:pt x="2090" y="71"/>
                  <a:pt x="2039" y="54"/>
                  <a:pt x="1981" y="68"/>
                </a:cubicBezTo>
                <a:cubicBezTo>
                  <a:pt x="1938" y="78"/>
                  <a:pt x="1905" y="102"/>
                  <a:pt x="1879" y="137"/>
                </a:cubicBezTo>
                <a:cubicBezTo>
                  <a:pt x="1818" y="218"/>
                  <a:pt x="1801" y="311"/>
                  <a:pt x="1822" y="409"/>
                </a:cubicBezTo>
                <a:cubicBezTo>
                  <a:pt x="1843" y="509"/>
                  <a:pt x="1903" y="580"/>
                  <a:pt x="1993" y="628"/>
                </a:cubicBezTo>
                <a:cubicBezTo>
                  <a:pt x="1995" y="629"/>
                  <a:pt x="1997" y="630"/>
                  <a:pt x="2000" y="632"/>
                </a:cubicBezTo>
                <a:cubicBezTo>
                  <a:pt x="1996" y="633"/>
                  <a:pt x="1994" y="634"/>
                  <a:pt x="1991" y="634"/>
                </a:cubicBezTo>
                <a:cubicBezTo>
                  <a:pt x="1987" y="635"/>
                  <a:pt x="1983" y="636"/>
                  <a:pt x="1979" y="636"/>
                </a:cubicBezTo>
                <a:cubicBezTo>
                  <a:pt x="1949" y="638"/>
                  <a:pt x="1920" y="632"/>
                  <a:pt x="1892" y="622"/>
                </a:cubicBezTo>
                <a:cubicBezTo>
                  <a:pt x="1829" y="601"/>
                  <a:pt x="1770" y="569"/>
                  <a:pt x="1712" y="537"/>
                </a:cubicBezTo>
                <a:cubicBezTo>
                  <a:pt x="1710" y="536"/>
                  <a:pt x="1708" y="534"/>
                  <a:pt x="1708" y="532"/>
                </a:cubicBezTo>
                <a:cubicBezTo>
                  <a:pt x="1708" y="515"/>
                  <a:pt x="1708" y="498"/>
                  <a:pt x="1708" y="480"/>
                </a:cubicBezTo>
                <a:cubicBezTo>
                  <a:pt x="1714" y="479"/>
                  <a:pt x="1721" y="478"/>
                  <a:pt x="1729" y="478"/>
                </a:cubicBezTo>
                <a:cubicBezTo>
                  <a:pt x="1734" y="478"/>
                  <a:pt x="1740" y="477"/>
                  <a:pt x="1742" y="484"/>
                </a:cubicBezTo>
                <a:cubicBezTo>
                  <a:pt x="1742" y="486"/>
                  <a:pt x="1744" y="486"/>
                  <a:pt x="1745" y="487"/>
                </a:cubicBezTo>
                <a:cubicBezTo>
                  <a:pt x="1760" y="492"/>
                  <a:pt x="1794" y="487"/>
                  <a:pt x="1804" y="473"/>
                </a:cubicBezTo>
                <a:cubicBezTo>
                  <a:pt x="1800" y="473"/>
                  <a:pt x="1796" y="474"/>
                  <a:pt x="1793" y="474"/>
                </a:cubicBezTo>
                <a:cubicBezTo>
                  <a:pt x="1779" y="472"/>
                  <a:pt x="1766" y="471"/>
                  <a:pt x="1753" y="468"/>
                </a:cubicBezTo>
                <a:cubicBezTo>
                  <a:pt x="1749" y="467"/>
                  <a:pt x="1743" y="463"/>
                  <a:pt x="1742" y="460"/>
                </a:cubicBezTo>
                <a:cubicBezTo>
                  <a:pt x="1739" y="453"/>
                  <a:pt x="1735" y="451"/>
                  <a:pt x="1729" y="450"/>
                </a:cubicBezTo>
                <a:cubicBezTo>
                  <a:pt x="1721" y="448"/>
                  <a:pt x="1713" y="447"/>
                  <a:pt x="1705" y="446"/>
                </a:cubicBezTo>
                <a:cubicBezTo>
                  <a:pt x="1704" y="439"/>
                  <a:pt x="1704" y="432"/>
                  <a:pt x="1703" y="425"/>
                </a:cubicBezTo>
                <a:cubicBezTo>
                  <a:pt x="1703" y="421"/>
                  <a:pt x="1703" y="419"/>
                  <a:pt x="1707" y="416"/>
                </a:cubicBezTo>
                <a:cubicBezTo>
                  <a:pt x="1712" y="414"/>
                  <a:pt x="1712" y="409"/>
                  <a:pt x="1709" y="404"/>
                </a:cubicBezTo>
                <a:cubicBezTo>
                  <a:pt x="1706" y="401"/>
                  <a:pt x="1701" y="400"/>
                  <a:pt x="1698" y="404"/>
                </a:cubicBezTo>
                <a:cubicBezTo>
                  <a:pt x="1694" y="407"/>
                  <a:pt x="1693" y="413"/>
                  <a:pt x="1698" y="416"/>
                </a:cubicBezTo>
                <a:cubicBezTo>
                  <a:pt x="1702" y="418"/>
                  <a:pt x="1702" y="421"/>
                  <a:pt x="1702" y="425"/>
                </a:cubicBezTo>
                <a:cubicBezTo>
                  <a:pt x="1700" y="447"/>
                  <a:pt x="1699" y="468"/>
                  <a:pt x="1698" y="490"/>
                </a:cubicBezTo>
                <a:cubicBezTo>
                  <a:pt x="1697" y="502"/>
                  <a:pt x="1696" y="515"/>
                  <a:pt x="1696" y="528"/>
                </a:cubicBezTo>
                <a:cubicBezTo>
                  <a:pt x="1692" y="526"/>
                  <a:pt x="1690" y="525"/>
                  <a:pt x="1687" y="524"/>
                </a:cubicBezTo>
                <a:cubicBezTo>
                  <a:pt x="1665" y="512"/>
                  <a:pt x="1644" y="500"/>
                  <a:pt x="1622" y="489"/>
                </a:cubicBezTo>
                <a:cubicBezTo>
                  <a:pt x="1595" y="475"/>
                  <a:pt x="1567" y="461"/>
                  <a:pt x="1537" y="453"/>
                </a:cubicBezTo>
                <a:cubicBezTo>
                  <a:pt x="1520" y="449"/>
                  <a:pt x="1504" y="452"/>
                  <a:pt x="1491" y="463"/>
                </a:cubicBezTo>
                <a:cubicBezTo>
                  <a:pt x="1483" y="470"/>
                  <a:pt x="1475" y="477"/>
                  <a:pt x="1468" y="485"/>
                </a:cubicBezTo>
                <a:cubicBezTo>
                  <a:pt x="1447" y="510"/>
                  <a:pt x="1431" y="538"/>
                  <a:pt x="1415" y="567"/>
                </a:cubicBezTo>
                <a:cubicBezTo>
                  <a:pt x="1411" y="574"/>
                  <a:pt x="1408" y="581"/>
                  <a:pt x="1403" y="589"/>
                </a:cubicBezTo>
                <a:cubicBezTo>
                  <a:pt x="1388" y="569"/>
                  <a:pt x="1374" y="551"/>
                  <a:pt x="1360" y="533"/>
                </a:cubicBezTo>
                <a:cubicBezTo>
                  <a:pt x="1330" y="493"/>
                  <a:pt x="1302" y="452"/>
                  <a:pt x="1279" y="407"/>
                </a:cubicBezTo>
                <a:cubicBezTo>
                  <a:pt x="1277" y="403"/>
                  <a:pt x="1274" y="397"/>
                  <a:pt x="1274" y="392"/>
                </a:cubicBezTo>
                <a:cubicBezTo>
                  <a:pt x="1272" y="366"/>
                  <a:pt x="1271" y="340"/>
                  <a:pt x="1270" y="314"/>
                </a:cubicBezTo>
                <a:cubicBezTo>
                  <a:pt x="1270" y="305"/>
                  <a:pt x="1270" y="296"/>
                  <a:pt x="1270" y="286"/>
                </a:cubicBezTo>
                <a:cubicBezTo>
                  <a:pt x="1280" y="286"/>
                  <a:pt x="1290" y="285"/>
                  <a:pt x="1300" y="284"/>
                </a:cubicBezTo>
                <a:cubicBezTo>
                  <a:pt x="1303" y="284"/>
                  <a:pt x="1308" y="286"/>
                  <a:pt x="1309" y="288"/>
                </a:cubicBezTo>
                <a:cubicBezTo>
                  <a:pt x="1311" y="295"/>
                  <a:pt x="1316" y="296"/>
                  <a:pt x="1322" y="296"/>
                </a:cubicBezTo>
                <a:cubicBezTo>
                  <a:pt x="1334" y="295"/>
                  <a:pt x="1346" y="295"/>
                  <a:pt x="1357" y="293"/>
                </a:cubicBezTo>
                <a:cubicBezTo>
                  <a:pt x="1367" y="291"/>
                  <a:pt x="1375" y="286"/>
                  <a:pt x="1382" y="278"/>
                </a:cubicBezTo>
                <a:cubicBezTo>
                  <a:pt x="1379" y="278"/>
                  <a:pt x="1377" y="278"/>
                  <a:pt x="1375" y="279"/>
                </a:cubicBezTo>
                <a:cubicBezTo>
                  <a:pt x="1358" y="280"/>
                  <a:pt x="1341" y="280"/>
                  <a:pt x="1325" y="274"/>
                </a:cubicBezTo>
                <a:cubicBezTo>
                  <a:pt x="1319" y="272"/>
                  <a:pt x="1313" y="267"/>
                  <a:pt x="1311" y="263"/>
                </a:cubicBezTo>
                <a:cubicBezTo>
                  <a:pt x="1308" y="257"/>
                  <a:pt x="1305" y="254"/>
                  <a:pt x="1299" y="253"/>
                </a:cubicBezTo>
                <a:cubicBezTo>
                  <a:pt x="1289" y="251"/>
                  <a:pt x="1279" y="249"/>
                  <a:pt x="1268" y="248"/>
                </a:cubicBezTo>
                <a:cubicBezTo>
                  <a:pt x="1267" y="240"/>
                  <a:pt x="1267" y="231"/>
                  <a:pt x="1267" y="223"/>
                </a:cubicBezTo>
                <a:cubicBezTo>
                  <a:pt x="1266" y="219"/>
                  <a:pt x="1266" y="216"/>
                  <a:pt x="1271" y="213"/>
                </a:cubicBezTo>
                <a:cubicBezTo>
                  <a:pt x="1276" y="211"/>
                  <a:pt x="1277" y="203"/>
                  <a:pt x="1273" y="199"/>
                </a:cubicBezTo>
                <a:cubicBezTo>
                  <a:pt x="1269" y="195"/>
                  <a:pt x="1263" y="195"/>
                  <a:pt x="1259" y="199"/>
                </a:cubicBezTo>
                <a:cubicBezTo>
                  <a:pt x="1255" y="203"/>
                  <a:pt x="1256" y="210"/>
                  <a:pt x="1260" y="213"/>
                </a:cubicBezTo>
                <a:cubicBezTo>
                  <a:pt x="1264" y="215"/>
                  <a:pt x="1265" y="218"/>
                  <a:pt x="1265" y="222"/>
                </a:cubicBezTo>
                <a:cubicBezTo>
                  <a:pt x="1262" y="265"/>
                  <a:pt x="1259" y="308"/>
                  <a:pt x="1257" y="351"/>
                </a:cubicBezTo>
                <a:cubicBezTo>
                  <a:pt x="1255" y="396"/>
                  <a:pt x="1255" y="396"/>
                  <a:pt x="1231" y="435"/>
                </a:cubicBezTo>
                <a:cubicBezTo>
                  <a:pt x="1217" y="456"/>
                  <a:pt x="1202" y="477"/>
                  <a:pt x="1188" y="499"/>
                </a:cubicBezTo>
                <a:cubicBezTo>
                  <a:pt x="1186" y="496"/>
                  <a:pt x="1185" y="495"/>
                  <a:pt x="1184" y="493"/>
                </a:cubicBezTo>
                <a:cubicBezTo>
                  <a:pt x="1171" y="468"/>
                  <a:pt x="1159" y="443"/>
                  <a:pt x="1147" y="419"/>
                </a:cubicBezTo>
                <a:cubicBezTo>
                  <a:pt x="1102" y="332"/>
                  <a:pt x="1056" y="246"/>
                  <a:pt x="1001" y="166"/>
                </a:cubicBezTo>
                <a:cubicBezTo>
                  <a:pt x="973" y="126"/>
                  <a:pt x="943" y="88"/>
                  <a:pt x="907" y="55"/>
                </a:cubicBezTo>
                <a:cubicBezTo>
                  <a:pt x="886" y="36"/>
                  <a:pt x="864" y="20"/>
                  <a:pt x="837" y="10"/>
                </a:cubicBezTo>
                <a:cubicBezTo>
                  <a:pt x="809" y="0"/>
                  <a:pt x="783" y="2"/>
                  <a:pt x="759" y="22"/>
                </a:cubicBezTo>
                <a:cubicBezTo>
                  <a:pt x="754" y="26"/>
                  <a:pt x="749" y="30"/>
                  <a:pt x="744" y="35"/>
                </a:cubicBezTo>
                <a:cubicBezTo>
                  <a:pt x="713" y="62"/>
                  <a:pt x="688" y="94"/>
                  <a:pt x="663" y="126"/>
                </a:cubicBezTo>
                <a:cubicBezTo>
                  <a:pt x="601" y="209"/>
                  <a:pt x="547" y="297"/>
                  <a:pt x="494" y="385"/>
                </a:cubicBezTo>
                <a:cubicBezTo>
                  <a:pt x="493" y="387"/>
                  <a:pt x="491" y="389"/>
                  <a:pt x="489" y="392"/>
                </a:cubicBezTo>
                <a:cubicBezTo>
                  <a:pt x="444" y="343"/>
                  <a:pt x="389" y="314"/>
                  <a:pt x="323" y="304"/>
                </a:cubicBezTo>
                <a:cubicBezTo>
                  <a:pt x="325" y="298"/>
                  <a:pt x="319" y="291"/>
                  <a:pt x="328" y="287"/>
                </a:cubicBezTo>
                <a:cubicBezTo>
                  <a:pt x="325" y="276"/>
                  <a:pt x="325" y="277"/>
                  <a:pt x="316" y="272"/>
                </a:cubicBezTo>
                <a:cubicBezTo>
                  <a:pt x="306" y="266"/>
                  <a:pt x="297" y="260"/>
                  <a:pt x="288" y="253"/>
                </a:cubicBezTo>
                <a:cubicBezTo>
                  <a:pt x="286" y="251"/>
                  <a:pt x="285" y="247"/>
                  <a:pt x="284" y="245"/>
                </a:cubicBezTo>
                <a:cubicBezTo>
                  <a:pt x="284" y="244"/>
                  <a:pt x="285" y="243"/>
                  <a:pt x="286" y="243"/>
                </a:cubicBezTo>
                <a:cubicBezTo>
                  <a:pt x="288" y="244"/>
                  <a:pt x="291" y="246"/>
                  <a:pt x="294" y="246"/>
                </a:cubicBezTo>
                <a:cubicBezTo>
                  <a:pt x="297" y="246"/>
                  <a:pt x="300" y="244"/>
                  <a:pt x="302" y="243"/>
                </a:cubicBezTo>
                <a:cubicBezTo>
                  <a:pt x="295" y="240"/>
                  <a:pt x="290" y="237"/>
                  <a:pt x="284" y="234"/>
                </a:cubicBezTo>
                <a:cubicBezTo>
                  <a:pt x="284" y="232"/>
                  <a:pt x="284" y="231"/>
                  <a:pt x="283" y="229"/>
                </a:cubicBezTo>
                <a:cubicBezTo>
                  <a:pt x="283" y="229"/>
                  <a:pt x="281" y="229"/>
                  <a:pt x="281" y="229"/>
                </a:cubicBezTo>
                <a:cubicBezTo>
                  <a:pt x="281" y="230"/>
                  <a:pt x="280" y="232"/>
                  <a:pt x="281" y="234"/>
                </a:cubicBezTo>
                <a:cubicBezTo>
                  <a:pt x="282" y="244"/>
                  <a:pt x="280" y="253"/>
                  <a:pt x="269" y="259"/>
                </a:cubicBezTo>
                <a:cubicBezTo>
                  <a:pt x="262" y="263"/>
                  <a:pt x="256" y="268"/>
                  <a:pt x="248" y="272"/>
                </a:cubicBezTo>
                <a:cubicBezTo>
                  <a:pt x="241" y="275"/>
                  <a:pt x="238" y="280"/>
                  <a:pt x="235" y="287"/>
                </a:cubicBezTo>
                <a:cubicBezTo>
                  <a:pt x="244" y="292"/>
                  <a:pt x="238" y="300"/>
                  <a:pt x="240" y="306"/>
                </a:cubicBezTo>
                <a:cubicBezTo>
                  <a:pt x="171" y="319"/>
                  <a:pt x="116" y="352"/>
                  <a:pt x="71" y="406"/>
                </a:cubicBezTo>
                <a:cubicBezTo>
                  <a:pt x="62" y="399"/>
                  <a:pt x="52" y="395"/>
                  <a:pt x="48" y="382"/>
                </a:cubicBezTo>
                <a:cubicBezTo>
                  <a:pt x="52" y="382"/>
                  <a:pt x="54" y="384"/>
                  <a:pt x="57" y="384"/>
                </a:cubicBezTo>
                <a:cubicBezTo>
                  <a:pt x="60" y="384"/>
                  <a:pt x="63" y="382"/>
                  <a:pt x="66" y="381"/>
                </a:cubicBezTo>
                <a:cubicBezTo>
                  <a:pt x="59" y="378"/>
                  <a:pt x="54" y="375"/>
                  <a:pt x="48" y="372"/>
                </a:cubicBezTo>
                <a:cubicBezTo>
                  <a:pt x="48" y="370"/>
                  <a:pt x="47" y="368"/>
                  <a:pt x="46" y="366"/>
                </a:cubicBezTo>
                <a:cubicBezTo>
                  <a:pt x="45" y="368"/>
                  <a:pt x="45" y="370"/>
                  <a:pt x="45" y="372"/>
                </a:cubicBezTo>
                <a:cubicBezTo>
                  <a:pt x="44" y="379"/>
                  <a:pt x="46" y="387"/>
                  <a:pt x="39" y="392"/>
                </a:cubicBezTo>
                <a:cubicBezTo>
                  <a:pt x="30" y="398"/>
                  <a:pt x="22" y="405"/>
                  <a:pt x="13" y="409"/>
                </a:cubicBezTo>
                <a:cubicBezTo>
                  <a:pt x="6" y="413"/>
                  <a:pt x="1" y="418"/>
                  <a:pt x="0" y="425"/>
                </a:cubicBezTo>
                <a:cubicBezTo>
                  <a:pt x="2" y="427"/>
                  <a:pt x="4" y="429"/>
                  <a:pt x="4" y="432"/>
                </a:cubicBezTo>
                <a:cubicBezTo>
                  <a:pt x="4" y="447"/>
                  <a:pt x="4" y="462"/>
                  <a:pt x="3" y="477"/>
                </a:cubicBezTo>
                <a:close/>
                <a:moveTo>
                  <a:pt x="2108" y="913"/>
                </a:moveTo>
                <a:cubicBezTo>
                  <a:pt x="2076" y="923"/>
                  <a:pt x="2043" y="925"/>
                  <a:pt x="2009" y="922"/>
                </a:cubicBezTo>
                <a:cubicBezTo>
                  <a:pt x="2042" y="852"/>
                  <a:pt x="2074" y="782"/>
                  <a:pt x="2107" y="711"/>
                </a:cubicBezTo>
                <a:cubicBezTo>
                  <a:pt x="2108" y="711"/>
                  <a:pt x="2108" y="712"/>
                  <a:pt x="2108" y="712"/>
                </a:cubicBezTo>
                <a:cubicBezTo>
                  <a:pt x="2108" y="779"/>
                  <a:pt x="2108" y="846"/>
                  <a:pt x="2108" y="913"/>
                </a:cubicBezTo>
                <a:close/>
                <a:moveTo>
                  <a:pt x="2166" y="923"/>
                </a:moveTo>
                <a:cubicBezTo>
                  <a:pt x="2157" y="922"/>
                  <a:pt x="2148" y="923"/>
                  <a:pt x="2139" y="923"/>
                </a:cubicBezTo>
                <a:cubicBezTo>
                  <a:pt x="2139" y="922"/>
                  <a:pt x="2139" y="922"/>
                  <a:pt x="2139" y="921"/>
                </a:cubicBezTo>
                <a:cubicBezTo>
                  <a:pt x="2155" y="918"/>
                  <a:pt x="2170" y="914"/>
                  <a:pt x="2187" y="911"/>
                </a:cubicBezTo>
                <a:cubicBezTo>
                  <a:pt x="2182" y="920"/>
                  <a:pt x="2176" y="924"/>
                  <a:pt x="2166" y="923"/>
                </a:cubicBezTo>
                <a:close/>
                <a:moveTo>
                  <a:pt x="2277" y="920"/>
                </a:moveTo>
                <a:cubicBezTo>
                  <a:pt x="2276" y="921"/>
                  <a:pt x="2273" y="923"/>
                  <a:pt x="2271" y="923"/>
                </a:cubicBezTo>
                <a:cubicBezTo>
                  <a:pt x="2266" y="923"/>
                  <a:pt x="2261" y="922"/>
                  <a:pt x="2256" y="923"/>
                </a:cubicBezTo>
                <a:cubicBezTo>
                  <a:pt x="2243" y="925"/>
                  <a:pt x="2236" y="919"/>
                  <a:pt x="2230" y="910"/>
                </a:cubicBezTo>
                <a:cubicBezTo>
                  <a:pt x="2226" y="906"/>
                  <a:pt x="2228" y="902"/>
                  <a:pt x="2232" y="901"/>
                </a:cubicBezTo>
                <a:cubicBezTo>
                  <a:pt x="2253" y="895"/>
                  <a:pt x="2275" y="891"/>
                  <a:pt x="2298" y="885"/>
                </a:cubicBezTo>
                <a:cubicBezTo>
                  <a:pt x="2290" y="898"/>
                  <a:pt x="2284" y="909"/>
                  <a:pt x="2277" y="920"/>
                </a:cubicBezTo>
                <a:close/>
                <a:moveTo>
                  <a:pt x="2313" y="922"/>
                </a:moveTo>
                <a:cubicBezTo>
                  <a:pt x="2313" y="912"/>
                  <a:pt x="2313" y="902"/>
                  <a:pt x="2313" y="891"/>
                </a:cubicBezTo>
                <a:cubicBezTo>
                  <a:pt x="2314" y="891"/>
                  <a:pt x="2314" y="891"/>
                  <a:pt x="2315" y="891"/>
                </a:cubicBezTo>
                <a:cubicBezTo>
                  <a:pt x="2322" y="901"/>
                  <a:pt x="2329" y="911"/>
                  <a:pt x="2336" y="922"/>
                </a:cubicBezTo>
                <a:cubicBezTo>
                  <a:pt x="2328" y="922"/>
                  <a:pt x="2321" y="922"/>
                  <a:pt x="2313" y="922"/>
                </a:cubicBezTo>
                <a:close/>
                <a:moveTo>
                  <a:pt x="2407" y="858"/>
                </a:moveTo>
                <a:cubicBezTo>
                  <a:pt x="2404" y="866"/>
                  <a:pt x="2401" y="873"/>
                  <a:pt x="2398" y="881"/>
                </a:cubicBezTo>
                <a:cubicBezTo>
                  <a:pt x="2393" y="863"/>
                  <a:pt x="2394" y="860"/>
                  <a:pt x="2407" y="858"/>
                </a:cubicBezTo>
                <a:close/>
                <a:moveTo>
                  <a:pt x="2398" y="922"/>
                </a:moveTo>
                <a:cubicBezTo>
                  <a:pt x="2408" y="902"/>
                  <a:pt x="2418" y="883"/>
                  <a:pt x="2428" y="862"/>
                </a:cubicBezTo>
                <a:cubicBezTo>
                  <a:pt x="2439" y="883"/>
                  <a:pt x="2449" y="902"/>
                  <a:pt x="2460" y="922"/>
                </a:cubicBezTo>
                <a:cubicBezTo>
                  <a:pt x="2439" y="922"/>
                  <a:pt x="2419" y="922"/>
                  <a:pt x="2398" y="922"/>
                </a:cubicBezTo>
                <a:close/>
                <a:moveTo>
                  <a:pt x="2476" y="921"/>
                </a:moveTo>
                <a:cubicBezTo>
                  <a:pt x="2464" y="897"/>
                  <a:pt x="2452" y="873"/>
                  <a:pt x="2439" y="849"/>
                </a:cubicBezTo>
                <a:cubicBezTo>
                  <a:pt x="2459" y="843"/>
                  <a:pt x="2479" y="837"/>
                  <a:pt x="2498" y="831"/>
                </a:cubicBezTo>
                <a:cubicBezTo>
                  <a:pt x="2503" y="845"/>
                  <a:pt x="2507" y="858"/>
                  <a:pt x="2511" y="871"/>
                </a:cubicBezTo>
                <a:cubicBezTo>
                  <a:pt x="2512" y="873"/>
                  <a:pt x="2511" y="876"/>
                  <a:pt x="2510" y="878"/>
                </a:cubicBezTo>
                <a:cubicBezTo>
                  <a:pt x="2505" y="891"/>
                  <a:pt x="2500" y="905"/>
                  <a:pt x="2494" y="918"/>
                </a:cubicBezTo>
                <a:cubicBezTo>
                  <a:pt x="2492" y="924"/>
                  <a:pt x="2479" y="926"/>
                  <a:pt x="2476" y="921"/>
                </a:cubicBezTo>
                <a:close/>
                <a:moveTo>
                  <a:pt x="2509" y="923"/>
                </a:moveTo>
                <a:cubicBezTo>
                  <a:pt x="2513" y="914"/>
                  <a:pt x="2516" y="906"/>
                  <a:pt x="2520" y="897"/>
                </a:cubicBezTo>
                <a:cubicBezTo>
                  <a:pt x="2523" y="906"/>
                  <a:pt x="2525" y="914"/>
                  <a:pt x="2528" y="923"/>
                </a:cubicBezTo>
                <a:cubicBezTo>
                  <a:pt x="2522" y="923"/>
                  <a:pt x="2516" y="923"/>
                  <a:pt x="2509" y="923"/>
                </a:cubicBezTo>
                <a:close/>
                <a:moveTo>
                  <a:pt x="2514" y="826"/>
                </a:moveTo>
                <a:cubicBezTo>
                  <a:pt x="2520" y="824"/>
                  <a:pt x="2526" y="822"/>
                  <a:pt x="2534" y="820"/>
                </a:cubicBezTo>
                <a:cubicBezTo>
                  <a:pt x="2529" y="831"/>
                  <a:pt x="2526" y="840"/>
                  <a:pt x="2521" y="850"/>
                </a:cubicBezTo>
                <a:cubicBezTo>
                  <a:pt x="2518" y="842"/>
                  <a:pt x="2516" y="834"/>
                  <a:pt x="2514" y="826"/>
                </a:cubicBezTo>
                <a:close/>
                <a:moveTo>
                  <a:pt x="2534" y="861"/>
                </a:moveTo>
                <a:cubicBezTo>
                  <a:pt x="2540" y="849"/>
                  <a:pt x="2544" y="837"/>
                  <a:pt x="2549" y="824"/>
                </a:cubicBezTo>
                <a:cubicBezTo>
                  <a:pt x="2553" y="829"/>
                  <a:pt x="2556" y="833"/>
                  <a:pt x="2559" y="837"/>
                </a:cubicBezTo>
                <a:cubicBezTo>
                  <a:pt x="2560" y="838"/>
                  <a:pt x="2560" y="841"/>
                  <a:pt x="2560" y="842"/>
                </a:cubicBezTo>
                <a:cubicBezTo>
                  <a:pt x="2553" y="860"/>
                  <a:pt x="2545" y="879"/>
                  <a:pt x="2537" y="898"/>
                </a:cubicBezTo>
                <a:cubicBezTo>
                  <a:pt x="2532" y="885"/>
                  <a:pt x="2527" y="874"/>
                  <a:pt x="2534" y="861"/>
                </a:cubicBezTo>
                <a:close/>
                <a:moveTo>
                  <a:pt x="2559" y="811"/>
                </a:moveTo>
                <a:cubicBezTo>
                  <a:pt x="2564" y="809"/>
                  <a:pt x="2568" y="808"/>
                  <a:pt x="2575" y="805"/>
                </a:cubicBezTo>
                <a:cubicBezTo>
                  <a:pt x="2572" y="811"/>
                  <a:pt x="2570" y="816"/>
                  <a:pt x="2568" y="822"/>
                </a:cubicBezTo>
                <a:cubicBezTo>
                  <a:pt x="2565" y="819"/>
                  <a:pt x="2564" y="817"/>
                  <a:pt x="2562" y="815"/>
                </a:cubicBezTo>
                <a:cubicBezTo>
                  <a:pt x="2561" y="814"/>
                  <a:pt x="2561" y="813"/>
                  <a:pt x="2559" y="811"/>
                </a:cubicBezTo>
                <a:close/>
                <a:moveTo>
                  <a:pt x="2544" y="923"/>
                </a:moveTo>
                <a:cubicBezTo>
                  <a:pt x="2554" y="899"/>
                  <a:pt x="2563" y="877"/>
                  <a:pt x="2572" y="854"/>
                </a:cubicBezTo>
                <a:cubicBezTo>
                  <a:pt x="2590" y="877"/>
                  <a:pt x="2608" y="900"/>
                  <a:pt x="2626" y="923"/>
                </a:cubicBezTo>
                <a:cubicBezTo>
                  <a:pt x="2598" y="923"/>
                  <a:pt x="2572" y="923"/>
                  <a:pt x="2544" y="923"/>
                </a:cubicBezTo>
                <a:close/>
                <a:moveTo>
                  <a:pt x="2656" y="731"/>
                </a:moveTo>
                <a:cubicBezTo>
                  <a:pt x="2663" y="735"/>
                  <a:pt x="2664" y="741"/>
                  <a:pt x="2658" y="746"/>
                </a:cubicBezTo>
                <a:cubicBezTo>
                  <a:pt x="2651" y="752"/>
                  <a:pt x="2643" y="758"/>
                  <a:pt x="2634" y="765"/>
                </a:cubicBezTo>
                <a:cubicBezTo>
                  <a:pt x="2632" y="749"/>
                  <a:pt x="2629" y="736"/>
                  <a:pt x="2626" y="720"/>
                </a:cubicBezTo>
                <a:cubicBezTo>
                  <a:pt x="2637" y="724"/>
                  <a:pt x="2647" y="727"/>
                  <a:pt x="2656" y="731"/>
                </a:cubicBezTo>
                <a:close/>
                <a:moveTo>
                  <a:pt x="2649" y="927"/>
                </a:moveTo>
                <a:cubicBezTo>
                  <a:pt x="2646" y="923"/>
                  <a:pt x="2645" y="922"/>
                  <a:pt x="2643" y="920"/>
                </a:cubicBezTo>
                <a:cubicBezTo>
                  <a:pt x="2623" y="894"/>
                  <a:pt x="2603" y="868"/>
                  <a:pt x="2583" y="842"/>
                </a:cubicBezTo>
                <a:cubicBezTo>
                  <a:pt x="2580" y="838"/>
                  <a:pt x="2579" y="835"/>
                  <a:pt x="2581" y="831"/>
                </a:cubicBezTo>
                <a:cubicBezTo>
                  <a:pt x="2583" y="827"/>
                  <a:pt x="2586" y="822"/>
                  <a:pt x="2586" y="818"/>
                </a:cubicBezTo>
                <a:cubicBezTo>
                  <a:pt x="2590" y="798"/>
                  <a:pt x="2605" y="791"/>
                  <a:pt x="2622" y="786"/>
                </a:cubicBezTo>
                <a:cubicBezTo>
                  <a:pt x="2631" y="833"/>
                  <a:pt x="2640" y="879"/>
                  <a:pt x="2649" y="927"/>
                </a:cubicBezTo>
                <a:close/>
                <a:moveTo>
                  <a:pt x="2614" y="750"/>
                </a:moveTo>
                <a:cubicBezTo>
                  <a:pt x="2614" y="750"/>
                  <a:pt x="2615" y="750"/>
                  <a:pt x="2615" y="750"/>
                </a:cubicBezTo>
                <a:cubicBezTo>
                  <a:pt x="2617" y="756"/>
                  <a:pt x="2618" y="762"/>
                  <a:pt x="2619" y="768"/>
                </a:cubicBezTo>
                <a:cubicBezTo>
                  <a:pt x="2619" y="770"/>
                  <a:pt x="2618" y="772"/>
                  <a:pt x="2616" y="773"/>
                </a:cubicBezTo>
                <a:cubicBezTo>
                  <a:pt x="2612" y="775"/>
                  <a:pt x="2608" y="777"/>
                  <a:pt x="2602" y="779"/>
                </a:cubicBezTo>
                <a:cubicBezTo>
                  <a:pt x="2606" y="768"/>
                  <a:pt x="2610" y="759"/>
                  <a:pt x="2614" y="750"/>
                </a:cubicBezTo>
                <a:close/>
                <a:moveTo>
                  <a:pt x="2610" y="716"/>
                </a:moveTo>
                <a:cubicBezTo>
                  <a:pt x="2607" y="725"/>
                  <a:pt x="2604" y="731"/>
                  <a:pt x="2602" y="737"/>
                </a:cubicBezTo>
                <a:cubicBezTo>
                  <a:pt x="2596" y="752"/>
                  <a:pt x="2590" y="767"/>
                  <a:pt x="2584" y="783"/>
                </a:cubicBezTo>
                <a:cubicBezTo>
                  <a:pt x="2583" y="785"/>
                  <a:pt x="2581" y="788"/>
                  <a:pt x="2579" y="789"/>
                </a:cubicBezTo>
                <a:cubicBezTo>
                  <a:pt x="2556" y="797"/>
                  <a:pt x="2533" y="805"/>
                  <a:pt x="2509" y="814"/>
                </a:cubicBezTo>
                <a:cubicBezTo>
                  <a:pt x="2498" y="779"/>
                  <a:pt x="2487" y="746"/>
                  <a:pt x="2475" y="710"/>
                </a:cubicBezTo>
                <a:cubicBezTo>
                  <a:pt x="2521" y="712"/>
                  <a:pt x="2565" y="714"/>
                  <a:pt x="2610" y="716"/>
                </a:cubicBezTo>
                <a:close/>
                <a:moveTo>
                  <a:pt x="2494" y="818"/>
                </a:moveTo>
                <a:cubicBezTo>
                  <a:pt x="2473" y="824"/>
                  <a:pt x="2453" y="830"/>
                  <a:pt x="2431" y="837"/>
                </a:cubicBezTo>
                <a:cubicBezTo>
                  <a:pt x="2444" y="803"/>
                  <a:pt x="2457" y="771"/>
                  <a:pt x="2469" y="740"/>
                </a:cubicBezTo>
                <a:cubicBezTo>
                  <a:pt x="2477" y="765"/>
                  <a:pt x="2485" y="791"/>
                  <a:pt x="2494" y="818"/>
                </a:cubicBezTo>
                <a:close/>
                <a:moveTo>
                  <a:pt x="2415" y="712"/>
                </a:moveTo>
                <a:cubicBezTo>
                  <a:pt x="2428" y="712"/>
                  <a:pt x="2440" y="712"/>
                  <a:pt x="2453" y="712"/>
                </a:cubicBezTo>
                <a:cubicBezTo>
                  <a:pt x="2461" y="711"/>
                  <a:pt x="2463" y="715"/>
                  <a:pt x="2460" y="723"/>
                </a:cubicBezTo>
                <a:cubicBezTo>
                  <a:pt x="2452" y="745"/>
                  <a:pt x="2443" y="766"/>
                  <a:pt x="2435" y="788"/>
                </a:cubicBezTo>
                <a:cubicBezTo>
                  <a:pt x="2429" y="802"/>
                  <a:pt x="2423" y="817"/>
                  <a:pt x="2418" y="831"/>
                </a:cubicBezTo>
                <a:cubicBezTo>
                  <a:pt x="2415" y="839"/>
                  <a:pt x="2411" y="844"/>
                  <a:pt x="2403" y="845"/>
                </a:cubicBezTo>
                <a:cubicBezTo>
                  <a:pt x="2400" y="845"/>
                  <a:pt x="2398" y="846"/>
                  <a:pt x="2395" y="846"/>
                </a:cubicBezTo>
                <a:cubicBezTo>
                  <a:pt x="2393" y="801"/>
                  <a:pt x="2391" y="756"/>
                  <a:pt x="2389" y="712"/>
                </a:cubicBezTo>
                <a:cubicBezTo>
                  <a:pt x="2398" y="712"/>
                  <a:pt x="2407" y="712"/>
                  <a:pt x="2415" y="712"/>
                </a:cubicBezTo>
                <a:close/>
                <a:moveTo>
                  <a:pt x="2376" y="923"/>
                </a:moveTo>
                <a:cubicBezTo>
                  <a:pt x="2375" y="923"/>
                  <a:pt x="2375" y="923"/>
                  <a:pt x="2375" y="923"/>
                </a:cubicBezTo>
                <a:cubicBezTo>
                  <a:pt x="2361" y="926"/>
                  <a:pt x="2352" y="921"/>
                  <a:pt x="2345" y="908"/>
                </a:cubicBezTo>
                <a:cubicBezTo>
                  <a:pt x="2340" y="898"/>
                  <a:pt x="2333" y="889"/>
                  <a:pt x="2326" y="878"/>
                </a:cubicBezTo>
                <a:cubicBezTo>
                  <a:pt x="2337" y="875"/>
                  <a:pt x="2348" y="873"/>
                  <a:pt x="2358" y="870"/>
                </a:cubicBezTo>
                <a:cubicBezTo>
                  <a:pt x="2360" y="870"/>
                  <a:pt x="2364" y="872"/>
                  <a:pt x="2365" y="874"/>
                </a:cubicBezTo>
                <a:cubicBezTo>
                  <a:pt x="2371" y="887"/>
                  <a:pt x="2376" y="901"/>
                  <a:pt x="2381" y="914"/>
                </a:cubicBezTo>
                <a:cubicBezTo>
                  <a:pt x="2384" y="920"/>
                  <a:pt x="2381" y="923"/>
                  <a:pt x="2376" y="923"/>
                </a:cubicBezTo>
                <a:close/>
                <a:moveTo>
                  <a:pt x="2374" y="711"/>
                </a:moveTo>
                <a:cubicBezTo>
                  <a:pt x="2376" y="757"/>
                  <a:pt x="2378" y="803"/>
                  <a:pt x="2381" y="850"/>
                </a:cubicBezTo>
                <a:cubicBezTo>
                  <a:pt x="2378" y="851"/>
                  <a:pt x="2376" y="851"/>
                  <a:pt x="2372" y="852"/>
                </a:cubicBezTo>
                <a:cubicBezTo>
                  <a:pt x="2353" y="804"/>
                  <a:pt x="2334" y="756"/>
                  <a:pt x="2314" y="707"/>
                </a:cubicBezTo>
                <a:cubicBezTo>
                  <a:pt x="2335" y="709"/>
                  <a:pt x="2354" y="710"/>
                  <a:pt x="2374" y="711"/>
                </a:cubicBezTo>
                <a:close/>
                <a:moveTo>
                  <a:pt x="2313" y="748"/>
                </a:moveTo>
                <a:cubicBezTo>
                  <a:pt x="2314" y="748"/>
                  <a:pt x="2314" y="748"/>
                  <a:pt x="2315" y="748"/>
                </a:cubicBezTo>
                <a:cubicBezTo>
                  <a:pt x="2329" y="784"/>
                  <a:pt x="2343" y="820"/>
                  <a:pt x="2358" y="856"/>
                </a:cubicBezTo>
                <a:cubicBezTo>
                  <a:pt x="2343" y="860"/>
                  <a:pt x="2329" y="863"/>
                  <a:pt x="2313" y="867"/>
                </a:cubicBezTo>
                <a:cubicBezTo>
                  <a:pt x="2313" y="827"/>
                  <a:pt x="2313" y="787"/>
                  <a:pt x="2313" y="748"/>
                </a:cubicBezTo>
                <a:close/>
                <a:moveTo>
                  <a:pt x="2299" y="864"/>
                </a:moveTo>
                <a:cubicBezTo>
                  <a:pt x="2299" y="869"/>
                  <a:pt x="2297" y="871"/>
                  <a:pt x="2292" y="873"/>
                </a:cubicBezTo>
                <a:cubicBezTo>
                  <a:pt x="2274" y="876"/>
                  <a:pt x="2256" y="881"/>
                  <a:pt x="2237" y="885"/>
                </a:cubicBezTo>
                <a:cubicBezTo>
                  <a:pt x="2257" y="838"/>
                  <a:pt x="2277" y="792"/>
                  <a:pt x="2297" y="746"/>
                </a:cubicBezTo>
                <a:cubicBezTo>
                  <a:pt x="2297" y="746"/>
                  <a:pt x="2298" y="746"/>
                  <a:pt x="2298" y="746"/>
                </a:cubicBezTo>
                <a:cubicBezTo>
                  <a:pt x="2298" y="748"/>
                  <a:pt x="2299" y="749"/>
                  <a:pt x="2299" y="751"/>
                </a:cubicBezTo>
                <a:cubicBezTo>
                  <a:pt x="2299" y="789"/>
                  <a:pt x="2298" y="826"/>
                  <a:pt x="2299" y="864"/>
                </a:cubicBezTo>
                <a:close/>
                <a:moveTo>
                  <a:pt x="2222" y="698"/>
                </a:moveTo>
                <a:cubicBezTo>
                  <a:pt x="2247" y="700"/>
                  <a:pt x="2272" y="703"/>
                  <a:pt x="2298" y="706"/>
                </a:cubicBezTo>
                <a:cubicBezTo>
                  <a:pt x="2273" y="764"/>
                  <a:pt x="2248" y="822"/>
                  <a:pt x="2223" y="880"/>
                </a:cubicBezTo>
                <a:cubicBezTo>
                  <a:pt x="2223" y="880"/>
                  <a:pt x="2223" y="880"/>
                  <a:pt x="2222" y="880"/>
                </a:cubicBezTo>
                <a:cubicBezTo>
                  <a:pt x="2222" y="819"/>
                  <a:pt x="2222" y="758"/>
                  <a:pt x="2222" y="698"/>
                </a:cubicBezTo>
                <a:close/>
                <a:moveTo>
                  <a:pt x="2207" y="695"/>
                </a:moveTo>
                <a:cubicBezTo>
                  <a:pt x="2207" y="755"/>
                  <a:pt x="2207" y="816"/>
                  <a:pt x="2207" y="879"/>
                </a:cubicBezTo>
                <a:cubicBezTo>
                  <a:pt x="2179" y="811"/>
                  <a:pt x="2152" y="745"/>
                  <a:pt x="2125" y="678"/>
                </a:cubicBezTo>
                <a:cubicBezTo>
                  <a:pt x="2153" y="684"/>
                  <a:pt x="2179" y="690"/>
                  <a:pt x="2207" y="695"/>
                </a:cubicBezTo>
                <a:close/>
                <a:moveTo>
                  <a:pt x="2124" y="717"/>
                </a:moveTo>
                <a:cubicBezTo>
                  <a:pt x="2124" y="716"/>
                  <a:pt x="2125" y="716"/>
                  <a:pt x="2125" y="716"/>
                </a:cubicBezTo>
                <a:cubicBezTo>
                  <a:pt x="2149" y="775"/>
                  <a:pt x="2173" y="834"/>
                  <a:pt x="2197" y="894"/>
                </a:cubicBezTo>
                <a:cubicBezTo>
                  <a:pt x="2172" y="900"/>
                  <a:pt x="2148" y="905"/>
                  <a:pt x="2124" y="910"/>
                </a:cubicBezTo>
                <a:cubicBezTo>
                  <a:pt x="2124" y="845"/>
                  <a:pt x="2124" y="781"/>
                  <a:pt x="2124" y="717"/>
                </a:cubicBezTo>
                <a:close/>
                <a:moveTo>
                  <a:pt x="1850" y="452"/>
                </a:moveTo>
                <a:cubicBezTo>
                  <a:pt x="1811" y="348"/>
                  <a:pt x="1821" y="248"/>
                  <a:pt x="1884" y="155"/>
                </a:cubicBezTo>
                <a:cubicBezTo>
                  <a:pt x="1907" y="120"/>
                  <a:pt x="1939" y="94"/>
                  <a:pt x="1981" y="83"/>
                </a:cubicBezTo>
                <a:cubicBezTo>
                  <a:pt x="2034" y="69"/>
                  <a:pt x="2080" y="84"/>
                  <a:pt x="2121" y="118"/>
                </a:cubicBezTo>
                <a:cubicBezTo>
                  <a:pt x="2164" y="153"/>
                  <a:pt x="2190" y="200"/>
                  <a:pt x="2205" y="253"/>
                </a:cubicBezTo>
                <a:cubicBezTo>
                  <a:pt x="2214" y="283"/>
                  <a:pt x="2218" y="314"/>
                  <a:pt x="2219" y="343"/>
                </a:cubicBezTo>
                <a:cubicBezTo>
                  <a:pt x="2219" y="470"/>
                  <a:pt x="2149" y="572"/>
                  <a:pt x="2031" y="621"/>
                </a:cubicBezTo>
                <a:cubicBezTo>
                  <a:pt x="2023" y="624"/>
                  <a:pt x="2016" y="624"/>
                  <a:pt x="2009" y="620"/>
                </a:cubicBezTo>
                <a:cubicBezTo>
                  <a:pt x="1936" y="583"/>
                  <a:pt x="1879" y="530"/>
                  <a:pt x="1850" y="452"/>
                </a:cubicBezTo>
                <a:close/>
                <a:moveTo>
                  <a:pt x="2007" y="645"/>
                </a:moveTo>
                <a:cubicBezTo>
                  <a:pt x="2015" y="641"/>
                  <a:pt x="2023" y="643"/>
                  <a:pt x="2031" y="646"/>
                </a:cubicBezTo>
                <a:cubicBezTo>
                  <a:pt x="2055" y="655"/>
                  <a:pt x="2079" y="663"/>
                  <a:pt x="2103" y="671"/>
                </a:cubicBezTo>
                <a:cubicBezTo>
                  <a:pt x="2105" y="672"/>
                  <a:pt x="2107" y="673"/>
                  <a:pt x="2109" y="674"/>
                </a:cubicBezTo>
                <a:cubicBezTo>
                  <a:pt x="2074" y="748"/>
                  <a:pt x="2039" y="823"/>
                  <a:pt x="2004" y="897"/>
                </a:cubicBezTo>
                <a:cubicBezTo>
                  <a:pt x="2004" y="897"/>
                  <a:pt x="2003" y="897"/>
                  <a:pt x="2003" y="897"/>
                </a:cubicBezTo>
                <a:cubicBezTo>
                  <a:pt x="2003" y="878"/>
                  <a:pt x="2003" y="858"/>
                  <a:pt x="2003" y="839"/>
                </a:cubicBezTo>
                <a:cubicBezTo>
                  <a:pt x="2006" y="839"/>
                  <a:pt x="2008" y="839"/>
                  <a:pt x="2012" y="838"/>
                </a:cubicBezTo>
                <a:cubicBezTo>
                  <a:pt x="2010" y="832"/>
                  <a:pt x="2007" y="826"/>
                  <a:pt x="2006" y="819"/>
                </a:cubicBezTo>
                <a:cubicBezTo>
                  <a:pt x="2004" y="813"/>
                  <a:pt x="2002" y="807"/>
                  <a:pt x="2002" y="801"/>
                </a:cubicBezTo>
                <a:cubicBezTo>
                  <a:pt x="2001" y="752"/>
                  <a:pt x="2001" y="703"/>
                  <a:pt x="2000" y="655"/>
                </a:cubicBezTo>
                <a:cubicBezTo>
                  <a:pt x="2000" y="649"/>
                  <a:pt x="2002" y="647"/>
                  <a:pt x="2007" y="645"/>
                </a:cubicBezTo>
                <a:close/>
                <a:moveTo>
                  <a:pt x="1986" y="652"/>
                </a:moveTo>
                <a:cubicBezTo>
                  <a:pt x="1986" y="689"/>
                  <a:pt x="1986" y="728"/>
                  <a:pt x="1986" y="764"/>
                </a:cubicBezTo>
                <a:cubicBezTo>
                  <a:pt x="1984" y="763"/>
                  <a:pt x="1981" y="760"/>
                  <a:pt x="1977" y="758"/>
                </a:cubicBezTo>
                <a:cubicBezTo>
                  <a:pt x="1968" y="754"/>
                  <a:pt x="1956" y="752"/>
                  <a:pt x="1950" y="745"/>
                </a:cubicBezTo>
                <a:cubicBezTo>
                  <a:pt x="1944" y="739"/>
                  <a:pt x="1943" y="728"/>
                  <a:pt x="1940" y="719"/>
                </a:cubicBezTo>
                <a:cubicBezTo>
                  <a:pt x="1932" y="694"/>
                  <a:pt x="1924" y="670"/>
                  <a:pt x="1916" y="646"/>
                </a:cubicBezTo>
                <a:cubicBezTo>
                  <a:pt x="1940" y="648"/>
                  <a:pt x="1962" y="650"/>
                  <a:pt x="1986" y="652"/>
                </a:cubicBezTo>
                <a:close/>
                <a:moveTo>
                  <a:pt x="1908" y="668"/>
                </a:moveTo>
                <a:cubicBezTo>
                  <a:pt x="1916" y="690"/>
                  <a:pt x="1923" y="713"/>
                  <a:pt x="1931" y="738"/>
                </a:cubicBezTo>
                <a:cubicBezTo>
                  <a:pt x="1916" y="731"/>
                  <a:pt x="1903" y="725"/>
                  <a:pt x="1890" y="718"/>
                </a:cubicBezTo>
                <a:cubicBezTo>
                  <a:pt x="1895" y="701"/>
                  <a:pt x="1901" y="684"/>
                  <a:pt x="1906" y="668"/>
                </a:cubicBezTo>
                <a:cubicBezTo>
                  <a:pt x="1907" y="668"/>
                  <a:pt x="1908" y="668"/>
                  <a:pt x="1908" y="668"/>
                </a:cubicBezTo>
                <a:close/>
                <a:moveTo>
                  <a:pt x="1900" y="641"/>
                </a:moveTo>
                <a:cubicBezTo>
                  <a:pt x="1893" y="663"/>
                  <a:pt x="1885" y="686"/>
                  <a:pt x="1877" y="710"/>
                </a:cubicBezTo>
                <a:cubicBezTo>
                  <a:pt x="1868" y="706"/>
                  <a:pt x="1861" y="702"/>
                  <a:pt x="1857" y="693"/>
                </a:cubicBezTo>
                <a:cubicBezTo>
                  <a:pt x="1844" y="666"/>
                  <a:pt x="1831" y="641"/>
                  <a:pt x="1818" y="615"/>
                </a:cubicBezTo>
                <a:cubicBezTo>
                  <a:pt x="1817" y="613"/>
                  <a:pt x="1816" y="610"/>
                  <a:pt x="1815" y="608"/>
                </a:cubicBezTo>
                <a:cubicBezTo>
                  <a:pt x="1843" y="619"/>
                  <a:pt x="1871" y="630"/>
                  <a:pt x="1900" y="641"/>
                </a:cubicBezTo>
                <a:close/>
                <a:moveTo>
                  <a:pt x="1806" y="624"/>
                </a:moveTo>
                <a:cubicBezTo>
                  <a:pt x="1816" y="644"/>
                  <a:pt x="1826" y="664"/>
                  <a:pt x="1836" y="684"/>
                </a:cubicBezTo>
                <a:cubicBezTo>
                  <a:pt x="1836" y="684"/>
                  <a:pt x="1835" y="684"/>
                  <a:pt x="1835" y="685"/>
                </a:cubicBezTo>
                <a:cubicBezTo>
                  <a:pt x="1826" y="678"/>
                  <a:pt x="1817" y="672"/>
                  <a:pt x="1808" y="665"/>
                </a:cubicBezTo>
                <a:cubicBezTo>
                  <a:pt x="1806" y="664"/>
                  <a:pt x="1805" y="661"/>
                  <a:pt x="1805" y="659"/>
                </a:cubicBezTo>
                <a:cubicBezTo>
                  <a:pt x="1805" y="648"/>
                  <a:pt x="1805" y="636"/>
                  <a:pt x="1806" y="624"/>
                </a:cubicBezTo>
                <a:close/>
                <a:moveTo>
                  <a:pt x="1790" y="650"/>
                </a:moveTo>
                <a:cubicBezTo>
                  <a:pt x="1783" y="647"/>
                  <a:pt x="1783" y="647"/>
                  <a:pt x="1790" y="633"/>
                </a:cubicBezTo>
                <a:cubicBezTo>
                  <a:pt x="1790" y="639"/>
                  <a:pt x="1790" y="645"/>
                  <a:pt x="1790" y="650"/>
                </a:cubicBezTo>
                <a:close/>
                <a:moveTo>
                  <a:pt x="1709" y="562"/>
                </a:moveTo>
                <a:cubicBezTo>
                  <a:pt x="1709" y="560"/>
                  <a:pt x="1709" y="557"/>
                  <a:pt x="1709" y="553"/>
                </a:cubicBezTo>
                <a:cubicBezTo>
                  <a:pt x="1736" y="567"/>
                  <a:pt x="1762" y="580"/>
                  <a:pt x="1788" y="594"/>
                </a:cubicBezTo>
                <a:cubicBezTo>
                  <a:pt x="1783" y="608"/>
                  <a:pt x="1778" y="622"/>
                  <a:pt x="1772" y="636"/>
                </a:cubicBezTo>
                <a:cubicBezTo>
                  <a:pt x="1770" y="635"/>
                  <a:pt x="1769" y="633"/>
                  <a:pt x="1767" y="632"/>
                </a:cubicBezTo>
                <a:cubicBezTo>
                  <a:pt x="1751" y="617"/>
                  <a:pt x="1735" y="601"/>
                  <a:pt x="1719" y="586"/>
                </a:cubicBezTo>
                <a:cubicBezTo>
                  <a:pt x="1712" y="579"/>
                  <a:pt x="1708" y="572"/>
                  <a:pt x="1709" y="562"/>
                </a:cubicBezTo>
                <a:close/>
                <a:moveTo>
                  <a:pt x="1681" y="537"/>
                </a:moveTo>
                <a:cubicBezTo>
                  <a:pt x="1685" y="539"/>
                  <a:pt x="1688" y="541"/>
                  <a:pt x="1691" y="543"/>
                </a:cubicBezTo>
                <a:cubicBezTo>
                  <a:pt x="1693" y="544"/>
                  <a:pt x="1694" y="547"/>
                  <a:pt x="1694" y="549"/>
                </a:cubicBezTo>
                <a:cubicBezTo>
                  <a:pt x="1695" y="553"/>
                  <a:pt x="1694" y="558"/>
                  <a:pt x="1694" y="562"/>
                </a:cubicBezTo>
                <a:cubicBezTo>
                  <a:pt x="1694" y="572"/>
                  <a:pt x="1692" y="581"/>
                  <a:pt x="1681" y="585"/>
                </a:cubicBezTo>
                <a:cubicBezTo>
                  <a:pt x="1681" y="570"/>
                  <a:pt x="1681" y="554"/>
                  <a:pt x="1681" y="537"/>
                </a:cubicBezTo>
                <a:close/>
                <a:moveTo>
                  <a:pt x="1533" y="466"/>
                </a:moveTo>
                <a:cubicBezTo>
                  <a:pt x="1548" y="472"/>
                  <a:pt x="1563" y="476"/>
                  <a:pt x="1578" y="483"/>
                </a:cubicBezTo>
                <a:cubicBezTo>
                  <a:pt x="1606" y="497"/>
                  <a:pt x="1633" y="512"/>
                  <a:pt x="1661" y="526"/>
                </a:cubicBezTo>
                <a:cubicBezTo>
                  <a:pt x="1663" y="527"/>
                  <a:pt x="1666" y="531"/>
                  <a:pt x="1666" y="534"/>
                </a:cubicBezTo>
                <a:cubicBezTo>
                  <a:pt x="1666" y="555"/>
                  <a:pt x="1666" y="575"/>
                  <a:pt x="1666" y="596"/>
                </a:cubicBezTo>
                <a:cubicBezTo>
                  <a:pt x="1666" y="598"/>
                  <a:pt x="1665" y="602"/>
                  <a:pt x="1663" y="603"/>
                </a:cubicBezTo>
                <a:cubicBezTo>
                  <a:pt x="1642" y="622"/>
                  <a:pt x="1620" y="640"/>
                  <a:pt x="1598" y="659"/>
                </a:cubicBezTo>
                <a:cubicBezTo>
                  <a:pt x="1597" y="659"/>
                  <a:pt x="1596" y="660"/>
                  <a:pt x="1595" y="660"/>
                </a:cubicBezTo>
                <a:cubicBezTo>
                  <a:pt x="1574" y="596"/>
                  <a:pt x="1552" y="532"/>
                  <a:pt x="1531" y="468"/>
                </a:cubicBezTo>
                <a:cubicBezTo>
                  <a:pt x="1532" y="467"/>
                  <a:pt x="1532" y="467"/>
                  <a:pt x="1533" y="466"/>
                </a:cubicBezTo>
                <a:close/>
                <a:moveTo>
                  <a:pt x="1521" y="487"/>
                </a:moveTo>
                <a:cubicBezTo>
                  <a:pt x="1521" y="487"/>
                  <a:pt x="1522" y="487"/>
                  <a:pt x="1522" y="487"/>
                </a:cubicBezTo>
                <a:cubicBezTo>
                  <a:pt x="1541" y="544"/>
                  <a:pt x="1560" y="602"/>
                  <a:pt x="1579" y="659"/>
                </a:cubicBezTo>
                <a:cubicBezTo>
                  <a:pt x="1583" y="671"/>
                  <a:pt x="1583" y="671"/>
                  <a:pt x="1573" y="678"/>
                </a:cubicBezTo>
                <a:cubicBezTo>
                  <a:pt x="1562" y="685"/>
                  <a:pt x="1551" y="693"/>
                  <a:pt x="1539" y="700"/>
                </a:cubicBezTo>
                <a:cubicBezTo>
                  <a:pt x="1537" y="702"/>
                  <a:pt x="1533" y="702"/>
                  <a:pt x="1532" y="701"/>
                </a:cubicBezTo>
                <a:cubicBezTo>
                  <a:pt x="1514" y="690"/>
                  <a:pt x="1496" y="678"/>
                  <a:pt x="1479" y="665"/>
                </a:cubicBezTo>
                <a:cubicBezTo>
                  <a:pt x="1477" y="664"/>
                  <a:pt x="1477" y="660"/>
                  <a:pt x="1477" y="658"/>
                </a:cubicBezTo>
                <a:cubicBezTo>
                  <a:pt x="1489" y="613"/>
                  <a:pt x="1500" y="569"/>
                  <a:pt x="1511" y="524"/>
                </a:cubicBezTo>
                <a:cubicBezTo>
                  <a:pt x="1514" y="512"/>
                  <a:pt x="1517" y="500"/>
                  <a:pt x="1521" y="487"/>
                </a:cubicBezTo>
                <a:close/>
                <a:moveTo>
                  <a:pt x="1416" y="597"/>
                </a:moveTo>
                <a:cubicBezTo>
                  <a:pt x="1433" y="564"/>
                  <a:pt x="1450" y="531"/>
                  <a:pt x="1473" y="501"/>
                </a:cubicBezTo>
                <a:cubicBezTo>
                  <a:pt x="1481" y="491"/>
                  <a:pt x="1490" y="483"/>
                  <a:pt x="1499" y="474"/>
                </a:cubicBezTo>
                <a:cubicBezTo>
                  <a:pt x="1502" y="472"/>
                  <a:pt x="1506" y="470"/>
                  <a:pt x="1511" y="467"/>
                </a:cubicBezTo>
                <a:cubicBezTo>
                  <a:pt x="1495" y="530"/>
                  <a:pt x="1479" y="590"/>
                  <a:pt x="1464" y="651"/>
                </a:cubicBezTo>
                <a:cubicBezTo>
                  <a:pt x="1462" y="650"/>
                  <a:pt x="1461" y="650"/>
                  <a:pt x="1460" y="649"/>
                </a:cubicBezTo>
                <a:cubicBezTo>
                  <a:pt x="1446" y="634"/>
                  <a:pt x="1431" y="619"/>
                  <a:pt x="1417" y="604"/>
                </a:cubicBezTo>
                <a:cubicBezTo>
                  <a:pt x="1416" y="602"/>
                  <a:pt x="1415" y="599"/>
                  <a:pt x="1416" y="597"/>
                </a:cubicBezTo>
                <a:close/>
                <a:moveTo>
                  <a:pt x="1022" y="225"/>
                </a:moveTo>
                <a:cubicBezTo>
                  <a:pt x="1024" y="227"/>
                  <a:pt x="1025" y="229"/>
                  <a:pt x="1026" y="231"/>
                </a:cubicBezTo>
                <a:cubicBezTo>
                  <a:pt x="1081" y="320"/>
                  <a:pt x="1129" y="414"/>
                  <a:pt x="1175" y="508"/>
                </a:cubicBezTo>
                <a:cubicBezTo>
                  <a:pt x="1176" y="510"/>
                  <a:pt x="1176" y="514"/>
                  <a:pt x="1175" y="516"/>
                </a:cubicBezTo>
                <a:cubicBezTo>
                  <a:pt x="1159" y="538"/>
                  <a:pt x="1142" y="559"/>
                  <a:pt x="1126" y="581"/>
                </a:cubicBezTo>
                <a:cubicBezTo>
                  <a:pt x="1125" y="581"/>
                  <a:pt x="1125" y="582"/>
                  <a:pt x="1123" y="582"/>
                </a:cubicBezTo>
                <a:cubicBezTo>
                  <a:pt x="1089" y="463"/>
                  <a:pt x="1055" y="344"/>
                  <a:pt x="1021" y="226"/>
                </a:cubicBezTo>
                <a:cubicBezTo>
                  <a:pt x="1022" y="225"/>
                  <a:pt x="1022" y="225"/>
                  <a:pt x="1022" y="225"/>
                </a:cubicBezTo>
                <a:close/>
                <a:moveTo>
                  <a:pt x="1008" y="235"/>
                </a:moveTo>
                <a:cubicBezTo>
                  <a:pt x="1008" y="235"/>
                  <a:pt x="1009" y="235"/>
                  <a:pt x="1009" y="235"/>
                </a:cubicBezTo>
                <a:cubicBezTo>
                  <a:pt x="1016" y="259"/>
                  <a:pt x="1023" y="284"/>
                  <a:pt x="1030" y="308"/>
                </a:cubicBezTo>
                <a:cubicBezTo>
                  <a:pt x="1057" y="402"/>
                  <a:pt x="1084" y="496"/>
                  <a:pt x="1111" y="589"/>
                </a:cubicBezTo>
                <a:cubicBezTo>
                  <a:pt x="1112" y="595"/>
                  <a:pt x="1112" y="598"/>
                  <a:pt x="1108" y="603"/>
                </a:cubicBezTo>
                <a:cubicBezTo>
                  <a:pt x="1081" y="633"/>
                  <a:pt x="1053" y="663"/>
                  <a:pt x="1020" y="687"/>
                </a:cubicBezTo>
                <a:cubicBezTo>
                  <a:pt x="1017" y="689"/>
                  <a:pt x="1014" y="691"/>
                  <a:pt x="1011" y="693"/>
                </a:cubicBezTo>
                <a:cubicBezTo>
                  <a:pt x="1010" y="694"/>
                  <a:pt x="1009" y="694"/>
                  <a:pt x="1008" y="694"/>
                </a:cubicBezTo>
                <a:cubicBezTo>
                  <a:pt x="1008" y="541"/>
                  <a:pt x="1008" y="388"/>
                  <a:pt x="1008" y="235"/>
                </a:cubicBezTo>
                <a:close/>
                <a:moveTo>
                  <a:pt x="843" y="577"/>
                </a:moveTo>
                <a:cubicBezTo>
                  <a:pt x="842" y="576"/>
                  <a:pt x="841" y="574"/>
                  <a:pt x="841" y="573"/>
                </a:cubicBezTo>
                <a:cubicBezTo>
                  <a:pt x="840" y="542"/>
                  <a:pt x="839" y="512"/>
                  <a:pt x="837" y="480"/>
                </a:cubicBezTo>
                <a:cubicBezTo>
                  <a:pt x="847" y="479"/>
                  <a:pt x="856" y="479"/>
                  <a:pt x="865" y="478"/>
                </a:cubicBezTo>
                <a:cubicBezTo>
                  <a:pt x="867" y="478"/>
                  <a:pt x="870" y="479"/>
                  <a:pt x="871" y="480"/>
                </a:cubicBezTo>
                <a:cubicBezTo>
                  <a:pt x="876" y="492"/>
                  <a:pt x="886" y="489"/>
                  <a:pt x="895" y="489"/>
                </a:cubicBezTo>
                <a:cubicBezTo>
                  <a:pt x="899" y="490"/>
                  <a:pt x="903" y="489"/>
                  <a:pt x="908" y="488"/>
                </a:cubicBezTo>
                <a:cubicBezTo>
                  <a:pt x="897" y="529"/>
                  <a:pt x="886" y="569"/>
                  <a:pt x="875" y="609"/>
                </a:cubicBezTo>
                <a:cubicBezTo>
                  <a:pt x="864" y="598"/>
                  <a:pt x="853" y="588"/>
                  <a:pt x="843" y="577"/>
                </a:cubicBezTo>
                <a:close/>
                <a:moveTo>
                  <a:pt x="993" y="237"/>
                </a:moveTo>
                <a:cubicBezTo>
                  <a:pt x="993" y="391"/>
                  <a:pt x="993" y="546"/>
                  <a:pt x="993" y="701"/>
                </a:cubicBezTo>
                <a:cubicBezTo>
                  <a:pt x="984" y="696"/>
                  <a:pt x="975" y="691"/>
                  <a:pt x="968" y="685"/>
                </a:cubicBezTo>
                <a:cubicBezTo>
                  <a:pt x="942" y="666"/>
                  <a:pt x="917" y="646"/>
                  <a:pt x="891" y="626"/>
                </a:cubicBezTo>
                <a:cubicBezTo>
                  <a:pt x="888" y="623"/>
                  <a:pt x="887" y="621"/>
                  <a:pt x="889" y="616"/>
                </a:cubicBezTo>
                <a:cubicBezTo>
                  <a:pt x="900" y="574"/>
                  <a:pt x="912" y="531"/>
                  <a:pt x="923" y="489"/>
                </a:cubicBezTo>
                <a:cubicBezTo>
                  <a:pt x="925" y="483"/>
                  <a:pt x="930" y="479"/>
                  <a:pt x="933" y="474"/>
                </a:cubicBezTo>
                <a:cubicBezTo>
                  <a:pt x="932" y="474"/>
                  <a:pt x="930" y="474"/>
                  <a:pt x="927" y="474"/>
                </a:cubicBezTo>
                <a:cubicBezTo>
                  <a:pt x="949" y="395"/>
                  <a:pt x="970" y="316"/>
                  <a:pt x="992" y="237"/>
                </a:cubicBezTo>
                <a:cubicBezTo>
                  <a:pt x="992" y="237"/>
                  <a:pt x="992" y="237"/>
                  <a:pt x="993" y="237"/>
                </a:cubicBezTo>
                <a:close/>
                <a:moveTo>
                  <a:pt x="806" y="18"/>
                </a:moveTo>
                <a:cubicBezTo>
                  <a:pt x="815" y="20"/>
                  <a:pt x="824" y="21"/>
                  <a:pt x="832" y="24"/>
                </a:cubicBezTo>
                <a:cubicBezTo>
                  <a:pt x="862" y="34"/>
                  <a:pt x="886" y="53"/>
                  <a:pt x="908" y="75"/>
                </a:cubicBezTo>
                <a:cubicBezTo>
                  <a:pt x="939" y="105"/>
                  <a:pt x="965" y="139"/>
                  <a:pt x="989" y="175"/>
                </a:cubicBezTo>
                <a:cubicBezTo>
                  <a:pt x="991" y="177"/>
                  <a:pt x="991" y="181"/>
                  <a:pt x="990" y="184"/>
                </a:cubicBezTo>
                <a:cubicBezTo>
                  <a:pt x="973" y="250"/>
                  <a:pt x="955" y="316"/>
                  <a:pt x="937" y="381"/>
                </a:cubicBezTo>
                <a:cubicBezTo>
                  <a:pt x="929" y="412"/>
                  <a:pt x="921" y="443"/>
                  <a:pt x="912" y="474"/>
                </a:cubicBezTo>
                <a:cubicBezTo>
                  <a:pt x="900" y="474"/>
                  <a:pt x="889" y="472"/>
                  <a:pt x="879" y="466"/>
                </a:cubicBezTo>
                <a:cubicBezTo>
                  <a:pt x="877" y="465"/>
                  <a:pt x="874" y="462"/>
                  <a:pt x="873" y="460"/>
                </a:cubicBezTo>
                <a:cubicBezTo>
                  <a:pt x="872" y="452"/>
                  <a:pt x="866" y="451"/>
                  <a:pt x="860" y="450"/>
                </a:cubicBezTo>
                <a:cubicBezTo>
                  <a:pt x="852" y="448"/>
                  <a:pt x="845" y="447"/>
                  <a:pt x="835" y="446"/>
                </a:cubicBezTo>
                <a:cubicBezTo>
                  <a:pt x="835" y="438"/>
                  <a:pt x="835" y="430"/>
                  <a:pt x="835" y="421"/>
                </a:cubicBezTo>
                <a:cubicBezTo>
                  <a:pt x="835" y="420"/>
                  <a:pt x="837" y="418"/>
                  <a:pt x="839" y="417"/>
                </a:cubicBezTo>
                <a:cubicBezTo>
                  <a:pt x="843" y="413"/>
                  <a:pt x="844" y="409"/>
                  <a:pt x="840" y="404"/>
                </a:cubicBezTo>
                <a:cubicBezTo>
                  <a:pt x="837" y="400"/>
                  <a:pt x="832" y="400"/>
                  <a:pt x="829" y="404"/>
                </a:cubicBezTo>
                <a:cubicBezTo>
                  <a:pt x="825" y="408"/>
                  <a:pt x="825" y="413"/>
                  <a:pt x="830" y="416"/>
                </a:cubicBezTo>
                <a:cubicBezTo>
                  <a:pt x="833" y="418"/>
                  <a:pt x="834" y="421"/>
                  <a:pt x="833" y="425"/>
                </a:cubicBezTo>
                <a:cubicBezTo>
                  <a:pt x="830" y="474"/>
                  <a:pt x="828" y="522"/>
                  <a:pt x="825" y="571"/>
                </a:cubicBezTo>
                <a:cubicBezTo>
                  <a:pt x="824" y="573"/>
                  <a:pt x="823" y="576"/>
                  <a:pt x="822" y="578"/>
                </a:cubicBezTo>
                <a:cubicBezTo>
                  <a:pt x="817" y="582"/>
                  <a:pt x="813" y="587"/>
                  <a:pt x="806" y="592"/>
                </a:cubicBezTo>
                <a:cubicBezTo>
                  <a:pt x="806" y="400"/>
                  <a:pt x="806" y="210"/>
                  <a:pt x="806" y="18"/>
                </a:cubicBezTo>
                <a:close/>
                <a:moveTo>
                  <a:pt x="88" y="722"/>
                </a:moveTo>
                <a:cubicBezTo>
                  <a:pt x="61" y="722"/>
                  <a:pt x="35" y="722"/>
                  <a:pt x="9" y="722"/>
                </a:cubicBezTo>
                <a:cubicBezTo>
                  <a:pt x="9" y="712"/>
                  <a:pt x="8" y="702"/>
                  <a:pt x="9" y="693"/>
                </a:cubicBezTo>
                <a:cubicBezTo>
                  <a:pt x="9" y="689"/>
                  <a:pt x="11" y="687"/>
                  <a:pt x="16" y="689"/>
                </a:cubicBezTo>
                <a:cubicBezTo>
                  <a:pt x="17" y="690"/>
                  <a:pt x="20" y="691"/>
                  <a:pt x="21" y="690"/>
                </a:cubicBezTo>
                <a:cubicBezTo>
                  <a:pt x="24" y="689"/>
                  <a:pt x="26" y="689"/>
                  <a:pt x="30" y="690"/>
                </a:cubicBezTo>
                <a:cubicBezTo>
                  <a:pt x="35" y="691"/>
                  <a:pt x="41" y="690"/>
                  <a:pt x="47" y="689"/>
                </a:cubicBezTo>
                <a:cubicBezTo>
                  <a:pt x="52" y="689"/>
                  <a:pt x="56" y="688"/>
                  <a:pt x="61" y="689"/>
                </a:cubicBezTo>
                <a:cubicBezTo>
                  <a:pt x="68" y="690"/>
                  <a:pt x="76" y="691"/>
                  <a:pt x="83" y="688"/>
                </a:cubicBezTo>
                <a:cubicBezTo>
                  <a:pt x="84" y="688"/>
                  <a:pt x="88" y="691"/>
                  <a:pt x="88" y="693"/>
                </a:cubicBezTo>
                <a:cubicBezTo>
                  <a:pt x="88" y="702"/>
                  <a:pt x="88" y="712"/>
                  <a:pt x="88" y="722"/>
                </a:cubicBezTo>
                <a:close/>
                <a:moveTo>
                  <a:pt x="282" y="758"/>
                </a:moveTo>
                <a:cubicBezTo>
                  <a:pt x="282" y="763"/>
                  <a:pt x="281" y="766"/>
                  <a:pt x="276" y="769"/>
                </a:cubicBezTo>
                <a:cubicBezTo>
                  <a:pt x="269" y="774"/>
                  <a:pt x="261" y="780"/>
                  <a:pt x="253" y="784"/>
                </a:cubicBezTo>
                <a:cubicBezTo>
                  <a:pt x="245" y="788"/>
                  <a:pt x="242" y="793"/>
                  <a:pt x="238" y="800"/>
                </a:cubicBezTo>
                <a:cubicBezTo>
                  <a:pt x="247" y="802"/>
                  <a:pt x="243" y="808"/>
                  <a:pt x="243" y="813"/>
                </a:cubicBezTo>
                <a:cubicBezTo>
                  <a:pt x="217" y="808"/>
                  <a:pt x="194" y="800"/>
                  <a:pt x="170" y="787"/>
                </a:cubicBezTo>
                <a:cubicBezTo>
                  <a:pt x="204" y="728"/>
                  <a:pt x="238" y="670"/>
                  <a:pt x="271" y="612"/>
                </a:cubicBezTo>
                <a:cubicBezTo>
                  <a:pt x="275" y="613"/>
                  <a:pt x="278" y="614"/>
                  <a:pt x="281" y="615"/>
                </a:cubicBezTo>
                <a:cubicBezTo>
                  <a:pt x="281" y="617"/>
                  <a:pt x="282" y="620"/>
                  <a:pt x="282" y="622"/>
                </a:cubicBezTo>
                <a:cubicBezTo>
                  <a:pt x="282" y="667"/>
                  <a:pt x="282" y="713"/>
                  <a:pt x="282" y="758"/>
                </a:cubicBezTo>
                <a:close/>
                <a:moveTo>
                  <a:pt x="295" y="749"/>
                </a:moveTo>
                <a:cubicBezTo>
                  <a:pt x="293" y="746"/>
                  <a:pt x="292" y="741"/>
                  <a:pt x="292" y="737"/>
                </a:cubicBezTo>
                <a:cubicBezTo>
                  <a:pt x="292" y="700"/>
                  <a:pt x="292" y="662"/>
                  <a:pt x="292" y="625"/>
                </a:cubicBezTo>
                <a:cubicBezTo>
                  <a:pt x="291" y="617"/>
                  <a:pt x="293" y="612"/>
                  <a:pt x="302" y="613"/>
                </a:cubicBezTo>
                <a:cubicBezTo>
                  <a:pt x="336" y="671"/>
                  <a:pt x="369" y="728"/>
                  <a:pt x="403" y="787"/>
                </a:cubicBezTo>
                <a:cubicBezTo>
                  <a:pt x="379" y="800"/>
                  <a:pt x="354" y="809"/>
                  <a:pt x="328" y="813"/>
                </a:cubicBezTo>
                <a:cubicBezTo>
                  <a:pt x="327" y="808"/>
                  <a:pt x="323" y="802"/>
                  <a:pt x="332" y="800"/>
                </a:cubicBezTo>
                <a:cubicBezTo>
                  <a:pt x="330" y="793"/>
                  <a:pt x="327" y="787"/>
                  <a:pt x="319" y="784"/>
                </a:cubicBezTo>
                <a:cubicBezTo>
                  <a:pt x="311" y="781"/>
                  <a:pt x="304" y="775"/>
                  <a:pt x="297" y="771"/>
                </a:cubicBezTo>
                <a:cubicBezTo>
                  <a:pt x="292" y="767"/>
                  <a:pt x="290" y="763"/>
                  <a:pt x="292" y="758"/>
                </a:cubicBezTo>
                <a:cubicBezTo>
                  <a:pt x="297" y="758"/>
                  <a:pt x="302" y="757"/>
                  <a:pt x="307" y="757"/>
                </a:cubicBezTo>
                <a:cubicBezTo>
                  <a:pt x="302" y="754"/>
                  <a:pt x="297" y="752"/>
                  <a:pt x="295" y="749"/>
                </a:cubicBezTo>
                <a:close/>
                <a:moveTo>
                  <a:pt x="477" y="724"/>
                </a:moveTo>
                <a:cubicBezTo>
                  <a:pt x="469" y="733"/>
                  <a:pt x="461" y="742"/>
                  <a:pt x="452" y="752"/>
                </a:cubicBezTo>
                <a:cubicBezTo>
                  <a:pt x="426" y="713"/>
                  <a:pt x="402" y="674"/>
                  <a:pt x="377" y="635"/>
                </a:cubicBezTo>
                <a:cubicBezTo>
                  <a:pt x="377" y="635"/>
                  <a:pt x="378" y="634"/>
                  <a:pt x="378" y="634"/>
                </a:cubicBezTo>
                <a:cubicBezTo>
                  <a:pt x="411" y="653"/>
                  <a:pt x="445" y="673"/>
                  <a:pt x="479" y="692"/>
                </a:cubicBezTo>
                <a:cubicBezTo>
                  <a:pt x="477" y="696"/>
                  <a:pt x="475" y="699"/>
                  <a:pt x="474" y="702"/>
                </a:cubicBezTo>
                <a:cubicBezTo>
                  <a:pt x="479" y="705"/>
                  <a:pt x="481" y="719"/>
                  <a:pt x="477" y="724"/>
                </a:cubicBezTo>
                <a:close/>
                <a:moveTo>
                  <a:pt x="482" y="771"/>
                </a:moveTo>
                <a:cubicBezTo>
                  <a:pt x="487" y="772"/>
                  <a:pt x="491" y="774"/>
                  <a:pt x="496" y="776"/>
                </a:cubicBezTo>
                <a:cubicBezTo>
                  <a:pt x="494" y="787"/>
                  <a:pt x="491" y="798"/>
                  <a:pt x="489" y="809"/>
                </a:cubicBezTo>
                <a:cubicBezTo>
                  <a:pt x="478" y="799"/>
                  <a:pt x="475" y="787"/>
                  <a:pt x="477" y="774"/>
                </a:cubicBezTo>
                <a:cubicBezTo>
                  <a:pt x="478" y="773"/>
                  <a:pt x="481" y="770"/>
                  <a:pt x="482" y="771"/>
                </a:cubicBezTo>
                <a:close/>
                <a:moveTo>
                  <a:pt x="368" y="617"/>
                </a:moveTo>
                <a:cubicBezTo>
                  <a:pt x="366" y="616"/>
                  <a:pt x="364" y="615"/>
                  <a:pt x="363" y="613"/>
                </a:cubicBezTo>
                <a:cubicBezTo>
                  <a:pt x="356" y="603"/>
                  <a:pt x="350" y="592"/>
                  <a:pt x="342" y="581"/>
                </a:cubicBezTo>
                <a:cubicBezTo>
                  <a:pt x="405" y="581"/>
                  <a:pt x="466" y="581"/>
                  <a:pt x="529" y="581"/>
                </a:cubicBezTo>
                <a:cubicBezTo>
                  <a:pt x="526" y="598"/>
                  <a:pt x="525" y="615"/>
                  <a:pt x="521" y="632"/>
                </a:cubicBezTo>
                <a:cubicBezTo>
                  <a:pt x="518" y="644"/>
                  <a:pt x="513" y="656"/>
                  <a:pt x="510" y="668"/>
                </a:cubicBezTo>
                <a:cubicBezTo>
                  <a:pt x="507" y="678"/>
                  <a:pt x="499" y="681"/>
                  <a:pt x="491" y="685"/>
                </a:cubicBezTo>
                <a:cubicBezTo>
                  <a:pt x="489" y="686"/>
                  <a:pt x="487" y="685"/>
                  <a:pt x="485" y="684"/>
                </a:cubicBezTo>
                <a:cubicBezTo>
                  <a:pt x="446" y="662"/>
                  <a:pt x="407" y="639"/>
                  <a:pt x="368" y="617"/>
                </a:cubicBezTo>
                <a:close/>
                <a:moveTo>
                  <a:pt x="430" y="762"/>
                </a:moveTo>
                <a:cubicBezTo>
                  <a:pt x="431" y="764"/>
                  <a:pt x="432" y="765"/>
                  <a:pt x="433" y="767"/>
                </a:cubicBezTo>
                <a:cubicBezTo>
                  <a:pt x="426" y="772"/>
                  <a:pt x="419" y="777"/>
                  <a:pt x="412" y="782"/>
                </a:cubicBezTo>
                <a:cubicBezTo>
                  <a:pt x="378" y="724"/>
                  <a:pt x="344" y="666"/>
                  <a:pt x="310" y="607"/>
                </a:cubicBezTo>
                <a:cubicBezTo>
                  <a:pt x="313" y="605"/>
                  <a:pt x="316" y="602"/>
                  <a:pt x="318" y="600"/>
                </a:cubicBezTo>
                <a:cubicBezTo>
                  <a:pt x="325" y="603"/>
                  <a:pt x="331" y="607"/>
                  <a:pt x="336" y="615"/>
                </a:cubicBezTo>
                <a:cubicBezTo>
                  <a:pt x="367" y="664"/>
                  <a:pt x="398" y="713"/>
                  <a:pt x="430" y="762"/>
                </a:cubicBezTo>
                <a:close/>
                <a:moveTo>
                  <a:pt x="307" y="799"/>
                </a:moveTo>
                <a:cubicBezTo>
                  <a:pt x="308" y="799"/>
                  <a:pt x="310" y="799"/>
                  <a:pt x="311" y="799"/>
                </a:cubicBezTo>
                <a:cubicBezTo>
                  <a:pt x="313" y="799"/>
                  <a:pt x="316" y="799"/>
                  <a:pt x="319" y="799"/>
                </a:cubicBezTo>
                <a:cubicBezTo>
                  <a:pt x="321" y="800"/>
                  <a:pt x="324" y="801"/>
                  <a:pt x="325" y="803"/>
                </a:cubicBezTo>
                <a:cubicBezTo>
                  <a:pt x="325" y="812"/>
                  <a:pt x="325" y="822"/>
                  <a:pt x="325" y="832"/>
                </a:cubicBezTo>
                <a:cubicBezTo>
                  <a:pt x="298" y="832"/>
                  <a:pt x="273" y="832"/>
                  <a:pt x="246" y="832"/>
                </a:cubicBezTo>
                <a:cubicBezTo>
                  <a:pt x="246" y="822"/>
                  <a:pt x="246" y="812"/>
                  <a:pt x="246" y="802"/>
                </a:cubicBezTo>
                <a:cubicBezTo>
                  <a:pt x="246" y="801"/>
                  <a:pt x="250" y="799"/>
                  <a:pt x="252" y="799"/>
                </a:cubicBezTo>
                <a:cubicBezTo>
                  <a:pt x="255" y="798"/>
                  <a:pt x="258" y="799"/>
                  <a:pt x="261" y="799"/>
                </a:cubicBezTo>
                <a:cubicBezTo>
                  <a:pt x="265" y="799"/>
                  <a:pt x="269" y="798"/>
                  <a:pt x="273" y="799"/>
                </a:cubicBezTo>
                <a:cubicBezTo>
                  <a:pt x="278" y="799"/>
                  <a:pt x="284" y="800"/>
                  <a:pt x="289" y="800"/>
                </a:cubicBezTo>
                <a:cubicBezTo>
                  <a:pt x="295" y="800"/>
                  <a:pt x="301" y="799"/>
                  <a:pt x="307" y="799"/>
                </a:cubicBezTo>
                <a:close/>
                <a:moveTo>
                  <a:pt x="162" y="782"/>
                </a:moveTo>
                <a:cubicBezTo>
                  <a:pt x="154" y="777"/>
                  <a:pt x="147" y="773"/>
                  <a:pt x="140" y="768"/>
                </a:cubicBezTo>
                <a:cubicBezTo>
                  <a:pt x="152" y="749"/>
                  <a:pt x="163" y="731"/>
                  <a:pt x="175" y="713"/>
                </a:cubicBezTo>
                <a:cubicBezTo>
                  <a:pt x="195" y="681"/>
                  <a:pt x="216" y="648"/>
                  <a:pt x="237" y="616"/>
                </a:cubicBezTo>
                <a:cubicBezTo>
                  <a:pt x="241" y="609"/>
                  <a:pt x="248" y="604"/>
                  <a:pt x="253" y="598"/>
                </a:cubicBezTo>
                <a:cubicBezTo>
                  <a:pt x="258" y="603"/>
                  <a:pt x="260" y="605"/>
                  <a:pt x="263" y="607"/>
                </a:cubicBezTo>
                <a:cubicBezTo>
                  <a:pt x="229" y="665"/>
                  <a:pt x="196" y="723"/>
                  <a:pt x="162" y="782"/>
                </a:cubicBezTo>
                <a:close/>
                <a:moveTo>
                  <a:pt x="225" y="571"/>
                </a:moveTo>
                <a:cubicBezTo>
                  <a:pt x="169" y="570"/>
                  <a:pt x="112" y="571"/>
                  <a:pt x="55" y="571"/>
                </a:cubicBezTo>
                <a:cubicBezTo>
                  <a:pt x="53" y="571"/>
                  <a:pt x="50" y="571"/>
                  <a:pt x="45" y="571"/>
                </a:cubicBezTo>
                <a:cubicBezTo>
                  <a:pt x="46" y="557"/>
                  <a:pt x="47" y="544"/>
                  <a:pt x="49" y="531"/>
                </a:cubicBezTo>
                <a:cubicBezTo>
                  <a:pt x="54" y="504"/>
                  <a:pt x="54" y="504"/>
                  <a:pt x="79" y="495"/>
                </a:cubicBezTo>
                <a:cubicBezTo>
                  <a:pt x="85" y="493"/>
                  <a:pt x="87" y="490"/>
                  <a:pt x="87" y="484"/>
                </a:cubicBezTo>
                <a:cubicBezTo>
                  <a:pt x="87" y="479"/>
                  <a:pt x="88" y="474"/>
                  <a:pt x="88" y="467"/>
                </a:cubicBezTo>
                <a:cubicBezTo>
                  <a:pt x="141" y="497"/>
                  <a:pt x="193" y="527"/>
                  <a:pt x="245" y="557"/>
                </a:cubicBezTo>
                <a:cubicBezTo>
                  <a:pt x="242" y="567"/>
                  <a:pt x="236" y="571"/>
                  <a:pt x="225" y="571"/>
                </a:cubicBezTo>
                <a:close/>
                <a:moveTo>
                  <a:pt x="231" y="581"/>
                </a:moveTo>
                <a:cubicBezTo>
                  <a:pt x="219" y="596"/>
                  <a:pt x="214" y="613"/>
                  <a:pt x="196" y="622"/>
                </a:cubicBezTo>
                <a:cubicBezTo>
                  <a:pt x="161" y="641"/>
                  <a:pt x="127" y="662"/>
                  <a:pt x="94" y="681"/>
                </a:cubicBezTo>
                <a:cubicBezTo>
                  <a:pt x="88" y="678"/>
                  <a:pt x="83" y="675"/>
                  <a:pt x="78" y="673"/>
                </a:cubicBezTo>
                <a:cubicBezTo>
                  <a:pt x="68" y="667"/>
                  <a:pt x="57" y="662"/>
                  <a:pt x="57" y="649"/>
                </a:cubicBezTo>
                <a:cubicBezTo>
                  <a:pt x="61" y="648"/>
                  <a:pt x="65" y="647"/>
                  <a:pt x="69" y="647"/>
                </a:cubicBezTo>
                <a:cubicBezTo>
                  <a:pt x="58" y="644"/>
                  <a:pt x="53" y="640"/>
                  <a:pt x="51" y="629"/>
                </a:cubicBezTo>
                <a:cubicBezTo>
                  <a:pt x="49" y="613"/>
                  <a:pt x="47" y="598"/>
                  <a:pt x="44" y="581"/>
                </a:cubicBezTo>
                <a:cubicBezTo>
                  <a:pt x="107" y="581"/>
                  <a:pt x="168" y="581"/>
                  <a:pt x="231" y="581"/>
                </a:cubicBezTo>
                <a:close/>
                <a:moveTo>
                  <a:pt x="91" y="716"/>
                </a:moveTo>
                <a:cubicBezTo>
                  <a:pt x="88" y="711"/>
                  <a:pt x="89" y="703"/>
                  <a:pt x="90" y="696"/>
                </a:cubicBezTo>
                <a:cubicBezTo>
                  <a:pt x="91" y="694"/>
                  <a:pt x="96" y="691"/>
                  <a:pt x="99" y="689"/>
                </a:cubicBezTo>
                <a:cubicBezTo>
                  <a:pt x="131" y="671"/>
                  <a:pt x="163" y="652"/>
                  <a:pt x="195" y="634"/>
                </a:cubicBezTo>
                <a:cubicBezTo>
                  <a:pt x="196" y="634"/>
                  <a:pt x="196" y="635"/>
                  <a:pt x="196" y="635"/>
                </a:cubicBezTo>
                <a:cubicBezTo>
                  <a:pt x="172" y="674"/>
                  <a:pt x="147" y="712"/>
                  <a:pt x="121" y="753"/>
                </a:cubicBezTo>
                <a:cubicBezTo>
                  <a:pt x="111" y="740"/>
                  <a:pt x="100" y="729"/>
                  <a:pt x="91" y="716"/>
                </a:cubicBezTo>
                <a:close/>
                <a:moveTo>
                  <a:pt x="65" y="885"/>
                </a:moveTo>
                <a:cubicBezTo>
                  <a:pt x="85" y="855"/>
                  <a:pt x="103" y="825"/>
                  <a:pt x="122" y="795"/>
                </a:cubicBezTo>
                <a:cubicBezTo>
                  <a:pt x="132" y="801"/>
                  <a:pt x="141" y="807"/>
                  <a:pt x="150" y="812"/>
                </a:cubicBezTo>
                <a:cubicBezTo>
                  <a:pt x="177" y="828"/>
                  <a:pt x="206" y="839"/>
                  <a:pt x="237" y="844"/>
                </a:cubicBezTo>
                <a:cubicBezTo>
                  <a:pt x="242" y="845"/>
                  <a:pt x="244" y="847"/>
                  <a:pt x="243" y="851"/>
                </a:cubicBezTo>
                <a:cubicBezTo>
                  <a:pt x="241" y="864"/>
                  <a:pt x="248" y="868"/>
                  <a:pt x="259" y="873"/>
                </a:cubicBezTo>
                <a:cubicBezTo>
                  <a:pt x="277" y="882"/>
                  <a:pt x="293" y="882"/>
                  <a:pt x="311" y="874"/>
                </a:cubicBezTo>
                <a:cubicBezTo>
                  <a:pt x="323" y="868"/>
                  <a:pt x="329" y="862"/>
                  <a:pt x="328" y="850"/>
                </a:cubicBezTo>
                <a:cubicBezTo>
                  <a:pt x="328" y="849"/>
                  <a:pt x="328" y="848"/>
                  <a:pt x="328" y="846"/>
                </a:cubicBezTo>
                <a:cubicBezTo>
                  <a:pt x="373" y="839"/>
                  <a:pt x="413" y="822"/>
                  <a:pt x="450" y="795"/>
                </a:cubicBezTo>
                <a:cubicBezTo>
                  <a:pt x="469" y="825"/>
                  <a:pt x="488" y="855"/>
                  <a:pt x="507" y="885"/>
                </a:cubicBezTo>
                <a:cubicBezTo>
                  <a:pt x="360" y="885"/>
                  <a:pt x="213" y="885"/>
                  <a:pt x="65" y="885"/>
                </a:cubicBezTo>
                <a:close/>
                <a:moveTo>
                  <a:pt x="545" y="836"/>
                </a:moveTo>
                <a:cubicBezTo>
                  <a:pt x="542" y="852"/>
                  <a:pt x="539" y="868"/>
                  <a:pt x="537" y="886"/>
                </a:cubicBezTo>
                <a:cubicBezTo>
                  <a:pt x="524" y="866"/>
                  <a:pt x="513" y="848"/>
                  <a:pt x="501" y="830"/>
                </a:cubicBezTo>
                <a:cubicBezTo>
                  <a:pt x="500" y="829"/>
                  <a:pt x="500" y="827"/>
                  <a:pt x="501" y="826"/>
                </a:cubicBezTo>
                <a:cubicBezTo>
                  <a:pt x="503" y="811"/>
                  <a:pt x="507" y="797"/>
                  <a:pt x="510" y="781"/>
                </a:cubicBezTo>
                <a:cubicBezTo>
                  <a:pt x="524" y="790"/>
                  <a:pt x="533" y="778"/>
                  <a:pt x="546" y="776"/>
                </a:cubicBezTo>
                <a:cubicBezTo>
                  <a:pt x="540" y="799"/>
                  <a:pt x="527" y="818"/>
                  <a:pt x="514" y="839"/>
                </a:cubicBezTo>
                <a:cubicBezTo>
                  <a:pt x="525" y="838"/>
                  <a:pt x="534" y="837"/>
                  <a:pt x="545" y="836"/>
                </a:cubicBezTo>
                <a:close/>
                <a:moveTo>
                  <a:pt x="560" y="735"/>
                </a:moveTo>
                <a:cubicBezTo>
                  <a:pt x="533" y="735"/>
                  <a:pt x="507" y="735"/>
                  <a:pt x="481" y="735"/>
                </a:cubicBezTo>
                <a:cubicBezTo>
                  <a:pt x="481" y="725"/>
                  <a:pt x="481" y="715"/>
                  <a:pt x="481" y="705"/>
                </a:cubicBezTo>
                <a:cubicBezTo>
                  <a:pt x="481" y="701"/>
                  <a:pt x="483" y="700"/>
                  <a:pt x="488" y="702"/>
                </a:cubicBezTo>
                <a:cubicBezTo>
                  <a:pt x="490" y="703"/>
                  <a:pt x="493" y="702"/>
                  <a:pt x="496" y="702"/>
                </a:cubicBezTo>
                <a:cubicBezTo>
                  <a:pt x="496" y="702"/>
                  <a:pt x="497" y="701"/>
                  <a:pt x="498" y="701"/>
                </a:cubicBezTo>
                <a:cubicBezTo>
                  <a:pt x="506" y="703"/>
                  <a:pt x="513" y="703"/>
                  <a:pt x="521" y="701"/>
                </a:cubicBezTo>
                <a:cubicBezTo>
                  <a:pt x="526" y="700"/>
                  <a:pt x="531" y="703"/>
                  <a:pt x="536" y="703"/>
                </a:cubicBezTo>
                <a:cubicBezTo>
                  <a:pt x="542" y="703"/>
                  <a:pt x="548" y="703"/>
                  <a:pt x="554" y="702"/>
                </a:cubicBezTo>
                <a:cubicBezTo>
                  <a:pt x="558" y="700"/>
                  <a:pt x="560" y="702"/>
                  <a:pt x="560" y="706"/>
                </a:cubicBezTo>
                <a:cubicBezTo>
                  <a:pt x="560" y="715"/>
                  <a:pt x="560" y="724"/>
                  <a:pt x="560" y="735"/>
                </a:cubicBezTo>
                <a:close/>
                <a:moveTo>
                  <a:pt x="642" y="179"/>
                </a:moveTo>
                <a:cubicBezTo>
                  <a:pt x="673" y="133"/>
                  <a:pt x="705" y="87"/>
                  <a:pt x="747" y="49"/>
                </a:cubicBezTo>
                <a:cubicBezTo>
                  <a:pt x="758" y="38"/>
                  <a:pt x="772" y="31"/>
                  <a:pt x="786" y="22"/>
                </a:cubicBezTo>
                <a:cubicBezTo>
                  <a:pt x="787" y="21"/>
                  <a:pt x="789" y="21"/>
                  <a:pt x="791" y="20"/>
                </a:cubicBezTo>
                <a:cubicBezTo>
                  <a:pt x="791" y="23"/>
                  <a:pt x="791" y="25"/>
                  <a:pt x="791" y="27"/>
                </a:cubicBezTo>
                <a:cubicBezTo>
                  <a:pt x="791" y="218"/>
                  <a:pt x="792" y="408"/>
                  <a:pt x="792" y="598"/>
                </a:cubicBezTo>
                <a:cubicBezTo>
                  <a:pt x="792" y="604"/>
                  <a:pt x="791" y="607"/>
                  <a:pt x="787" y="611"/>
                </a:cubicBezTo>
                <a:cubicBezTo>
                  <a:pt x="773" y="622"/>
                  <a:pt x="760" y="634"/>
                  <a:pt x="745" y="647"/>
                </a:cubicBezTo>
                <a:cubicBezTo>
                  <a:pt x="734" y="596"/>
                  <a:pt x="723" y="548"/>
                  <a:pt x="712" y="499"/>
                </a:cubicBezTo>
                <a:cubicBezTo>
                  <a:pt x="688" y="395"/>
                  <a:pt x="664" y="291"/>
                  <a:pt x="641" y="187"/>
                </a:cubicBezTo>
                <a:cubicBezTo>
                  <a:pt x="640" y="185"/>
                  <a:pt x="640" y="181"/>
                  <a:pt x="642" y="179"/>
                </a:cubicBezTo>
                <a:close/>
                <a:moveTo>
                  <a:pt x="639" y="252"/>
                </a:moveTo>
                <a:cubicBezTo>
                  <a:pt x="639" y="252"/>
                  <a:pt x="640" y="252"/>
                  <a:pt x="640" y="251"/>
                </a:cubicBezTo>
                <a:cubicBezTo>
                  <a:pt x="643" y="264"/>
                  <a:pt x="646" y="278"/>
                  <a:pt x="649" y="291"/>
                </a:cubicBezTo>
                <a:cubicBezTo>
                  <a:pt x="676" y="411"/>
                  <a:pt x="704" y="531"/>
                  <a:pt x="731" y="651"/>
                </a:cubicBezTo>
                <a:cubicBezTo>
                  <a:pt x="732" y="654"/>
                  <a:pt x="732" y="657"/>
                  <a:pt x="729" y="659"/>
                </a:cubicBezTo>
                <a:cubicBezTo>
                  <a:pt x="700" y="679"/>
                  <a:pt x="672" y="698"/>
                  <a:pt x="643" y="717"/>
                </a:cubicBezTo>
                <a:cubicBezTo>
                  <a:pt x="642" y="718"/>
                  <a:pt x="640" y="719"/>
                  <a:pt x="639" y="719"/>
                </a:cubicBezTo>
                <a:cubicBezTo>
                  <a:pt x="639" y="563"/>
                  <a:pt x="639" y="407"/>
                  <a:pt x="639" y="252"/>
                </a:cubicBezTo>
                <a:close/>
                <a:moveTo>
                  <a:pt x="623" y="256"/>
                </a:moveTo>
                <a:cubicBezTo>
                  <a:pt x="624" y="256"/>
                  <a:pt x="624" y="256"/>
                  <a:pt x="625" y="256"/>
                </a:cubicBezTo>
                <a:cubicBezTo>
                  <a:pt x="625" y="270"/>
                  <a:pt x="625" y="283"/>
                  <a:pt x="625" y="297"/>
                </a:cubicBezTo>
                <a:cubicBezTo>
                  <a:pt x="624" y="438"/>
                  <a:pt x="624" y="578"/>
                  <a:pt x="624" y="719"/>
                </a:cubicBezTo>
                <a:cubicBezTo>
                  <a:pt x="624" y="726"/>
                  <a:pt x="622" y="729"/>
                  <a:pt x="616" y="732"/>
                </a:cubicBezTo>
                <a:cubicBezTo>
                  <a:pt x="601" y="738"/>
                  <a:pt x="586" y="745"/>
                  <a:pt x="571" y="752"/>
                </a:cubicBezTo>
                <a:cubicBezTo>
                  <a:pt x="568" y="753"/>
                  <a:pt x="566" y="754"/>
                  <a:pt x="562" y="755"/>
                </a:cubicBezTo>
                <a:cubicBezTo>
                  <a:pt x="562" y="739"/>
                  <a:pt x="562" y="725"/>
                  <a:pt x="562" y="710"/>
                </a:cubicBezTo>
                <a:cubicBezTo>
                  <a:pt x="562" y="708"/>
                  <a:pt x="564" y="705"/>
                  <a:pt x="566" y="702"/>
                </a:cubicBezTo>
                <a:cubicBezTo>
                  <a:pt x="566" y="695"/>
                  <a:pt x="562" y="689"/>
                  <a:pt x="554" y="687"/>
                </a:cubicBezTo>
                <a:cubicBezTo>
                  <a:pt x="549" y="686"/>
                  <a:pt x="545" y="682"/>
                  <a:pt x="540" y="680"/>
                </a:cubicBezTo>
                <a:cubicBezTo>
                  <a:pt x="544" y="668"/>
                  <a:pt x="548" y="658"/>
                  <a:pt x="551" y="646"/>
                </a:cubicBezTo>
                <a:cubicBezTo>
                  <a:pt x="559" y="617"/>
                  <a:pt x="561" y="587"/>
                  <a:pt x="560" y="557"/>
                </a:cubicBezTo>
                <a:cubicBezTo>
                  <a:pt x="560" y="544"/>
                  <a:pt x="564" y="530"/>
                  <a:pt x="567" y="516"/>
                </a:cubicBezTo>
                <a:cubicBezTo>
                  <a:pt x="585" y="431"/>
                  <a:pt x="604" y="346"/>
                  <a:pt x="622" y="261"/>
                </a:cubicBezTo>
                <a:cubicBezTo>
                  <a:pt x="622" y="260"/>
                  <a:pt x="623" y="258"/>
                  <a:pt x="623" y="256"/>
                </a:cubicBezTo>
                <a:close/>
                <a:moveTo>
                  <a:pt x="502" y="402"/>
                </a:moveTo>
                <a:cubicBezTo>
                  <a:pt x="503" y="400"/>
                  <a:pt x="504" y="399"/>
                  <a:pt x="505" y="397"/>
                </a:cubicBezTo>
                <a:cubicBezTo>
                  <a:pt x="540" y="340"/>
                  <a:pt x="574" y="284"/>
                  <a:pt x="609" y="227"/>
                </a:cubicBezTo>
                <a:cubicBezTo>
                  <a:pt x="611" y="224"/>
                  <a:pt x="613" y="221"/>
                  <a:pt x="615" y="219"/>
                </a:cubicBezTo>
                <a:cubicBezTo>
                  <a:pt x="615" y="219"/>
                  <a:pt x="616" y="219"/>
                  <a:pt x="616" y="219"/>
                </a:cubicBezTo>
                <a:cubicBezTo>
                  <a:pt x="602" y="284"/>
                  <a:pt x="588" y="348"/>
                  <a:pt x="574" y="413"/>
                </a:cubicBezTo>
                <a:cubicBezTo>
                  <a:pt x="558" y="409"/>
                  <a:pt x="537" y="393"/>
                  <a:pt x="536" y="383"/>
                </a:cubicBezTo>
                <a:cubicBezTo>
                  <a:pt x="541" y="380"/>
                  <a:pt x="549" y="390"/>
                  <a:pt x="553" y="382"/>
                </a:cubicBezTo>
                <a:cubicBezTo>
                  <a:pt x="547" y="379"/>
                  <a:pt x="541" y="376"/>
                  <a:pt x="535" y="372"/>
                </a:cubicBezTo>
                <a:cubicBezTo>
                  <a:pt x="535" y="372"/>
                  <a:pt x="536" y="371"/>
                  <a:pt x="535" y="370"/>
                </a:cubicBezTo>
                <a:cubicBezTo>
                  <a:pt x="535" y="369"/>
                  <a:pt x="534" y="368"/>
                  <a:pt x="533" y="367"/>
                </a:cubicBezTo>
                <a:cubicBezTo>
                  <a:pt x="532" y="368"/>
                  <a:pt x="531" y="369"/>
                  <a:pt x="531" y="370"/>
                </a:cubicBezTo>
                <a:cubicBezTo>
                  <a:pt x="531" y="371"/>
                  <a:pt x="532" y="373"/>
                  <a:pt x="532" y="374"/>
                </a:cubicBezTo>
                <a:cubicBezTo>
                  <a:pt x="532" y="383"/>
                  <a:pt x="531" y="391"/>
                  <a:pt x="522" y="397"/>
                </a:cubicBezTo>
                <a:cubicBezTo>
                  <a:pt x="517" y="400"/>
                  <a:pt x="512" y="404"/>
                  <a:pt x="507" y="407"/>
                </a:cubicBezTo>
                <a:cubicBezTo>
                  <a:pt x="505" y="407"/>
                  <a:pt x="503" y="407"/>
                  <a:pt x="502" y="407"/>
                </a:cubicBezTo>
                <a:cubicBezTo>
                  <a:pt x="501" y="406"/>
                  <a:pt x="502" y="404"/>
                  <a:pt x="502" y="402"/>
                </a:cubicBezTo>
                <a:close/>
                <a:moveTo>
                  <a:pt x="493" y="428"/>
                </a:moveTo>
                <a:cubicBezTo>
                  <a:pt x="493" y="427"/>
                  <a:pt x="496" y="424"/>
                  <a:pt x="497" y="424"/>
                </a:cubicBezTo>
                <a:cubicBezTo>
                  <a:pt x="502" y="424"/>
                  <a:pt x="508" y="425"/>
                  <a:pt x="513" y="426"/>
                </a:cubicBezTo>
                <a:cubicBezTo>
                  <a:pt x="515" y="426"/>
                  <a:pt x="517" y="426"/>
                  <a:pt x="519" y="426"/>
                </a:cubicBezTo>
                <a:cubicBezTo>
                  <a:pt x="521" y="426"/>
                  <a:pt x="523" y="426"/>
                  <a:pt x="524" y="426"/>
                </a:cubicBezTo>
                <a:cubicBezTo>
                  <a:pt x="526" y="426"/>
                  <a:pt x="527" y="427"/>
                  <a:pt x="529" y="426"/>
                </a:cubicBezTo>
                <a:cubicBezTo>
                  <a:pt x="536" y="424"/>
                  <a:pt x="542" y="425"/>
                  <a:pt x="549" y="426"/>
                </a:cubicBezTo>
                <a:cubicBezTo>
                  <a:pt x="556" y="427"/>
                  <a:pt x="562" y="425"/>
                  <a:pt x="570" y="425"/>
                </a:cubicBezTo>
                <a:cubicBezTo>
                  <a:pt x="572" y="436"/>
                  <a:pt x="566" y="447"/>
                  <a:pt x="565" y="458"/>
                </a:cubicBezTo>
                <a:cubicBezTo>
                  <a:pt x="541" y="458"/>
                  <a:pt x="518" y="458"/>
                  <a:pt x="493" y="458"/>
                </a:cubicBezTo>
                <a:cubicBezTo>
                  <a:pt x="493" y="448"/>
                  <a:pt x="493" y="438"/>
                  <a:pt x="493" y="428"/>
                </a:cubicBezTo>
                <a:close/>
                <a:moveTo>
                  <a:pt x="497" y="495"/>
                </a:moveTo>
                <a:cubicBezTo>
                  <a:pt x="514" y="498"/>
                  <a:pt x="521" y="509"/>
                  <a:pt x="523" y="525"/>
                </a:cubicBezTo>
                <a:cubicBezTo>
                  <a:pt x="524" y="540"/>
                  <a:pt x="527" y="555"/>
                  <a:pt x="529" y="571"/>
                </a:cubicBezTo>
                <a:cubicBezTo>
                  <a:pt x="525" y="571"/>
                  <a:pt x="522" y="571"/>
                  <a:pt x="519" y="571"/>
                </a:cubicBezTo>
                <a:cubicBezTo>
                  <a:pt x="462" y="571"/>
                  <a:pt x="405" y="570"/>
                  <a:pt x="349" y="571"/>
                </a:cubicBezTo>
                <a:cubicBezTo>
                  <a:pt x="338" y="571"/>
                  <a:pt x="332" y="568"/>
                  <a:pt x="328" y="557"/>
                </a:cubicBezTo>
                <a:cubicBezTo>
                  <a:pt x="381" y="527"/>
                  <a:pt x="435" y="496"/>
                  <a:pt x="490" y="464"/>
                </a:cubicBezTo>
                <a:cubicBezTo>
                  <a:pt x="490" y="472"/>
                  <a:pt x="491" y="479"/>
                  <a:pt x="491" y="487"/>
                </a:cubicBezTo>
                <a:cubicBezTo>
                  <a:pt x="491" y="491"/>
                  <a:pt x="493" y="494"/>
                  <a:pt x="497" y="495"/>
                </a:cubicBezTo>
                <a:close/>
                <a:moveTo>
                  <a:pt x="460" y="408"/>
                </a:moveTo>
                <a:cubicBezTo>
                  <a:pt x="470" y="419"/>
                  <a:pt x="479" y="432"/>
                  <a:pt x="489" y="444"/>
                </a:cubicBezTo>
                <a:cubicBezTo>
                  <a:pt x="492" y="448"/>
                  <a:pt x="492" y="451"/>
                  <a:pt x="487" y="454"/>
                </a:cubicBezTo>
                <a:cubicBezTo>
                  <a:pt x="432" y="486"/>
                  <a:pt x="378" y="517"/>
                  <a:pt x="322" y="549"/>
                </a:cubicBezTo>
                <a:cubicBezTo>
                  <a:pt x="320" y="545"/>
                  <a:pt x="318" y="542"/>
                  <a:pt x="315" y="537"/>
                </a:cubicBezTo>
                <a:cubicBezTo>
                  <a:pt x="346" y="483"/>
                  <a:pt x="378" y="426"/>
                  <a:pt x="411" y="369"/>
                </a:cubicBezTo>
                <a:cubicBezTo>
                  <a:pt x="430" y="380"/>
                  <a:pt x="446" y="393"/>
                  <a:pt x="460" y="408"/>
                </a:cubicBezTo>
                <a:close/>
                <a:moveTo>
                  <a:pt x="323" y="344"/>
                </a:moveTo>
                <a:cubicBezTo>
                  <a:pt x="323" y="342"/>
                  <a:pt x="323" y="340"/>
                  <a:pt x="324" y="337"/>
                </a:cubicBezTo>
                <a:cubicBezTo>
                  <a:pt x="352" y="341"/>
                  <a:pt x="378" y="350"/>
                  <a:pt x="403" y="364"/>
                </a:cubicBezTo>
                <a:cubicBezTo>
                  <a:pt x="370" y="421"/>
                  <a:pt x="337" y="478"/>
                  <a:pt x="304" y="535"/>
                </a:cubicBezTo>
                <a:cubicBezTo>
                  <a:pt x="300" y="533"/>
                  <a:pt x="296" y="532"/>
                  <a:pt x="292" y="531"/>
                </a:cubicBezTo>
                <a:cubicBezTo>
                  <a:pt x="292" y="529"/>
                  <a:pt x="292" y="526"/>
                  <a:pt x="292" y="524"/>
                </a:cubicBezTo>
                <a:cubicBezTo>
                  <a:pt x="292" y="474"/>
                  <a:pt x="292" y="424"/>
                  <a:pt x="292" y="373"/>
                </a:cubicBezTo>
                <a:cubicBezTo>
                  <a:pt x="292" y="368"/>
                  <a:pt x="293" y="365"/>
                  <a:pt x="299" y="363"/>
                </a:cubicBezTo>
                <a:cubicBezTo>
                  <a:pt x="303" y="362"/>
                  <a:pt x="308" y="359"/>
                  <a:pt x="313" y="358"/>
                </a:cubicBezTo>
                <a:cubicBezTo>
                  <a:pt x="321" y="356"/>
                  <a:pt x="323" y="351"/>
                  <a:pt x="323" y="344"/>
                </a:cubicBezTo>
                <a:close/>
                <a:moveTo>
                  <a:pt x="242" y="290"/>
                </a:moveTo>
                <a:cubicBezTo>
                  <a:pt x="242" y="289"/>
                  <a:pt x="246" y="287"/>
                  <a:pt x="248" y="286"/>
                </a:cubicBezTo>
                <a:cubicBezTo>
                  <a:pt x="251" y="286"/>
                  <a:pt x="254" y="287"/>
                  <a:pt x="256" y="286"/>
                </a:cubicBezTo>
                <a:cubicBezTo>
                  <a:pt x="257" y="286"/>
                  <a:pt x="258" y="285"/>
                  <a:pt x="259" y="286"/>
                </a:cubicBezTo>
                <a:cubicBezTo>
                  <a:pt x="267" y="288"/>
                  <a:pt x="274" y="287"/>
                  <a:pt x="282" y="286"/>
                </a:cubicBezTo>
                <a:cubicBezTo>
                  <a:pt x="287" y="285"/>
                  <a:pt x="292" y="287"/>
                  <a:pt x="297" y="287"/>
                </a:cubicBezTo>
                <a:cubicBezTo>
                  <a:pt x="303" y="287"/>
                  <a:pt x="309" y="288"/>
                  <a:pt x="314" y="286"/>
                </a:cubicBezTo>
                <a:cubicBezTo>
                  <a:pt x="319" y="285"/>
                  <a:pt x="320" y="286"/>
                  <a:pt x="321" y="290"/>
                </a:cubicBezTo>
                <a:cubicBezTo>
                  <a:pt x="321" y="300"/>
                  <a:pt x="321" y="309"/>
                  <a:pt x="321" y="319"/>
                </a:cubicBezTo>
                <a:cubicBezTo>
                  <a:pt x="294" y="319"/>
                  <a:pt x="268" y="319"/>
                  <a:pt x="242" y="319"/>
                </a:cubicBezTo>
                <a:cubicBezTo>
                  <a:pt x="242" y="309"/>
                  <a:pt x="241" y="299"/>
                  <a:pt x="242" y="290"/>
                </a:cubicBezTo>
                <a:close/>
                <a:moveTo>
                  <a:pt x="239" y="340"/>
                </a:moveTo>
                <a:cubicBezTo>
                  <a:pt x="239" y="340"/>
                  <a:pt x="239" y="340"/>
                  <a:pt x="239" y="340"/>
                </a:cubicBezTo>
                <a:cubicBezTo>
                  <a:pt x="237" y="352"/>
                  <a:pt x="245" y="357"/>
                  <a:pt x="255" y="360"/>
                </a:cubicBezTo>
                <a:cubicBezTo>
                  <a:pt x="263" y="362"/>
                  <a:pt x="270" y="365"/>
                  <a:pt x="277" y="369"/>
                </a:cubicBezTo>
                <a:cubicBezTo>
                  <a:pt x="279" y="370"/>
                  <a:pt x="281" y="372"/>
                  <a:pt x="281" y="374"/>
                </a:cubicBezTo>
                <a:cubicBezTo>
                  <a:pt x="282" y="426"/>
                  <a:pt x="282" y="478"/>
                  <a:pt x="282" y="531"/>
                </a:cubicBezTo>
                <a:cubicBezTo>
                  <a:pt x="277" y="532"/>
                  <a:pt x="274" y="533"/>
                  <a:pt x="269" y="535"/>
                </a:cubicBezTo>
                <a:cubicBezTo>
                  <a:pt x="236" y="478"/>
                  <a:pt x="203" y="422"/>
                  <a:pt x="170" y="364"/>
                </a:cubicBezTo>
                <a:cubicBezTo>
                  <a:pt x="189" y="353"/>
                  <a:pt x="222" y="341"/>
                  <a:pt x="239" y="340"/>
                </a:cubicBezTo>
                <a:close/>
                <a:moveTo>
                  <a:pt x="89" y="437"/>
                </a:moveTo>
                <a:cubicBezTo>
                  <a:pt x="108" y="410"/>
                  <a:pt x="132" y="387"/>
                  <a:pt x="162" y="369"/>
                </a:cubicBezTo>
                <a:cubicBezTo>
                  <a:pt x="195" y="426"/>
                  <a:pt x="227" y="483"/>
                  <a:pt x="260" y="539"/>
                </a:cubicBezTo>
                <a:cubicBezTo>
                  <a:pt x="256" y="543"/>
                  <a:pt x="254" y="546"/>
                  <a:pt x="251" y="549"/>
                </a:cubicBezTo>
                <a:cubicBezTo>
                  <a:pt x="230" y="537"/>
                  <a:pt x="210" y="525"/>
                  <a:pt x="189" y="514"/>
                </a:cubicBezTo>
                <a:cubicBezTo>
                  <a:pt x="158" y="495"/>
                  <a:pt x="126" y="477"/>
                  <a:pt x="94" y="459"/>
                </a:cubicBezTo>
                <a:cubicBezTo>
                  <a:pt x="86" y="454"/>
                  <a:pt x="84" y="445"/>
                  <a:pt x="89" y="437"/>
                </a:cubicBezTo>
                <a:close/>
                <a:moveTo>
                  <a:pt x="6" y="429"/>
                </a:moveTo>
                <a:cubicBezTo>
                  <a:pt x="6" y="424"/>
                  <a:pt x="8" y="421"/>
                  <a:pt x="13" y="424"/>
                </a:cubicBezTo>
                <a:cubicBezTo>
                  <a:pt x="14" y="425"/>
                  <a:pt x="15" y="426"/>
                  <a:pt x="16" y="426"/>
                </a:cubicBezTo>
                <a:cubicBezTo>
                  <a:pt x="22" y="425"/>
                  <a:pt x="28" y="424"/>
                  <a:pt x="33" y="424"/>
                </a:cubicBezTo>
                <a:cubicBezTo>
                  <a:pt x="39" y="424"/>
                  <a:pt x="44" y="425"/>
                  <a:pt x="50" y="425"/>
                </a:cubicBezTo>
                <a:cubicBezTo>
                  <a:pt x="56" y="425"/>
                  <a:pt x="62" y="424"/>
                  <a:pt x="67" y="424"/>
                </a:cubicBezTo>
                <a:cubicBezTo>
                  <a:pt x="69" y="424"/>
                  <a:pt x="70" y="424"/>
                  <a:pt x="71" y="425"/>
                </a:cubicBezTo>
                <a:cubicBezTo>
                  <a:pt x="73" y="425"/>
                  <a:pt x="74" y="426"/>
                  <a:pt x="75" y="426"/>
                </a:cubicBezTo>
                <a:cubicBezTo>
                  <a:pt x="85" y="425"/>
                  <a:pt x="85" y="425"/>
                  <a:pt x="85" y="435"/>
                </a:cubicBezTo>
                <a:cubicBezTo>
                  <a:pt x="85" y="442"/>
                  <a:pt x="85" y="449"/>
                  <a:pt x="85" y="457"/>
                </a:cubicBezTo>
                <a:cubicBezTo>
                  <a:pt x="58" y="457"/>
                  <a:pt x="33" y="457"/>
                  <a:pt x="6" y="457"/>
                </a:cubicBezTo>
                <a:cubicBezTo>
                  <a:pt x="6" y="447"/>
                  <a:pt x="6" y="438"/>
                  <a:pt x="6" y="429"/>
                </a:cubicBezTo>
                <a:close/>
              </a:path>
            </a:pathLst>
          </a:custGeom>
          <a:blipFill dpi="0" rotWithShape="1">
            <a:blip r:embed="rId2">
              <a:alphaModFix amt="80000"/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5017746" y="3077896"/>
            <a:ext cx="231112" cy="858981"/>
          </a:xfrm>
          <a:prstGeom prst="line">
            <a:avLst/>
          </a:prstGeom>
          <a:ln w="34925" cap="rnd">
            <a:solidFill>
              <a:schemeClr val="tx1">
                <a:lumMod val="50000"/>
              </a:schemeClr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제목 1"/>
          <p:cNvSpPr>
            <a:spLocks noGrp="1"/>
          </p:cNvSpPr>
          <p:nvPr>
            <p:ph type="ctrTitle" idx="4294967295"/>
          </p:nvPr>
        </p:nvSpPr>
        <p:spPr>
          <a:xfrm>
            <a:off x="6942138" y="3968750"/>
            <a:ext cx="5249862" cy="5191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ko-KR" altLang="en-US" sz="2200" b="1" dirty="0" smtClean="0">
                <a:solidFill>
                  <a:srgbClr val="E4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부제목을 입력하세요</a:t>
            </a:r>
            <a:r>
              <a:rPr lang="en-US" altLang="ko-KR" sz="2200" b="1" dirty="0" smtClean="0">
                <a:solidFill>
                  <a:srgbClr val="E4E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.</a:t>
            </a:r>
            <a:endParaRPr lang="ko-KR" altLang="en-US" sz="2200" b="1" dirty="0">
              <a:solidFill>
                <a:srgbClr val="E4E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480239" y="3107792"/>
            <a:ext cx="6302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  <a:effectLst>
                  <a:outerShdw blurRad="736600" sx="101000" sy="101000" algn="ctr" rotWithShape="0">
                    <a:prstClr val="black">
                      <a:alpha val="89000"/>
                    </a:prstClr>
                  </a:outerShdw>
                </a:effectLst>
                <a:latin typeface="+mn-ea"/>
                <a:cs typeface="+mj-cs"/>
              </a:rPr>
              <a:t>제목을 입력하세요</a:t>
            </a:r>
            <a:r>
              <a:rPr lang="en-US" altLang="ko-KR" sz="4800" b="1" dirty="0" smtClean="0">
                <a:solidFill>
                  <a:prstClr val="white"/>
                </a:solidFill>
                <a:effectLst>
                  <a:outerShdw blurRad="736600" sx="101000" sy="101000" algn="ctr" rotWithShape="0">
                    <a:prstClr val="black">
                      <a:alpha val="89000"/>
                    </a:prstClr>
                  </a:outerShdw>
                </a:effectLst>
                <a:latin typeface="+mn-ea"/>
                <a:cs typeface="+mj-cs"/>
              </a:rPr>
              <a:t>.</a:t>
            </a:r>
            <a:endParaRPr lang="ko-KR" altLang="en-US" sz="2000" dirty="0">
              <a:effectLst>
                <a:outerShdw blurRad="736600" sx="101000" sy="101000" algn="ctr" rotWithShape="0">
                  <a:prstClr val="black">
                    <a:alpha val="89000"/>
                  </a:prstClr>
                </a:outerShdw>
              </a:effectLst>
              <a:latin typeface="+mn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576508" y="1443908"/>
            <a:ext cx="1352019" cy="1682071"/>
            <a:chOff x="1414837" y="1120244"/>
            <a:chExt cx="1842466" cy="22922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1414837" y="1174434"/>
              <a:ext cx="1842466" cy="2238055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rgbClr val="FE7A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1653274" y="1120244"/>
              <a:ext cx="1371012" cy="1891238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F0D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0526808" y="383399"/>
            <a:ext cx="1120956" cy="1394601"/>
            <a:chOff x="1414837" y="1120244"/>
            <a:chExt cx="1842466" cy="22922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414837" y="1174434"/>
              <a:ext cx="1842466" cy="2238055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rgbClr val="3EA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653274" y="1120244"/>
              <a:ext cx="1371012" cy="1891238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62C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9471731" y="120581"/>
            <a:ext cx="589599" cy="733530"/>
            <a:chOff x="1414837" y="1120244"/>
            <a:chExt cx="1842466" cy="22922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414837" y="1174434"/>
              <a:ext cx="1842466" cy="2238055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653274" y="1120244"/>
              <a:ext cx="1371012" cy="1891238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4748265" y="3962277"/>
            <a:ext cx="7405635" cy="246179"/>
            <a:chOff x="4786365" y="3936877"/>
            <a:chExt cx="7405635" cy="24617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9" name="직선 연결선 8"/>
            <p:cNvCxnSpPr/>
            <p:nvPr/>
          </p:nvCxnSpPr>
          <p:spPr>
            <a:xfrm>
              <a:off x="4786365" y="3936877"/>
              <a:ext cx="7405635" cy="0"/>
            </a:xfrm>
            <a:prstGeom prst="line">
              <a:avLst/>
            </a:prstGeom>
            <a:ln w="57150" cap="rnd">
              <a:solidFill>
                <a:schemeClr val="tx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그룹 38"/>
            <p:cNvGrpSpPr/>
            <p:nvPr/>
          </p:nvGrpSpPr>
          <p:grpSpPr>
            <a:xfrm>
              <a:off x="4977554" y="3969101"/>
              <a:ext cx="1284446" cy="213955"/>
              <a:chOff x="5017746" y="4019341"/>
              <a:chExt cx="1284446" cy="331595"/>
            </a:xfrm>
          </p:grpSpPr>
          <p:cxnSp>
            <p:nvCxnSpPr>
              <p:cNvPr id="34" name="직선 연결선 33"/>
              <p:cNvCxnSpPr/>
              <p:nvPr/>
            </p:nvCxnSpPr>
            <p:spPr>
              <a:xfrm flipH="1">
                <a:off x="5017746" y="4019341"/>
                <a:ext cx="231112" cy="331595"/>
              </a:xfrm>
              <a:prstGeom prst="line">
                <a:avLst/>
              </a:prstGeom>
              <a:ln w="44450" cap="rnd">
                <a:solidFill>
                  <a:schemeClr val="tx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직선 연결선 34"/>
              <p:cNvCxnSpPr/>
              <p:nvPr/>
            </p:nvCxnSpPr>
            <p:spPr>
              <a:xfrm flipH="1">
                <a:off x="5248858" y="4019341"/>
                <a:ext cx="231112" cy="331595"/>
              </a:xfrm>
              <a:prstGeom prst="line">
                <a:avLst/>
              </a:prstGeom>
              <a:ln w="44450" cap="rnd">
                <a:solidFill>
                  <a:schemeClr val="tx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flipH="1">
                <a:off x="5458984" y="4019341"/>
                <a:ext cx="231112" cy="331595"/>
              </a:xfrm>
              <a:prstGeom prst="line">
                <a:avLst/>
              </a:prstGeom>
              <a:ln w="44450" cap="rnd">
                <a:solidFill>
                  <a:schemeClr val="tx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 flipH="1">
                <a:off x="5717946" y="4019341"/>
                <a:ext cx="231112" cy="331595"/>
              </a:xfrm>
              <a:prstGeom prst="line">
                <a:avLst/>
              </a:prstGeom>
              <a:ln w="44450" cap="rnd">
                <a:solidFill>
                  <a:schemeClr val="tx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flipH="1">
                <a:off x="6071080" y="4019341"/>
                <a:ext cx="231112" cy="331595"/>
              </a:xfrm>
              <a:prstGeom prst="line">
                <a:avLst/>
              </a:prstGeom>
              <a:ln w="44450" cap="rnd">
                <a:solidFill>
                  <a:schemeClr val="tx1">
                    <a:lumMod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044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한쪽 모서리가 잘린 사각형 23"/>
          <p:cNvSpPr/>
          <p:nvPr/>
        </p:nvSpPr>
        <p:spPr>
          <a:xfrm>
            <a:off x="5854700" y="1508724"/>
            <a:ext cx="5459744" cy="1779007"/>
          </a:xfrm>
          <a:prstGeom prst="snip1Rect">
            <a:avLst>
              <a:gd name="adj" fmla="val 43795"/>
            </a:avLst>
          </a:prstGeom>
          <a:solidFill>
            <a:schemeClr val="bg1">
              <a:lumMod val="65000"/>
              <a:lumOff val="3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부제목 2"/>
          <p:cNvSpPr txBox="1">
            <a:spLocks/>
          </p:cNvSpPr>
          <p:nvPr/>
        </p:nvSpPr>
        <p:spPr>
          <a:xfrm>
            <a:off x="9651334" y="140946"/>
            <a:ext cx="240483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>
                <a:solidFill>
                  <a:prstClr val="white"/>
                </a:solidFill>
                <a:latin typeface="맑은 고딕" panose="020F0502020204030204"/>
              </a:rPr>
              <a:t>학습목표 및 내용</a:t>
            </a:r>
          </a:p>
        </p:txBody>
      </p:sp>
      <p:sp>
        <p:nvSpPr>
          <p:cNvPr id="90" name="한쪽 모서리가 잘린 사각형 89"/>
          <p:cNvSpPr/>
          <p:nvPr/>
        </p:nvSpPr>
        <p:spPr>
          <a:xfrm>
            <a:off x="5854700" y="4303552"/>
            <a:ext cx="5459744" cy="1779007"/>
          </a:xfrm>
          <a:prstGeom prst="snip1Rect">
            <a:avLst>
              <a:gd name="adj" fmla="val 43795"/>
            </a:avLst>
          </a:prstGeom>
          <a:solidFill>
            <a:schemeClr val="bg1">
              <a:lumMod val="65000"/>
              <a:lumOff val="3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6461701" y="4671902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61701" y="5092759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1701" y="5513617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내용을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1701" y="1945100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1701" y="2375246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1701" y="2805391"/>
            <a:ext cx="430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이곳에 학습 목표를 적어 주십시오</a:t>
            </a:r>
            <a:r>
              <a:rPr lang="en-US" altLang="ko-K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95" name="이등변 삼각형 94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자유형 101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3" name="직선 연결선 102"/>
          <p:cNvCxnSpPr/>
          <p:nvPr/>
        </p:nvCxnSpPr>
        <p:spPr>
          <a:xfrm>
            <a:off x="9572560" y="736931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5419672" y="1031019"/>
            <a:ext cx="1918267" cy="937493"/>
            <a:chOff x="5419672" y="1031019"/>
            <a:chExt cx="1918267" cy="937493"/>
          </a:xfrm>
        </p:grpSpPr>
        <p:sp>
          <p:nvSpPr>
            <p:cNvPr id="59" name="자유형 58"/>
            <p:cNvSpPr/>
            <p:nvPr/>
          </p:nvSpPr>
          <p:spPr>
            <a:xfrm>
              <a:off x="5419672" y="1035425"/>
              <a:ext cx="1899139" cy="660216"/>
            </a:xfrm>
            <a:custGeom>
              <a:avLst/>
              <a:gdLst>
                <a:gd name="connsiteX0" fmla="*/ 0 w 2341266"/>
                <a:gd name="connsiteY0" fmla="*/ 0 h 813917"/>
                <a:gd name="connsiteX1" fmla="*/ 2341266 w 2341266"/>
                <a:gd name="connsiteY1" fmla="*/ 0 h 813917"/>
                <a:gd name="connsiteX2" fmla="*/ 2341266 w 2341266"/>
                <a:gd name="connsiteY2" fmla="*/ 67142 h 813917"/>
                <a:gd name="connsiteX3" fmla="*/ 2330104 w 2341266"/>
                <a:gd name="connsiteY3" fmla="*/ 64888 h 813917"/>
                <a:gd name="connsiteX4" fmla="*/ 2233446 w 2341266"/>
                <a:gd name="connsiteY4" fmla="*/ 161546 h 813917"/>
                <a:gd name="connsiteX5" fmla="*/ 2330104 w 2341266"/>
                <a:gd name="connsiteY5" fmla="*/ 258204 h 813917"/>
                <a:gd name="connsiteX6" fmla="*/ 2341266 w 2341266"/>
                <a:gd name="connsiteY6" fmla="*/ 255951 h 813917"/>
                <a:gd name="connsiteX7" fmla="*/ 2341266 w 2341266"/>
                <a:gd name="connsiteY7" fmla="*/ 321162 h 813917"/>
                <a:gd name="connsiteX8" fmla="*/ 2330104 w 2341266"/>
                <a:gd name="connsiteY8" fmla="*/ 318908 h 813917"/>
                <a:gd name="connsiteX9" fmla="*/ 2233446 w 2341266"/>
                <a:gd name="connsiteY9" fmla="*/ 415566 h 813917"/>
                <a:gd name="connsiteX10" fmla="*/ 2330104 w 2341266"/>
                <a:gd name="connsiteY10" fmla="*/ 512224 h 813917"/>
                <a:gd name="connsiteX11" fmla="*/ 2341266 w 2341266"/>
                <a:gd name="connsiteY11" fmla="*/ 509971 h 813917"/>
                <a:gd name="connsiteX12" fmla="*/ 2341266 w 2341266"/>
                <a:gd name="connsiteY12" fmla="*/ 575182 h 813917"/>
                <a:gd name="connsiteX13" fmla="*/ 2330104 w 2341266"/>
                <a:gd name="connsiteY13" fmla="*/ 572928 h 813917"/>
                <a:gd name="connsiteX14" fmla="*/ 2233446 w 2341266"/>
                <a:gd name="connsiteY14" fmla="*/ 669586 h 813917"/>
                <a:gd name="connsiteX15" fmla="*/ 2330104 w 2341266"/>
                <a:gd name="connsiteY15" fmla="*/ 766244 h 813917"/>
                <a:gd name="connsiteX16" fmla="*/ 2341266 w 2341266"/>
                <a:gd name="connsiteY16" fmla="*/ 763991 h 813917"/>
                <a:gd name="connsiteX17" fmla="*/ 2341266 w 2341266"/>
                <a:gd name="connsiteY17" fmla="*/ 813917 h 813917"/>
                <a:gd name="connsiteX18" fmla="*/ 0 w 2341266"/>
                <a:gd name="connsiteY18" fmla="*/ 813917 h 813917"/>
                <a:gd name="connsiteX19" fmla="*/ 0 w 2341266"/>
                <a:gd name="connsiteY19" fmla="*/ 766244 h 813917"/>
                <a:gd name="connsiteX20" fmla="*/ 96658 w 2341266"/>
                <a:gd name="connsiteY20" fmla="*/ 669586 h 813917"/>
                <a:gd name="connsiteX21" fmla="*/ 0 w 2341266"/>
                <a:gd name="connsiteY21" fmla="*/ 572928 h 813917"/>
                <a:gd name="connsiteX22" fmla="*/ 0 w 2341266"/>
                <a:gd name="connsiteY22" fmla="*/ 512224 h 813917"/>
                <a:gd name="connsiteX23" fmla="*/ 96658 w 2341266"/>
                <a:gd name="connsiteY23" fmla="*/ 415566 h 813917"/>
                <a:gd name="connsiteX24" fmla="*/ 0 w 2341266"/>
                <a:gd name="connsiteY24" fmla="*/ 318908 h 813917"/>
                <a:gd name="connsiteX25" fmla="*/ 0 w 2341266"/>
                <a:gd name="connsiteY25" fmla="*/ 258204 h 813917"/>
                <a:gd name="connsiteX26" fmla="*/ 96658 w 2341266"/>
                <a:gd name="connsiteY26" fmla="*/ 161546 h 813917"/>
                <a:gd name="connsiteX27" fmla="*/ 0 w 2341266"/>
                <a:gd name="connsiteY27" fmla="*/ 64888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41266" h="813917">
                  <a:moveTo>
                    <a:pt x="0" y="0"/>
                  </a:moveTo>
                  <a:lnTo>
                    <a:pt x="2341266" y="0"/>
                  </a:lnTo>
                  <a:lnTo>
                    <a:pt x="2341266" y="67142"/>
                  </a:lnTo>
                  <a:lnTo>
                    <a:pt x="2330104" y="64888"/>
                  </a:lnTo>
                  <a:cubicBezTo>
                    <a:pt x="2276721" y="64888"/>
                    <a:pt x="2233446" y="108163"/>
                    <a:pt x="2233446" y="161546"/>
                  </a:cubicBezTo>
                  <a:cubicBezTo>
                    <a:pt x="2233446" y="214929"/>
                    <a:pt x="2276721" y="258204"/>
                    <a:pt x="2330104" y="258204"/>
                  </a:cubicBezTo>
                  <a:lnTo>
                    <a:pt x="2341266" y="255951"/>
                  </a:lnTo>
                  <a:lnTo>
                    <a:pt x="2341266" y="321162"/>
                  </a:lnTo>
                  <a:lnTo>
                    <a:pt x="2330104" y="318908"/>
                  </a:lnTo>
                  <a:cubicBezTo>
                    <a:pt x="2276721" y="318908"/>
                    <a:pt x="2233446" y="362183"/>
                    <a:pt x="2233446" y="415566"/>
                  </a:cubicBezTo>
                  <a:cubicBezTo>
                    <a:pt x="2233446" y="468949"/>
                    <a:pt x="2276721" y="512224"/>
                    <a:pt x="2330104" y="512224"/>
                  </a:cubicBezTo>
                  <a:lnTo>
                    <a:pt x="2341266" y="509971"/>
                  </a:lnTo>
                  <a:lnTo>
                    <a:pt x="2341266" y="575182"/>
                  </a:lnTo>
                  <a:lnTo>
                    <a:pt x="2330104" y="572928"/>
                  </a:lnTo>
                  <a:cubicBezTo>
                    <a:pt x="2276721" y="572928"/>
                    <a:pt x="2233446" y="616203"/>
                    <a:pt x="2233446" y="669586"/>
                  </a:cubicBezTo>
                  <a:cubicBezTo>
                    <a:pt x="2233446" y="722969"/>
                    <a:pt x="2276721" y="766244"/>
                    <a:pt x="2330104" y="766244"/>
                  </a:cubicBezTo>
                  <a:lnTo>
                    <a:pt x="2341266" y="763991"/>
                  </a:lnTo>
                  <a:lnTo>
                    <a:pt x="2341266" y="813917"/>
                  </a:lnTo>
                  <a:lnTo>
                    <a:pt x="0" y="813917"/>
                  </a:lnTo>
                  <a:lnTo>
                    <a:pt x="0" y="766244"/>
                  </a:lnTo>
                  <a:cubicBezTo>
                    <a:pt x="53383" y="766244"/>
                    <a:pt x="96658" y="722969"/>
                    <a:pt x="96658" y="669586"/>
                  </a:cubicBezTo>
                  <a:cubicBezTo>
                    <a:pt x="96658" y="616203"/>
                    <a:pt x="53383" y="572928"/>
                    <a:pt x="0" y="572928"/>
                  </a:cubicBezTo>
                  <a:lnTo>
                    <a:pt x="0" y="512224"/>
                  </a:lnTo>
                  <a:cubicBezTo>
                    <a:pt x="53383" y="512224"/>
                    <a:pt x="96658" y="468949"/>
                    <a:pt x="96658" y="415566"/>
                  </a:cubicBezTo>
                  <a:cubicBezTo>
                    <a:pt x="96658" y="362183"/>
                    <a:pt x="53383" y="318908"/>
                    <a:pt x="0" y="318908"/>
                  </a:cubicBezTo>
                  <a:lnTo>
                    <a:pt x="0" y="258204"/>
                  </a:lnTo>
                  <a:cubicBezTo>
                    <a:pt x="53383" y="258204"/>
                    <a:pt x="96658" y="214929"/>
                    <a:pt x="96658" y="161546"/>
                  </a:cubicBezTo>
                  <a:cubicBezTo>
                    <a:pt x="96658" y="108163"/>
                    <a:pt x="53383" y="64888"/>
                    <a:pt x="0" y="64888"/>
                  </a:cubicBezTo>
                  <a:close/>
                </a:path>
              </a:pathLst>
            </a:custGeom>
            <a:solidFill>
              <a:srgbClr val="3D9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자유형 109"/>
            <p:cNvSpPr/>
            <p:nvPr/>
          </p:nvSpPr>
          <p:spPr>
            <a:xfrm>
              <a:off x="5549280" y="1080482"/>
              <a:ext cx="1639922" cy="570102"/>
            </a:xfrm>
            <a:custGeom>
              <a:avLst/>
              <a:gdLst>
                <a:gd name="connsiteX0" fmla="*/ 237998 w 1639922"/>
                <a:gd name="connsiteY0" fmla="*/ 482825 h 570102"/>
                <a:gd name="connsiteX1" fmla="*/ 237998 w 1639922"/>
                <a:gd name="connsiteY1" fmla="*/ 519910 h 570102"/>
                <a:gd name="connsiteX2" fmla="*/ 1372169 w 1639922"/>
                <a:gd name="connsiteY2" fmla="*/ 519910 h 570102"/>
                <a:gd name="connsiteX3" fmla="*/ 1372169 w 1639922"/>
                <a:gd name="connsiteY3" fmla="*/ 482825 h 570102"/>
                <a:gd name="connsiteX4" fmla="*/ 1492805 w 1639922"/>
                <a:gd name="connsiteY4" fmla="*/ 164387 h 570102"/>
                <a:gd name="connsiteX5" fmla="*/ 1465868 w 1639922"/>
                <a:gd name="connsiteY5" fmla="*/ 251560 h 570102"/>
                <a:gd name="connsiteX6" fmla="*/ 1378694 w 1639922"/>
                <a:gd name="connsiteY6" fmla="*/ 251560 h 570102"/>
                <a:gd name="connsiteX7" fmla="*/ 1449219 w 1639922"/>
                <a:gd name="connsiteY7" fmla="*/ 305435 h 570102"/>
                <a:gd name="connsiteX8" fmla="*/ 1422281 w 1639922"/>
                <a:gd name="connsiteY8" fmla="*/ 392608 h 570102"/>
                <a:gd name="connsiteX9" fmla="*/ 1492805 w 1639922"/>
                <a:gd name="connsiteY9" fmla="*/ 338732 h 570102"/>
                <a:gd name="connsiteX10" fmla="*/ 1563329 w 1639922"/>
                <a:gd name="connsiteY10" fmla="*/ 392608 h 570102"/>
                <a:gd name="connsiteX11" fmla="*/ 1536391 w 1639922"/>
                <a:gd name="connsiteY11" fmla="*/ 305435 h 570102"/>
                <a:gd name="connsiteX12" fmla="*/ 1606916 w 1639922"/>
                <a:gd name="connsiteY12" fmla="*/ 251560 h 570102"/>
                <a:gd name="connsiteX13" fmla="*/ 1519742 w 1639922"/>
                <a:gd name="connsiteY13" fmla="*/ 251560 h 570102"/>
                <a:gd name="connsiteX14" fmla="*/ 130412 w 1639922"/>
                <a:gd name="connsiteY14" fmla="*/ 164387 h 570102"/>
                <a:gd name="connsiteX15" fmla="*/ 103475 w 1639922"/>
                <a:gd name="connsiteY15" fmla="*/ 251560 h 570102"/>
                <a:gd name="connsiteX16" fmla="*/ 16301 w 1639922"/>
                <a:gd name="connsiteY16" fmla="*/ 251560 h 570102"/>
                <a:gd name="connsiteX17" fmla="*/ 86826 w 1639922"/>
                <a:gd name="connsiteY17" fmla="*/ 305435 h 570102"/>
                <a:gd name="connsiteX18" fmla="*/ 59888 w 1639922"/>
                <a:gd name="connsiteY18" fmla="*/ 392608 h 570102"/>
                <a:gd name="connsiteX19" fmla="*/ 130412 w 1639922"/>
                <a:gd name="connsiteY19" fmla="*/ 338732 h 570102"/>
                <a:gd name="connsiteX20" fmla="*/ 200936 w 1639922"/>
                <a:gd name="connsiteY20" fmla="*/ 392608 h 570102"/>
                <a:gd name="connsiteX21" fmla="*/ 173998 w 1639922"/>
                <a:gd name="connsiteY21" fmla="*/ 305435 h 570102"/>
                <a:gd name="connsiteX22" fmla="*/ 244523 w 1639922"/>
                <a:gd name="connsiteY22" fmla="*/ 251560 h 570102"/>
                <a:gd name="connsiteX23" fmla="*/ 157349 w 1639922"/>
                <a:gd name="connsiteY23" fmla="*/ 251560 h 570102"/>
                <a:gd name="connsiteX24" fmla="*/ 244523 w 1639922"/>
                <a:gd name="connsiteY24" fmla="*/ 40752 h 570102"/>
                <a:gd name="connsiteX25" fmla="*/ 244523 w 1639922"/>
                <a:gd name="connsiteY25" fmla="*/ 77837 h 570102"/>
                <a:gd name="connsiteX26" fmla="*/ 1378694 w 1639922"/>
                <a:gd name="connsiteY26" fmla="*/ 77837 h 570102"/>
                <a:gd name="connsiteX27" fmla="*/ 1378694 w 1639922"/>
                <a:gd name="connsiteY27" fmla="*/ 40752 h 570102"/>
                <a:gd name="connsiteX28" fmla="*/ 0 w 1639922"/>
                <a:gd name="connsiteY28" fmla="*/ 0 h 570102"/>
                <a:gd name="connsiteX29" fmla="*/ 1639922 w 1639922"/>
                <a:gd name="connsiteY29" fmla="*/ 0 h 570102"/>
                <a:gd name="connsiteX30" fmla="*/ 1639922 w 1639922"/>
                <a:gd name="connsiteY30" fmla="*/ 570102 h 570102"/>
                <a:gd name="connsiteX31" fmla="*/ 0 w 1639922"/>
                <a:gd name="connsiteY31" fmla="*/ 570102 h 57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9922" h="570102">
                  <a:moveTo>
                    <a:pt x="237998" y="482825"/>
                  </a:moveTo>
                  <a:lnTo>
                    <a:pt x="237998" y="519910"/>
                  </a:lnTo>
                  <a:lnTo>
                    <a:pt x="1372169" y="519910"/>
                  </a:lnTo>
                  <a:lnTo>
                    <a:pt x="1372169" y="482825"/>
                  </a:lnTo>
                  <a:close/>
                  <a:moveTo>
                    <a:pt x="1492805" y="164387"/>
                  </a:moveTo>
                  <a:lnTo>
                    <a:pt x="1465868" y="251560"/>
                  </a:lnTo>
                  <a:lnTo>
                    <a:pt x="1378694" y="251560"/>
                  </a:lnTo>
                  <a:lnTo>
                    <a:pt x="1449219" y="305435"/>
                  </a:lnTo>
                  <a:lnTo>
                    <a:pt x="1422281" y="392608"/>
                  </a:lnTo>
                  <a:lnTo>
                    <a:pt x="1492805" y="338732"/>
                  </a:lnTo>
                  <a:lnTo>
                    <a:pt x="1563329" y="392608"/>
                  </a:lnTo>
                  <a:lnTo>
                    <a:pt x="1536391" y="305435"/>
                  </a:lnTo>
                  <a:lnTo>
                    <a:pt x="1606916" y="251560"/>
                  </a:lnTo>
                  <a:lnTo>
                    <a:pt x="1519742" y="251560"/>
                  </a:lnTo>
                  <a:close/>
                  <a:moveTo>
                    <a:pt x="130412" y="164387"/>
                  </a:moveTo>
                  <a:lnTo>
                    <a:pt x="103475" y="251560"/>
                  </a:lnTo>
                  <a:lnTo>
                    <a:pt x="16301" y="251560"/>
                  </a:lnTo>
                  <a:lnTo>
                    <a:pt x="86826" y="305435"/>
                  </a:lnTo>
                  <a:lnTo>
                    <a:pt x="59888" y="392608"/>
                  </a:lnTo>
                  <a:lnTo>
                    <a:pt x="130412" y="338732"/>
                  </a:lnTo>
                  <a:lnTo>
                    <a:pt x="200936" y="392608"/>
                  </a:lnTo>
                  <a:lnTo>
                    <a:pt x="173998" y="305435"/>
                  </a:lnTo>
                  <a:lnTo>
                    <a:pt x="244523" y="251560"/>
                  </a:lnTo>
                  <a:lnTo>
                    <a:pt x="157349" y="251560"/>
                  </a:lnTo>
                  <a:close/>
                  <a:moveTo>
                    <a:pt x="244523" y="40752"/>
                  </a:moveTo>
                  <a:lnTo>
                    <a:pt x="244523" y="77837"/>
                  </a:lnTo>
                  <a:lnTo>
                    <a:pt x="1378694" y="77837"/>
                  </a:lnTo>
                  <a:lnTo>
                    <a:pt x="1378694" y="40752"/>
                  </a:lnTo>
                  <a:close/>
                  <a:moveTo>
                    <a:pt x="0" y="0"/>
                  </a:moveTo>
                  <a:lnTo>
                    <a:pt x="1639922" y="0"/>
                  </a:lnTo>
                  <a:lnTo>
                    <a:pt x="1639922" y="570102"/>
                  </a:lnTo>
                  <a:lnTo>
                    <a:pt x="0" y="57010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98925" y="1152905"/>
              <a:ext cx="1268296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b="1" dirty="0" smtClean="0"/>
                <a:t>학습 목표</a:t>
              </a:r>
              <a:endParaRPr lang="ko-KR" altLang="en-US" sz="2000" b="1" dirty="0"/>
            </a:p>
          </p:txBody>
        </p:sp>
        <p:sp>
          <p:nvSpPr>
            <p:cNvPr id="111" name="자유형 110"/>
            <p:cNvSpPr/>
            <p:nvPr/>
          </p:nvSpPr>
          <p:spPr>
            <a:xfrm>
              <a:off x="6410840" y="1031019"/>
              <a:ext cx="927099" cy="644593"/>
            </a:xfrm>
            <a:custGeom>
              <a:avLst/>
              <a:gdLst>
                <a:gd name="connsiteX0" fmla="*/ 0 w 1170633"/>
                <a:gd name="connsiteY0" fmla="*/ 0 h 813917"/>
                <a:gd name="connsiteX1" fmla="*/ 1170633 w 1170633"/>
                <a:gd name="connsiteY1" fmla="*/ 0 h 813917"/>
                <a:gd name="connsiteX2" fmla="*/ 1170633 w 1170633"/>
                <a:gd name="connsiteY2" fmla="*/ 67142 h 813917"/>
                <a:gd name="connsiteX3" fmla="*/ 1159471 w 1170633"/>
                <a:gd name="connsiteY3" fmla="*/ 64888 h 813917"/>
                <a:gd name="connsiteX4" fmla="*/ 1062813 w 1170633"/>
                <a:gd name="connsiteY4" fmla="*/ 161546 h 813917"/>
                <a:gd name="connsiteX5" fmla="*/ 1159471 w 1170633"/>
                <a:gd name="connsiteY5" fmla="*/ 258204 h 813917"/>
                <a:gd name="connsiteX6" fmla="*/ 1170633 w 1170633"/>
                <a:gd name="connsiteY6" fmla="*/ 255951 h 813917"/>
                <a:gd name="connsiteX7" fmla="*/ 1170633 w 1170633"/>
                <a:gd name="connsiteY7" fmla="*/ 321162 h 813917"/>
                <a:gd name="connsiteX8" fmla="*/ 1159471 w 1170633"/>
                <a:gd name="connsiteY8" fmla="*/ 318908 h 813917"/>
                <a:gd name="connsiteX9" fmla="*/ 1062813 w 1170633"/>
                <a:gd name="connsiteY9" fmla="*/ 415566 h 813917"/>
                <a:gd name="connsiteX10" fmla="*/ 1159471 w 1170633"/>
                <a:gd name="connsiteY10" fmla="*/ 512224 h 813917"/>
                <a:gd name="connsiteX11" fmla="*/ 1170633 w 1170633"/>
                <a:gd name="connsiteY11" fmla="*/ 509971 h 813917"/>
                <a:gd name="connsiteX12" fmla="*/ 1170633 w 1170633"/>
                <a:gd name="connsiteY12" fmla="*/ 575182 h 813917"/>
                <a:gd name="connsiteX13" fmla="*/ 1159471 w 1170633"/>
                <a:gd name="connsiteY13" fmla="*/ 572928 h 813917"/>
                <a:gd name="connsiteX14" fmla="*/ 1062813 w 1170633"/>
                <a:gd name="connsiteY14" fmla="*/ 669586 h 813917"/>
                <a:gd name="connsiteX15" fmla="*/ 1159471 w 1170633"/>
                <a:gd name="connsiteY15" fmla="*/ 766244 h 813917"/>
                <a:gd name="connsiteX16" fmla="*/ 1170633 w 1170633"/>
                <a:gd name="connsiteY16" fmla="*/ 763991 h 813917"/>
                <a:gd name="connsiteX17" fmla="*/ 1170633 w 1170633"/>
                <a:gd name="connsiteY17" fmla="*/ 813917 h 813917"/>
                <a:gd name="connsiteX18" fmla="*/ 0 w 1170633"/>
                <a:gd name="connsiteY18" fmla="*/ 813917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633" h="813917">
                  <a:moveTo>
                    <a:pt x="0" y="0"/>
                  </a:moveTo>
                  <a:lnTo>
                    <a:pt x="1170633" y="0"/>
                  </a:lnTo>
                  <a:lnTo>
                    <a:pt x="1170633" y="67142"/>
                  </a:lnTo>
                  <a:lnTo>
                    <a:pt x="1159471" y="64888"/>
                  </a:lnTo>
                  <a:cubicBezTo>
                    <a:pt x="1106088" y="64888"/>
                    <a:pt x="1062813" y="108163"/>
                    <a:pt x="1062813" y="161546"/>
                  </a:cubicBezTo>
                  <a:cubicBezTo>
                    <a:pt x="1062813" y="214929"/>
                    <a:pt x="1106088" y="258204"/>
                    <a:pt x="1159471" y="258204"/>
                  </a:cubicBezTo>
                  <a:lnTo>
                    <a:pt x="1170633" y="255951"/>
                  </a:lnTo>
                  <a:lnTo>
                    <a:pt x="1170633" y="321162"/>
                  </a:lnTo>
                  <a:lnTo>
                    <a:pt x="1159471" y="318908"/>
                  </a:lnTo>
                  <a:cubicBezTo>
                    <a:pt x="1106088" y="318908"/>
                    <a:pt x="1062813" y="362183"/>
                    <a:pt x="1062813" y="415566"/>
                  </a:cubicBezTo>
                  <a:cubicBezTo>
                    <a:pt x="1062813" y="468949"/>
                    <a:pt x="1106088" y="512224"/>
                    <a:pt x="1159471" y="512224"/>
                  </a:cubicBezTo>
                  <a:lnTo>
                    <a:pt x="1170633" y="509971"/>
                  </a:lnTo>
                  <a:lnTo>
                    <a:pt x="1170633" y="575182"/>
                  </a:lnTo>
                  <a:lnTo>
                    <a:pt x="1159471" y="572928"/>
                  </a:lnTo>
                  <a:cubicBezTo>
                    <a:pt x="1106088" y="572928"/>
                    <a:pt x="1062813" y="616203"/>
                    <a:pt x="1062813" y="669586"/>
                  </a:cubicBezTo>
                  <a:cubicBezTo>
                    <a:pt x="1062813" y="722969"/>
                    <a:pt x="1106088" y="766244"/>
                    <a:pt x="1159471" y="766244"/>
                  </a:cubicBezTo>
                  <a:lnTo>
                    <a:pt x="1170633" y="763991"/>
                  </a:lnTo>
                  <a:lnTo>
                    <a:pt x="1170633" y="813917"/>
                  </a:lnTo>
                  <a:lnTo>
                    <a:pt x="0" y="813917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5532321" y="1524209"/>
              <a:ext cx="1089462" cy="444303"/>
              <a:chOff x="1044050" y="1805736"/>
              <a:chExt cx="1372986" cy="559930"/>
            </a:xfrm>
          </p:grpSpPr>
          <p:sp>
            <p:nvSpPr>
              <p:cNvPr id="127" name="자유형 126"/>
              <p:cNvSpPr/>
              <p:nvPr/>
            </p:nvSpPr>
            <p:spPr>
              <a:xfrm rot="20202728">
                <a:off x="1044050" y="1805736"/>
                <a:ext cx="1372986" cy="559930"/>
              </a:xfrm>
              <a:custGeom>
                <a:avLst/>
                <a:gdLst>
                  <a:gd name="connsiteX0" fmla="*/ 72086 w 1372986"/>
                  <a:gd name="connsiteY0" fmla="*/ 0 h 559930"/>
                  <a:gd name="connsiteX1" fmla="*/ 1372986 w 1372986"/>
                  <a:gd name="connsiteY1" fmla="*/ 559930 h 559930"/>
                  <a:gd name="connsiteX2" fmla="*/ 0 w 1372986"/>
                  <a:gd name="connsiteY2" fmla="*/ 559930 h 559930"/>
                  <a:gd name="connsiteX3" fmla="*/ 0 w 1372986"/>
                  <a:gd name="connsiteY3" fmla="*/ 521260 h 559930"/>
                  <a:gd name="connsiteX4" fmla="*/ 78405 w 1372986"/>
                  <a:gd name="connsiteY4" fmla="*/ 442855 h 559930"/>
                  <a:gd name="connsiteX5" fmla="*/ 0 w 1372986"/>
                  <a:gd name="connsiteY5" fmla="*/ 364450 h 559930"/>
                  <a:gd name="connsiteX6" fmla="*/ 0 w 1372986"/>
                  <a:gd name="connsiteY6" fmla="*/ 315209 h 559930"/>
                  <a:gd name="connsiteX7" fmla="*/ 78405 w 1372986"/>
                  <a:gd name="connsiteY7" fmla="*/ 236804 h 559930"/>
                  <a:gd name="connsiteX8" fmla="*/ 0 w 1372986"/>
                  <a:gd name="connsiteY8" fmla="*/ 158399 h 559930"/>
                  <a:gd name="connsiteX9" fmla="*/ 0 w 1372986"/>
                  <a:gd name="connsiteY9" fmla="*/ 109159 h 559930"/>
                  <a:gd name="connsiteX10" fmla="*/ 78405 w 1372986"/>
                  <a:gd name="connsiteY10" fmla="*/ 30753 h 559930"/>
                  <a:gd name="connsiteX11" fmla="*/ 72244 w 1372986"/>
                  <a:gd name="connsiteY11" fmla="*/ 235 h 5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2986" h="559930">
                    <a:moveTo>
                      <a:pt x="72086" y="0"/>
                    </a:moveTo>
                    <a:lnTo>
                      <a:pt x="1372986" y="559930"/>
                    </a:lnTo>
                    <a:lnTo>
                      <a:pt x="0" y="559930"/>
                    </a:lnTo>
                    <a:lnTo>
                      <a:pt x="0" y="521260"/>
                    </a:lnTo>
                    <a:cubicBezTo>
                      <a:pt x="43302" y="521260"/>
                      <a:pt x="78405" y="486157"/>
                      <a:pt x="78405" y="442855"/>
                    </a:cubicBezTo>
                    <a:cubicBezTo>
                      <a:pt x="78405" y="399552"/>
                      <a:pt x="43302" y="364450"/>
                      <a:pt x="0" y="364450"/>
                    </a:cubicBezTo>
                    <a:lnTo>
                      <a:pt x="0" y="315209"/>
                    </a:lnTo>
                    <a:cubicBezTo>
                      <a:pt x="43302" y="315209"/>
                      <a:pt x="78405" y="280106"/>
                      <a:pt x="78405" y="236804"/>
                    </a:cubicBezTo>
                    <a:cubicBezTo>
                      <a:pt x="78405" y="193502"/>
                      <a:pt x="43302" y="158399"/>
                      <a:pt x="0" y="158399"/>
                    </a:cubicBezTo>
                    <a:lnTo>
                      <a:pt x="0" y="109159"/>
                    </a:lnTo>
                    <a:cubicBezTo>
                      <a:pt x="43302" y="109159"/>
                      <a:pt x="78405" y="74056"/>
                      <a:pt x="78405" y="30753"/>
                    </a:cubicBezTo>
                    <a:cubicBezTo>
                      <a:pt x="78405" y="19928"/>
                      <a:pt x="76211" y="9615"/>
                      <a:pt x="72244" y="235"/>
                    </a:cubicBezTo>
                    <a:close/>
                  </a:path>
                </a:pathLst>
              </a:custGeom>
              <a:solidFill>
                <a:srgbClr val="3D9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6" name="자유형 125"/>
              <p:cNvSpPr/>
              <p:nvPr/>
            </p:nvSpPr>
            <p:spPr>
              <a:xfrm rot="20202728">
                <a:off x="1168631" y="1826394"/>
                <a:ext cx="1138695" cy="490114"/>
              </a:xfrm>
              <a:custGeom>
                <a:avLst/>
                <a:gdLst>
                  <a:gd name="connsiteX0" fmla="*/ 130412 w 1138695"/>
                  <a:gd name="connsiteY0" fmla="*/ 84399 h 490114"/>
                  <a:gd name="connsiteX1" fmla="*/ 103475 w 1138695"/>
                  <a:gd name="connsiteY1" fmla="*/ 171572 h 490114"/>
                  <a:gd name="connsiteX2" fmla="*/ 16301 w 1138695"/>
                  <a:gd name="connsiteY2" fmla="*/ 171572 h 490114"/>
                  <a:gd name="connsiteX3" fmla="*/ 86826 w 1138695"/>
                  <a:gd name="connsiteY3" fmla="*/ 225447 h 490114"/>
                  <a:gd name="connsiteX4" fmla="*/ 59888 w 1138695"/>
                  <a:gd name="connsiteY4" fmla="*/ 312620 h 490114"/>
                  <a:gd name="connsiteX5" fmla="*/ 130412 w 1138695"/>
                  <a:gd name="connsiteY5" fmla="*/ 258744 h 490114"/>
                  <a:gd name="connsiteX6" fmla="*/ 200936 w 1138695"/>
                  <a:gd name="connsiteY6" fmla="*/ 312620 h 490114"/>
                  <a:gd name="connsiteX7" fmla="*/ 173998 w 1138695"/>
                  <a:gd name="connsiteY7" fmla="*/ 225447 h 490114"/>
                  <a:gd name="connsiteX8" fmla="*/ 244523 w 1138695"/>
                  <a:gd name="connsiteY8" fmla="*/ 171572 h 490114"/>
                  <a:gd name="connsiteX9" fmla="*/ 157349 w 1138695"/>
                  <a:gd name="connsiteY9" fmla="*/ 171572 h 490114"/>
                  <a:gd name="connsiteX10" fmla="*/ 0 w 1138695"/>
                  <a:gd name="connsiteY10" fmla="*/ 0 h 490114"/>
                  <a:gd name="connsiteX11" fmla="*/ 935922 w 1138695"/>
                  <a:gd name="connsiteY11" fmla="*/ 402837 h 490114"/>
                  <a:gd name="connsiteX12" fmla="*/ 237998 w 1138695"/>
                  <a:gd name="connsiteY12" fmla="*/ 402837 h 490114"/>
                  <a:gd name="connsiteX13" fmla="*/ 237998 w 1138695"/>
                  <a:gd name="connsiteY13" fmla="*/ 439922 h 490114"/>
                  <a:gd name="connsiteX14" fmla="*/ 1022083 w 1138695"/>
                  <a:gd name="connsiteY14" fmla="*/ 439922 h 490114"/>
                  <a:gd name="connsiteX15" fmla="*/ 1138695 w 1138695"/>
                  <a:gd name="connsiteY15" fmla="*/ 490114 h 490114"/>
                  <a:gd name="connsiteX16" fmla="*/ 0 w 1138695"/>
                  <a:gd name="connsiteY16" fmla="*/ 490114 h 49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8695" h="490114">
                    <a:moveTo>
                      <a:pt x="130412" y="84399"/>
                    </a:moveTo>
                    <a:lnTo>
                      <a:pt x="103475" y="171572"/>
                    </a:lnTo>
                    <a:lnTo>
                      <a:pt x="16301" y="171572"/>
                    </a:lnTo>
                    <a:lnTo>
                      <a:pt x="86826" y="225447"/>
                    </a:lnTo>
                    <a:lnTo>
                      <a:pt x="59888" y="312620"/>
                    </a:lnTo>
                    <a:lnTo>
                      <a:pt x="130412" y="258744"/>
                    </a:lnTo>
                    <a:lnTo>
                      <a:pt x="200936" y="312620"/>
                    </a:lnTo>
                    <a:lnTo>
                      <a:pt x="173998" y="225447"/>
                    </a:lnTo>
                    <a:lnTo>
                      <a:pt x="244523" y="171572"/>
                    </a:lnTo>
                    <a:lnTo>
                      <a:pt x="157349" y="171572"/>
                    </a:lnTo>
                    <a:close/>
                    <a:moveTo>
                      <a:pt x="0" y="0"/>
                    </a:moveTo>
                    <a:lnTo>
                      <a:pt x="935922" y="402837"/>
                    </a:lnTo>
                    <a:lnTo>
                      <a:pt x="237998" y="402837"/>
                    </a:lnTo>
                    <a:lnTo>
                      <a:pt x="237998" y="439922"/>
                    </a:lnTo>
                    <a:lnTo>
                      <a:pt x="1022083" y="439922"/>
                    </a:lnTo>
                    <a:lnTo>
                      <a:pt x="1138695" y="490114"/>
                    </a:lnTo>
                    <a:lnTo>
                      <a:pt x="0" y="49011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2" name="그룹 131"/>
          <p:cNvGrpSpPr/>
          <p:nvPr/>
        </p:nvGrpSpPr>
        <p:grpSpPr>
          <a:xfrm>
            <a:off x="5419672" y="3795967"/>
            <a:ext cx="1918267" cy="937493"/>
            <a:chOff x="5419672" y="1031019"/>
            <a:chExt cx="1918267" cy="937493"/>
          </a:xfrm>
        </p:grpSpPr>
        <p:sp>
          <p:nvSpPr>
            <p:cNvPr id="133" name="자유형 132"/>
            <p:cNvSpPr/>
            <p:nvPr/>
          </p:nvSpPr>
          <p:spPr>
            <a:xfrm>
              <a:off x="5419672" y="1035425"/>
              <a:ext cx="1899139" cy="660216"/>
            </a:xfrm>
            <a:custGeom>
              <a:avLst/>
              <a:gdLst>
                <a:gd name="connsiteX0" fmla="*/ 0 w 2341266"/>
                <a:gd name="connsiteY0" fmla="*/ 0 h 813917"/>
                <a:gd name="connsiteX1" fmla="*/ 2341266 w 2341266"/>
                <a:gd name="connsiteY1" fmla="*/ 0 h 813917"/>
                <a:gd name="connsiteX2" fmla="*/ 2341266 w 2341266"/>
                <a:gd name="connsiteY2" fmla="*/ 67142 h 813917"/>
                <a:gd name="connsiteX3" fmla="*/ 2330104 w 2341266"/>
                <a:gd name="connsiteY3" fmla="*/ 64888 h 813917"/>
                <a:gd name="connsiteX4" fmla="*/ 2233446 w 2341266"/>
                <a:gd name="connsiteY4" fmla="*/ 161546 h 813917"/>
                <a:gd name="connsiteX5" fmla="*/ 2330104 w 2341266"/>
                <a:gd name="connsiteY5" fmla="*/ 258204 h 813917"/>
                <a:gd name="connsiteX6" fmla="*/ 2341266 w 2341266"/>
                <a:gd name="connsiteY6" fmla="*/ 255951 h 813917"/>
                <a:gd name="connsiteX7" fmla="*/ 2341266 w 2341266"/>
                <a:gd name="connsiteY7" fmla="*/ 321162 h 813917"/>
                <a:gd name="connsiteX8" fmla="*/ 2330104 w 2341266"/>
                <a:gd name="connsiteY8" fmla="*/ 318908 h 813917"/>
                <a:gd name="connsiteX9" fmla="*/ 2233446 w 2341266"/>
                <a:gd name="connsiteY9" fmla="*/ 415566 h 813917"/>
                <a:gd name="connsiteX10" fmla="*/ 2330104 w 2341266"/>
                <a:gd name="connsiteY10" fmla="*/ 512224 h 813917"/>
                <a:gd name="connsiteX11" fmla="*/ 2341266 w 2341266"/>
                <a:gd name="connsiteY11" fmla="*/ 509971 h 813917"/>
                <a:gd name="connsiteX12" fmla="*/ 2341266 w 2341266"/>
                <a:gd name="connsiteY12" fmla="*/ 575182 h 813917"/>
                <a:gd name="connsiteX13" fmla="*/ 2330104 w 2341266"/>
                <a:gd name="connsiteY13" fmla="*/ 572928 h 813917"/>
                <a:gd name="connsiteX14" fmla="*/ 2233446 w 2341266"/>
                <a:gd name="connsiteY14" fmla="*/ 669586 h 813917"/>
                <a:gd name="connsiteX15" fmla="*/ 2330104 w 2341266"/>
                <a:gd name="connsiteY15" fmla="*/ 766244 h 813917"/>
                <a:gd name="connsiteX16" fmla="*/ 2341266 w 2341266"/>
                <a:gd name="connsiteY16" fmla="*/ 763991 h 813917"/>
                <a:gd name="connsiteX17" fmla="*/ 2341266 w 2341266"/>
                <a:gd name="connsiteY17" fmla="*/ 813917 h 813917"/>
                <a:gd name="connsiteX18" fmla="*/ 0 w 2341266"/>
                <a:gd name="connsiteY18" fmla="*/ 813917 h 813917"/>
                <a:gd name="connsiteX19" fmla="*/ 0 w 2341266"/>
                <a:gd name="connsiteY19" fmla="*/ 766244 h 813917"/>
                <a:gd name="connsiteX20" fmla="*/ 96658 w 2341266"/>
                <a:gd name="connsiteY20" fmla="*/ 669586 h 813917"/>
                <a:gd name="connsiteX21" fmla="*/ 0 w 2341266"/>
                <a:gd name="connsiteY21" fmla="*/ 572928 h 813917"/>
                <a:gd name="connsiteX22" fmla="*/ 0 w 2341266"/>
                <a:gd name="connsiteY22" fmla="*/ 512224 h 813917"/>
                <a:gd name="connsiteX23" fmla="*/ 96658 w 2341266"/>
                <a:gd name="connsiteY23" fmla="*/ 415566 h 813917"/>
                <a:gd name="connsiteX24" fmla="*/ 0 w 2341266"/>
                <a:gd name="connsiteY24" fmla="*/ 318908 h 813917"/>
                <a:gd name="connsiteX25" fmla="*/ 0 w 2341266"/>
                <a:gd name="connsiteY25" fmla="*/ 258204 h 813917"/>
                <a:gd name="connsiteX26" fmla="*/ 96658 w 2341266"/>
                <a:gd name="connsiteY26" fmla="*/ 161546 h 813917"/>
                <a:gd name="connsiteX27" fmla="*/ 0 w 2341266"/>
                <a:gd name="connsiteY27" fmla="*/ 64888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41266" h="813917">
                  <a:moveTo>
                    <a:pt x="0" y="0"/>
                  </a:moveTo>
                  <a:lnTo>
                    <a:pt x="2341266" y="0"/>
                  </a:lnTo>
                  <a:lnTo>
                    <a:pt x="2341266" y="67142"/>
                  </a:lnTo>
                  <a:lnTo>
                    <a:pt x="2330104" y="64888"/>
                  </a:lnTo>
                  <a:cubicBezTo>
                    <a:pt x="2276721" y="64888"/>
                    <a:pt x="2233446" y="108163"/>
                    <a:pt x="2233446" y="161546"/>
                  </a:cubicBezTo>
                  <a:cubicBezTo>
                    <a:pt x="2233446" y="214929"/>
                    <a:pt x="2276721" y="258204"/>
                    <a:pt x="2330104" y="258204"/>
                  </a:cubicBezTo>
                  <a:lnTo>
                    <a:pt x="2341266" y="255951"/>
                  </a:lnTo>
                  <a:lnTo>
                    <a:pt x="2341266" y="321162"/>
                  </a:lnTo>
                  <a:lnTo>
                    <a:pt x="2330104" y="318908"/>
                  </a:lnTo>
                  <a:cubicBezTo>
                    <a:pt x="2276721" y="318908"/>
                    <a:pt x="2233446" y="362183"/>
                    <a:pt x="2233446" y="415566"/>
                  </a:cubicBezTo>
                  <a:cubicBezTo>
                    <a:pt x="2233446" y="468949"/>
                    <a:pt x="2276721" y="512224"/>
                    <a:pt x="2330104" y="512224"/>
                  </a:cubicBezTo>
                  <a:lnTo>
                    <a:pt x="2341266" y="509971"/>
                  </a:lnTo>
                  <a:lnTo>
                    <a:pt x="2341266" y="575182"/>
                  </a:lnTo>
                  <a:lnTo>
                    <a:pt x="2330104" y="572928"/>
                  </a:lnTo>
                  <a:cubicBezTo>
                    <a:pt x="2276721" y="572928"/>
                    <a:pt x="2233446" y="616203"/>
                    <a:pt x="2233446" y="669586"/>
                  </a:cubicBezTo>
                  <a:cubicBezTo>
                    <a:pt x="2233446" y="722969"/>
                    <a:pt x="2276721" y="766244"/>
                    <a:pt x="2330104" y="766244"/>
                  </a:cubicBezTo>
                  <a:lnTo>
                    <a:pt x="2341266" y="763991"/>
                  </a:lnTo>
                  <a:lnTo>
                    <a:pt x="2341266" y="813917"/>
                  </a:lnTo>
                  <a:lnTo>
                    <a:pt x="0" y="813917"/>
                  </a:lnTo>
                  <a:lnTo>
                    <a:pt x="0" y="766244"/>
                  </a:lnTo>
                  <a:cubicBezTo>
                    <a:pt x="53383" y="766244"/>
                    <a:pt x="96658" y="722969"/>
                    <a:pt x="96658" y="669586"/>
                  </a:cubicBezTo>
                  <a:cubicBezTo>
                    <a:pt x="96658" y="616203"/>
                    <a:pt x="53383" y="572928"/>
                    <a:pt x="0" y="572928"/>
                  </a:cubicBezTo>
                  <a:lnTo>
                    <a:pt x="0" y="512224"/>
                  </a:lnTo>
                  <a:cubicBezTo>
                    <a:pt x="53383" y="512224"/>
                    <a:pt x="96658" y="468949"/>
                    <a:pt x="96658" y="415566"/>
                  </a:cubicBezTo>
                  <a:cubicBezTo>
                    <a:pt x="96658" y="362183"/>
                    <a:pt x="53383" y="318908"/>
                    <a:pt x="0" y="318908"/>
                  </a:cubicBezTo>
                  <a:lnTo>
                    <a:pt x="0" y="258204"/>
                  </a:lnTo>
                  <a:cubicBezTo>
                    <a:pt x="53383" y="258204"/>
                    <a:pt x="96658" y="214929"/>
                    <a:pt x="96658" y="161546"/>
                  </a:cubicBezTo>
                  <a:cubicBezTo>
                    <a:pt x="96658" y="108163"/>
                    <a:pt x="53383" y="64888"/>
                    <a:pt x="0" y="64888"/>
                  </a:cubicBezTo>
                  <a:close/>
                </a:path>
              </a:pathLst>
            </a:custGeom>
            <a:solidFill>
              <a:srgbClr val="29A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자유형 133"/>
            <p:cNvSpPr/>
            <p:nvPr/>
          </p:nvSpPr>
          <p:spPr>
            <a:xfrm>
              <a:off x="5549280" y="1080482"/>
              <a:ext cx="1639922" cy="570102"/>
            </a:xfrm>
            <a:custGeom>
              <a:avLst/>
              <a:gdLst>
                <a:gd name="connsiteX0" fmla="*/ 237998 w 1639922"/>
                <a:gd name="connsiteY0" fmla="*/ 482825 h 570102"/>
                <a:gd name="connsiteX1" fmla="*/ 237998 w 1639922"/>
                <a:gd name="connsiteY1" fmla="*/ 519910 h 570102"/>
                <a:gd name="connsiteX2" fmla="*/ 1372169 w 1639922"/>
                <a:gd name="connsiteY2" fmla="*/ 519910 h 570102"/>
                <a:gd name="connsiteX3" fmla="*/ 1372169 w 1639922"/>
                <a:gd name="connsiteY3" fmla="*/ 482825 h 570102"/>
                <a:gd name="connsiteX4" fmla="*/ 1492805 w 1639922"/>
                <a:gd name="connsiteY4" fmla="*/ 164387 h 570102"/>
                <a:gd name="connsiteX5" fmla="*/ 1465868 w 1639922"/>
                <a:gd name="connsiteY5" fmla="*/ 251560 h 570102"/>
                <a:gd name="connsiteX6" fmla="*/ 1378694 w 1639922"/>
                <a:gd name="connsiteY6" fmla="*/ 251560 h 570102"/>
                <a:gd name="connsiteX7" fmla="*/ 1449219 w 1639922"/>
                <a:gd name="connsiteY7" fmla="*/ 305435 h 570102"/>
                <a:gd name="connsiteX8" fmla="*/ 1422281 w 1639922"/>
                <a:gd name="connsiteY8" fmla="*/ 392608 h 570102"/>
                <a:gd name="connsiteX9" fmla="*/ 1492805 w 1639922"/>
                <a:gd name="connsiteY9" fmla="*/ 338732 h 570102"/>
                <a:gd name="connsiteX10" fmla="*/ 1563329 w 1639922"/>
                <a:gd name="connsiteY10" fmla="*/ 392608 h 570102"/>
                <a:gd name="connsiteX11" fmla="*/ 1536391 w 1639922"/>
                <a:gd name="connsiteY11" fmla="*/ 305435 h 570102"/>
                <a:gd name="connsiteX12" fmla="*/ 1606916 w 1639922"/>
                <a:gd name="connsiteY12" fmla="*/ 251560 h 570102"/>
                <a:gd name="connsiteX13" fmla="*/ 1519742 w 1639922"/>
                <a:gd name="connsiteY13" fmla="*/ 251560 h 570102"/>
                <a:gd name="connsiteX14" fmla="*/ 130412 w 1639922"/>
                <a:gd name="connsiteY14" fmla="*/ 164387 h 570102"/>
                <a:gd name="connsiteX15" fmla="*/ 103475 w 1639922"/>
                <a:gd name="connsiteY15" fmla="*/ 251560 h 570102"/>
                <a:gd name="connsiteX16" fmla="*/ 16301 w 1639922"/>
                <a:gd name="connsiteY16" fmla="*/ 251560 h 570102"/>
                <a:gd name="connsiteX17" fmla="*/ 86826 w 1639922"/>
                <a:gd name="connsiteY17" fmla="*/ 305435 h 570102"/>
                <a:gd name="connsiteX18" fmla="*/ 59888 w 1639922"/>
                <a:gd name="connsiteY18" fmla="*/ 392608 h 570102"/>
                <a:gd name="connsiteX19" fmla="*/ 130412 w 1639922"/>
                <a:gd name="connsiteY19" fmla="*/ 338732 h 570102"/>
                <a:gd name="connsiteX20" fmla="*/ 200936 w 1639922"/>
                <a:gd name="connsiteY20" fmla="*/ 392608 h 570102"/>
                <a:gd name="connsiteX21" fmla="*/ 173998 w 1639922"/>
                <a:gd name="connsiteY21" fmla="*/ 305435 h 570102"/>
                <a:gd name="connsiteX22" fmla="*/ 244523 w 1639922"/>
                <a:gd name="connsiteY22" fmla="*/ 251560 h 570102"/>
                <a:gd name="connsiteX23" fmla="*/ 157349 w 1639922"/>
                <a:gd name="connsiteY23" fmla="*/ 251560 h 570102"/>
                <a:gd name="connsiteX24" fmla="*/ 244523 w 1639922"/>
                <a:gd name="connsiteY24" fmla="*/ 40752 h 570102"/>
                <a:gd name="connsiteX25" fmla="*/ 244523 w 1639922"/>
                <a:gd name="connsiteY25" fmla="*/ 77837 h 570102"/>
                <a:gd name="connsiteX26" fmla="*/ 1378694 w 1639922"/>
                <a:gd name="connsiteY26" fmla="*/ 77837 h 570102"/>
                <a:gd name="connsiteX27" fmla="*/ 1378694 w 1639922"/>
                <a:gd name="connsiteY27" fmla="*/ 40752 h 570102"/>
                <a:gd name="connsiteX28" fmla="*/ 0 w 1639922"/>
                <a:gd name="connsiteY28" fmla="*/ 0 h 570102"/>
                <a:gd name="connsiteX29" fmla="*/ 1639922 w 1639922"/>
                <a:gd name="connsiteY29" fmla="*/ 0 h 570102"/>
                <a:gd name="connsiteX30" fmla="*/ 1639922 w 1639922"/>
                <a:gd name="connsiteY30" fmla="*/ 570102 h 570102"/>
                <a:gd name="connsiteX31" fmla="*/ 0 w 1639922"/>
                <a:gd name="connsiteY31" fmla="*/ 570102 h 57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9922" h="570102">
                  <a:moveTo>
                    <a:pt x="237998" y="482825"/>
                  </a:moveTo>
                  <a:lnTo>
                    <a:pt x="237998" y="519910"/>
                  </a:lnTo>
                  <a:lnTo>
                    <a:pt x="1372169" y="519910"/>
                  </a:lnTo>
                  <a:lnTo>
                    <a:pt x="1372169" y="482825"/>
                  </a:lnTo>
                  <a:close/>
                  <a:moveTo>
                    <a:pt x="1492805" y="164387"/>
                  </a:moveTo>
                  <a:lnTo>
                    <a:pt x="1465868" y="251560"/>
                  </a:lnTo>
                  <a:lnTo>
                    <a:pt x="1378694" y="251560"/>
                  </a:lnTo>
                  <a:lnTo>
                    <a:pt x="1449219" y="305435"/>
                  </a:lnTo>
                  <a:lnTo>
                    <a:pt x="1422281" y="392608"/>
                  </a:lnTo>
                  <a:lnTo>
                    <a:pt x="1492805" y="338732"/>
                  </a:lnTo>
                  <a:lnTo>
                    <a:pt x="1563329" y="392608"/>
                  </a:lnTo>
                  <a:lnTo>
                    <a:pt x="1536391" y="305435"/>
                  </a:lnTo>
                  <a:lnTo>
                    <a:pt x="1606916" y="251560"/>
                  </a:lnTo>
                  <a:lnTo>
                    <a:pt x="1519742" y="251560"/>
                  </a:lnTo>
                  <a:close/>
                  <a:moveTo>
                    <a:pt x="130412" y="164387"/>
                  </a:moveTo>
                  <a:lnTo>
                    <a:pt x="103475" y="251560"/>
                  </a:lnTo>
                  <a:lnTo>
                    <a:pt x="16301" y="251560"/>
                  </a:lnTo>
                  <a:lnTo>
                    <a:pt x="86826" y="305435"/>
                  </a:lnTo>
                  <a:lnTo>
                    <a:pt x="59888" y="392608"/>
                  </a:lnTo>
                  <a:lnTo>
                    <a:pt x="130412" y="338732"/>
                  </a:lnTo>
                  <a:lnTo>
                    <a:pt x="200936" y="392608"/>
                  </a:lnTo>
                  <a:lnTo>
                    <a:pt x="173998" y="305435"/>
                  </a:lnTo>
                  <a:lnTo>
                    <a:pt x="244523" y="251560"/>
                  </a:lnTo>
                  <a:lnTo>
                    <a:pt x="157349" y="251560"/>
                  </a:lnTo>
                  <a:close/>
                  <a:moveTo>
                    <a:pt x="244523" y="40752"/>
                  </a:moveTo>
                  <a:lnTo>
                    <a:pt x="244523" y="77837"/>
                  </a:lnTo>
                  <a:lnTo>
                    <a:pt x="1378694" y="77837"/>
                  </a:lnTo>
                  <a:lnTo>
                    <a:pt x="1378694" y="40752"/>
                  </a:lnTo>
                  <a:close/>
                  <a:moveTo>
                    <a:pt x="0" y="0"/>
                  </a:moveTo>
                  <a:lnTo>
                    <a:pt x="1639922" y="0"/>
                  </a:lnTo>
                  <a:lnTo>
                    <a:pt x="1639922" y="570102"/>
                  </a:lnTo>
                  <a:lnTo>
                    <a:pt x="0" y="57010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798924" y="1152905"/>
              <a:ext cx="126829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b="1" dirty="0" smtClean="0"/>
                <a:t>학습 내용</a:t>
              </a:r>
              <a:endParaRPr lang="ko-KR" altLang="en-US" sz="2000" b="1" dirty="0"/>
            </a:p>
          </p:txBody>
        </p:sp>
        <p:sp>
          <p:nvSpPr>
            <p:cNvPr id="136" name="자유형 135"/>
            <p:cNvSpPr/>
            <p:nvPr/>
          </p:nvSpPr>
          <p:spPr>
            <a:xfrm>
              <a:off x="6410840" y="1031019"/>
              <a:ext cx="927099" cy="644593"/>
            </a:xfrm>
            <a:custGeom>
              <a:avLst/>
              <a:gdLst>
                <a:gd name="connsiteX0" fmla="*/ 0 w 1170633"/>
                <a:gd name="connsiteY0" fmla="*/ 0 h 813917"/>
                <a:gd name="connsiteX1" fmla="*/ 1170633 w 1170633"/>
                <a:gd name="connsiteY1" fmla="*/ 0 h 813917"/>
                <a:gd name="connsiteX2" fmla="*/ 1170633 w 1170633"/>
                <a:gd name="connsiteY2" fmla="*/ 67142 h 813917"/>
                <a:gd name="connsiteX3" fmla="*/ 1159471 w 1170633"/>
                <a:gd name="connsiteY3" fmla="*/ 64888 h 813917"/>
                <a:gd name="connsiteX4" fmla="*/ 1062813 w 1170633"/>
                <a:gd name="connsiteY4" fmla="*/ 161546 h 813917"/>
                <a:gd name="connsiteX5" fmla="*/ 1159471 w 1170633"/>
                <a:gd name="connsiteY5" fmla="*/ 258204 h 813917"/>
                <a:gd name="connsiteX6" fmla="*/ 1170633 w 1170633"/>
                <a:gd name="connsiteY6" fmla="*/ 255951 h 813917"/>
                <a:gd name="connsiteX7" fmla="*/ 1170633 w 1170633"/>
                <a:gd name="connsiteY7" fmla="*/ 321162 h 813917"/>
                <a:gd name="connsiteX8" fmla="*/ 1159471 w 1170633"/>
                <a:gd name="connsiteY8" fmla="*/ 318908 h 813917"/>
                <a:gd name="connsiteX9" fmla="*/ 1062813 w 1170633"/>
                <a:gd name="connsiteY9" fmla="*/ 415566 h 813917"/>
                <a:gd name="connsiteX10" fmla="*/ 1159471 w 1170633"/>
                <a:gd name="connsiteY10" fmla="*/ 512224 h 813917"/>
                <a:gd name="connsiteX11" fmla="*/ 1170633 w 1170633"/>
                <a:gd name="connsiteY11" fmla="*/ 509971 h 813917"/>
                <a:gd name="connsiteX12" fmla="*/ 1170633 w 1170633"/>
                <a:gd name="connsiteY12" fmla="*/ 575182 h 813917"/>
                <a:gd name="connsiteX13" fmla="*/ 1159471 w 1170633"/>
                <a:gd name="connsiteY13" fmla="*/ 572928 h 813917"/>
                <a:gd name="connsiteX14" fmla="*/ 1062813 w 1170633"/>
                <a:gd name="connsiteY14" fmla="*/ 669586 h 813917"/>
                <a:gd name="connsiteX15" fmla="*/ 1159471 w 1170633"/>
                <a:gd name="connsiteY15" fmla="*/ 766244 h 813917"/>
                <a:gd name="connsiteX16" fmla="*/ 1170633 w 1170633"/>
                <a:gd name="connsiteY16" fmla="*/ 763991 h 813917"/>
                <a:gd name="connsiteX17" fmla="*/ 1170633 w 1170633"/>
                <a:gd name="connsiteY17" fmla="*/ 813917 h 813917"/>
                <a:gd name="connsiteX18" fmla="*/ 0 w 1170633"/>
                <a:gd name="connsiteY18" fmla="*/ 813917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633" h="813917">
                  <a:moveTo>
                    <a:pt x="0" y="0"/>
                  </a:moveTo>
                  <a:lnTo>
                    <a:pt x="1170633" y="0"/>
                  </a:lnTo>
                  <a:lnTo>
                    <a:pt x="1170633" y="67142"/>
                  </a:lnTo>
                  <a:lnTo>
                    <a:pt x="1159471" y="64888"/>
                  </a:lnTo>
                  <a:cubicBezTo>
                    <a:pt x="1106088" y="64888"/>
                    <a:pt x="1062813" y="108163"/>
                    <a:pt x="1062813" y="161546"/>
                  </a:cubicBezTo>
                  <a:cubicBezTo>
                    <a:pt x="1062813" y="214929"/>
                    <a:pt x="1106088" y="258204"/>
                    <a:pt x="1159471" y="258204"/>
                  </a:cubicBezTo>
                  <a:lnTo>
                    <a:pt x="1170633" y="255951"/>
                  </a:lnTo>
                  <a:lnTo>
                    <a:pt x="1170633" y="321162"/>
                  </a:lnTo>
                  <a:lnTo>
                    <a:pt x="1159471" y="318908"/>
                  </a:lnTo>
                  <a:cubicBezTo>
                    <a:pt x="1106088" y="318908"/>
                    <a:pt x="1062813" y="362183"/>
                    <a:pt x="1062813" y="415566"/>
                  </a:cubicBezTo>
                  <a:cubicBezTo>
                    <a:pt x="1062813" y="468949"/>
                    <a:pt x="1106088" y="512224"/>
                    <a:pt x="1159471" y="512224"/>
                  </a:cubicBezTo>
                  <a:lnTo>
                    <a:pt x="1170633" y="509971"/>
                  </a:lnTo>
                  <a:lnTo>
                    <a:pt x="1170633" y="575182"/>
                  </a:lnTo>
                  <a:lnTo>
                    <a:pt x="1159471" y="572928"/>
                  </a:lnTo>
                  <a:cubicBezTo>
                    <a:pt x="1106088" y="572928"/>
                    <a:pt x="1062813" y="616203"/>
                    <a:pt x="1062813" y="669586"/>
                  </a:cubicBezTo>
                  <a:cubicBezTo>
                    <a:pt x="1062813" y="722969"/>
                    <a:pt x="1106088" y="766244"/>
                    <a:pt x="1159471" y="766244"/>
                  </a:cubicBezTo>
                  <a:lnTo>
                    <a:pt x="1170633" y="763991"/>
                  </a:lnTo>
                  <a:lnTo>
                    <a:pt x="1170633" y="813917"/>
                  </a:lnTo>
                  <a:lnTo>
                    <a:pt x="0" y="813917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7" name="그룹 136"/>
            <p:cNvGrpSpPr/>
            <p:nvPr/>
          </p:nvGrpSpPr>
          <p:grpSpPr>
            <a:xfrm>
              <a:off x="5532321" y="1524209"/>
              <a:ext cx="1089462" cy="444303"/>
              <a:chOff x="1044050" y="1805736"/>
              <a:chExt cx="1372986" cy="559930"/>
            </a:xfrm>
          </p:grpSpPr>
          <p:sp>
            <p:nvSpPr>
              <p:cNvPr id="138" name="자유형 137"/>
              <p:cNvSpPr/>
              <p:nvPr/>
            </p:nvSpPr>
            <p:spPr>
              <a:xfrm rot="20202728">
                <a:off x="1044050" y="1805736"/>
                <a:ext cx="1372986" cy="559930"/>
              </a:xfrm>
              <a:custGeom>
                <a:avLst/>
                <a:gdLst>
                  <a:gd name="connsiteX0" fmla="*/ 72086 w 1372986"/>
                  <a:gd name="connsiteY0" fmla="*/ 0 h 559930"/>
                  <a:gd name="connsiteX1" fmla="*/ 1372986 w 1372986"/>
                  <a:gd name="connsiteY1" fmla="*/ 559930 h 559930"/>
                  <a:gd name="connsiteX2" fmla="*/ 0 w 1372986"/>
                  <a:gd name="connsiteY2" fmla="*/ 559930 h 559930"/>
                  <a:gd name="connsiteX3" fmla="*/ 0 w 1372986"/>
                  <a:gd name="connsiteY3" fmla="*/ 521260 h 559930"/>
                  <a:gd name="connsiteX4" fmla="*/ 78405 w 1372986"/>
                  <a:gd name="connsiteY4" fmla="*/ 442855 h 559930"/>
                  <a:gd name="connsiteX5" fmla="*/ 0 w 1372986"/>
                  <a:gd name="connsiteY5" fmla="*/ 364450 h 559930"/>
                  <a:gd name="connsiteX6" fmla="*/ 0 w 1372986"/>
                  <a:gd name="connsiteY6" fmla="*/ 315209 h 559930"/>
                  <a:gd name="connsiteX7" fmla="*/ 78405 w 1372986"/>
                  <a:gd name="connsiteY7" fmla="*/ 236804 h 559930"/>
                  <a:gd name="connsiteX8" fmla="*/ 0 w 1372986"/>
                  <a:gd name="connsiteY8" fmla="*/ 158399 h 559930"/>
                  <a:gd name="connsiteX9" fmla="*/ 0 w 1372986"/>
                  <a:gd name="connsiteY9" fmla="*/ 109159 h 559930"/>
                  <a:gd name="connsiteX10" fmla="*/ 78405 w 1372986"/>
                  <a:gd name="connsiteY10" fmla="*/ 30753 h 559930"/>
                  <a:gd name="connsiteX11" fmla="*/ 72244 w 1372986"/>
                  <a:gd name="connsiteY11" fmla="*/ 235 h 5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2986" h="559930">
                    <a:moveTo>
                      <a:pt x="72086" y="0"/>
                    </a:moveTo>
                    <a:lnTo>
                      <a:pt x="1372986" y="559930"/>
                    </a:lnTo>
                    <a:lnTo>
                      <a:pt x="0" y="559930"/>
                    </a:lnTo>
                    <a:lnTo>
                      <a:pt x="0" y="521260"/>
                    </a:lnTo>
                    <a:cubicBezTo>
                      <a:pt x="43302" y="521260"/>
                      <a:pt x="78405" y="486157"/>
                      <a:pt x="78405" y="442855"/>
                    </a:cubicBezTo>
                    <a:cubicBezTo>
                      <a:pt x="78405" y="399552"/>
                      <a:pt x="43302" y="364450"/>
                      <a:pt x="0" y="364450"/>
                    </a:cubicBezTo>
                    <a:lnTo>
                      <a:pt x="0" y="315209"/>
                    </a:lnTo>
                    <a:cubicBezTo>
                      <a:pt x="43302" y="315209"/>
                      <a:pt x="78405" y="280106"/>
                      <a:pt x="78405" y="236804"/>
                    </a:cubicBezTo>
                    <a:cubicBezTo>
                      <a:pt x="78405" y="193502"/>
                      <a:pt x="43302" y="158399"/>
                      <a:pt x="0" y="158399"/>
                    </a:cubicBezTo>
                    <a:lnTo>
                      <a:pt x="0" y="109159"/>
                    </a:lnTo>
                    <a:cubicBezTo>
                      <a:pt x="43302" y="109159"/>
                      <a:pt x="78405" y="74056"/>
                      <a:pt x="78405" y="30753"/>
                    </a:cubicBezTo>
                    <a:cubicBezTo>
                      <a:pt x="78405" y="19928"/>
                      <a:pt x="76211" y="9615"/>
                      <a:pt x="72244" y="235"/>
                    </a:cubicBezTo>
                    <a:close/>
                  </a:path>
                </a:pathLst>
              </a:custGeom>
              <a:solidFill>
                <a:srgbClr val="29AF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9" name="자유형 138"/>
              <p:cNvSpPr/>
              <p:nvPr/>
            </p:nvSpPr>
            <p:spPr>
              <a:xfrm rot="20202728">
                <a:off x="1168631" y="1826394"/>
                <a:ext cx="1138695" cy="490114"/>
              </a:xfrm>
              <a:custGeom>
                <a:avLst/>
                <a:gdLst>
                  <a:gd name="connsiteX0" fmla="*/ 130412 w 1138695"/>
                  <a:gd name="connsiteY0" fmla="*/ 84399 h 490114"/>
                  <a:gd name="connsiteX1" fmla="*/ 103475 w 1138695"/>
                  <a:gd name="connsiteY1" fmla="*/ 171572 h 490114"/>
                  <a:gd name="connsiteX2" fmla="*/ 16301 w 1138695"/>
                  <a:gd name="connsiteY2" fmla="*/ 171572 h 490114"/>
                  <a:gd name="connsiteX3" fmla="*/ 86826 w 1138695"/>
                  <a:gd name="connsiteY3" fmla="*/ 225447 h 490114"/>
                  <a:gd name="connsiteX4" fmla="*/ 59888 w 1138695"/>
                  <a:gd name="connsiteY4" fmla="*/ 312620 h 490114"/>
                  <a:gd name="connsiteX5" fmla="*/ 130412 w 1138695"/>
                  <a:gd name="connsiteY5" fmla="*/ 258744 h 490114"/>
                  <a:gd name="connsiteX6" fmla="*/ 200936 w 1138695"/>
                  <a:gd name="connsiteY6" fmla="*/ 312620 h 490114"/>
                  <a:gd name="connsiteX7" fmla="*/ 173998 w 1138695"/>
                  <a:gd name="connsiteY7" fmla="*/ 225447 h 490114"/>
                  <a:gd name="connsiteX8" fmla="*/ 244523 w 1138695"/>
                  <a:gd name="connsiteY8" fmla="*/ 171572 h 490114"/>
                  <a:gd name="connsiteX9" fmla="*/ 157349 w 1138695"/>
                  <a:gd name="connsiteY9" fmla="*/ 171572 h 490114"/>
                  <a:gd name="connsiteX10" fmla="*/ 0 w 1138695"/>
                  <a:gd name="connsiteY10" fmla="*/ 0 h 490114"/>
                  <a:gd name="connsiteX11" fmla="*/ 935922 w 1138695"/>
                  <a:gd name="connsiteY11" fmla="*/ 402837 h 490114"/>
                  <a:gd name="connsiteX12" fmla="*/ 237998 w 1138695"/>
                  <a:gd name="connsiteY12" fmla="*/ 402837 h 490114"/>
                  <a:gd name="connsiteX13" fmla="*/ 237998 w 1138695"/>
                  <a:gd name="connsiteY13" fmla="*/ 439922 h 490114"/>
                  <a:gd name="connsiteX14" fmla="*/ 1022083 w 1138695"/>
                  <a:gd name="connsiteY14" fmla="*/ 439922 h 490114"/>
                  <a:gd name="connsiteX15" fmla="*/ 1138695 w 1138695"/>
                  <a:gd name="connsiteY15" fmla="*/ 490114 h 490114"/>
                  <a:gd name="connsiteX16" fmla="*/ 0 w 1138695"/>
                  <a:gd name="connsiteY16" fmla="*/ 490114 h 49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8695" h="490114">
                    <a:moveTo>
                      <a:pt x="130412" y="84399"/>
                    </a:moveTo>
                    <a:lnTo>
                      <a:pt x="103475" y="171572"/>
                    </a:lnTo>
                    <a:lnTo>
                      <a:pt x="16301" y="171572"/>
                    </a:lnTo>
                    <a:lnTo>
                      <a:pt x="86826" y="225447"/>
                    </a:lnTo>
                    <a:lnTo>
                      <a:pt x="59888" y="312620"/>
                    </a:lnTo>
                    <a:lnTo>
                      <a:pt x="130412" y="258744"/>
                    </a:lnTo>
                    <a:lnTo>
                      <a:pt x="200936" y="312620"/>
                    </a:lnTo>
                    <a:lnTo>
                      <a:pt x="173998" y="225447"/>
                    </a:lnTo>
                    <a:lnTo>
                      <a:pt x="244523" y="171572"/>
                    </a:lnTo>
                    <a:lnTo>
                      <a:pt x="157349" y="171572"/>
                    </a:lnTo>
                    <a:close/>
                    <a:moveTo>
                      <a:pt x="0" y="0"/>
                    </a:moveTo>
                    <a:lnTo>
                      <a:pt x="935922" y="402837"/>
                    </a:lnTo>
                    <a:lnTo>
                      <a:pt x="237998" y="402837"/>
                    </a:lnTo>
                    <a:lnTo>
                      <a:pt x="237998" y="439922"/>
                    </a:lnTo>
                    <a:lnTo>
                      <a:pt x="1022083" y="439922"/>
                    </a:lnTo>
                    <a:lnTo>
                      <a:pt x="1138695" y="490114"/>
                    </a:lnTo>
                    <a:lnTo>
                      <a:pt x="0" y="49011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0012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0" grpId="0" animBg="1"/>
      <p:bldP spid="48" grpId="0"/>
      <p:bldP spid="49" grpId="0"/>
      <p:bldP spid="47" grpId="0"/>
      <p:bldP spid="11" grpId="0"/>
      <p:bldP spid="17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자유형 51"/>
          <p:cNvSpPr/>
          <p:nvPr/>
        </p:nvSpPr>
        <p:spPr>
          <a:xfrm>
            <a:off x="5127342" y="1869663"/>
            <a:ext cx="6324600" cy="4489031"/>
          </a:xfrm>
          <a:custGeom>
            <a:avLst/>
            <a:gdLst>
              <a:gd name="connsiteX0" fmla="*/ 6324600 w 6324600"/>
              <a:gd name="connsiteY0" fmla="*/ 4088234 h 4489031"/>
              <a:gd name="connsiteX1" fmla="*/ 6324600 w 6324600"/>
              <a:gd name="connsiteY1" fmla="*/ 4325047 h 4489031"/>
              <a:gd name="connsiteX2" fmla="*/ 6160616 w 6324600"/>
              <a:gd name="connsiteY2" fmla="*/ 4489031 h 4489031"/>
              <a:gd name="connsiteX3" fmla="*/ 5994785 w 6324600"/>
              <a:gd name="connsiteY3" fmla="*/ 4489031 h 4489031"/>
              <a:gd name="connsiteX4" fmla="*/ 6324600 w 6324600"/>
              <a:gd name="connsiteY4" fmla="*/ 3501275 h 4489031"/>
              <a:gd name="connsiteX5" fmla="*/ 6324600 w 6324600"/>
              <a:gd name="connsiteY5" fmla="*/ 3771958 h 4489031"/>
              <a:gd name="connsiteX6" fmla="*/ 5734522 w 6324600"/>
              <a:gd name="connsiteY6" fmla="*/ 4489031 h 4489031"/>
              <a:gd name="connsiteX7" fmla="*/ 5511777 w 6324600"/>
              <a:gd name="connsiteY7" fmla="*/ 4489031 h 4489031"/>
              <a:gd name="connsiteX8" fmla="*/ 6324600 w 6324600"/>
              <a:gd name="connsiteY8" fmla="*/ 2914315 h 4489031"/>
              <a:gd name="connsiteX9" fmla="*/ 6324600 w 6324600"/>
              <a:gd name="connsiteY9" fmla="*/ 3184999 h 4489031"/>
              <a:gd name="connsiteX10" fmla="*/ 5251514 w 6324600"/>
              <a:gd name="connsiteY10" fmla="*/ 4489031 h 4489031"/>
              <a:gd name="connsiteX11" fmla="*/ 5028769 w 6324600"/>
              <a:gd name="connsiteY11" fmla="*/ 4489031 h 4489031"/>
              <a:gd name="connsiteX12" fmla="*/ 6324600 w 6324600"/>
              <a:gd name="connsiteY12" fmla="*/ 2327355 h 4489031"/>
              <a:gd name="connsiteX13" fmla="*/ 6324600 w 6324600"/>
              <a:gd name="connsiteY13" fmla="*/ 2598039 h 4489031"/>
              <a:gd name="connsiteX14" fmla="*/ 4768506 w 6324600"/>
              <a:gd name="connsiteY14" fmla="*/ 4489031 h 4489031"/>
              <a:gd name="connsiteX15" fmla="*/ 4545761 w 6324600"/>
              <a:gd name="connsiteY15" fmla="*/ 4489031 h 4489031"/>
              <a:gd name="connsiteX16" fmla="*/ 163984 w 6324600"/>
              <a:gd name="connsiteY16" fmla="*/ 0 h 4489031"/>
              <a:gd name="connsiteX17" fmla="*/ 6160616 w 6324600"/>
              <a:gd name="connsiteY17" fmla="*/ 0 h 4489031"/>
              <a:gd name="connsiteX18" fmla="*/ 6324600 w 6324600"/>
              <a:gd name="connsiteY18" fmla="*/ 163984 h 4489031"/>
              <a:gd name="connsiteX19" fmla="*/ 6324600 w 6324600"/>
              <a:gd name="connsiteY19" fmla="*/ 2011080 h 4489031"/>
              <a:gd name="connsiteX20" fmla="*/ 4285497 w 6324600"/>
              <a:gd name="connsiteY20" fmla="*/ 4489031 h 4489031"/>
              <a:gd name="connsiteX21" fmla="*/ 163984 w 6324600"/>
              <a:gd name="connsiteY21" fmla="*/ 4489031 h 4489031"/>
              <a:gd name="connsiteX22" fmla="*/ 0 w 6324600"/>
              <a:gd name="connsiteY22" fmla="*/ 4325047 h 4489031"/>
              <a:gd name="connsiteX23" fmla="*/ 0 w 6324600"/>
              <a:gd name="connsiteY23" fmla="*/ 163984 h 4489031"/>
              <a:gd name="connsiteX24" fmla="*/ 163984 w 6324600"/>
              <a:gd name="connsiteY24" fmla="*/ 0 h 448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24600" h="4489031">
                <a:moveTo>
                  <a:pt x="6324600" y="4088234"/>
                </a:moveTo>
                <a:lnTo>
                  <a:pt x="6324600" y="4325047"/>
                </a:lnTo>
                <a:cubicBezTo>
                  <a:pt x="6324600" y="4415613"/>
                  <a:pt x="6251182" y="4489031"/>
                  <a:pt x="6160616" y="4489031"/>
                </a:cubicBezTo>
                <a:lnTo>
                  <a:pt x="5994785" y="4489031"/>
                </a:lnTo>
                <a:close/>
                <a:moveTo>
                  <a:pt x="6324600" y="3501275"/>
                </a:moveTo>
                <a:lnTo>
                  <a:pt x="6324600" y="3771958"/>
                </a:lnTo>
                <a:lnTo>
                  <a:pt x="5734522" y="4489031"/>
                </a:lnTo>
                <a:lnTo>
                  <a:pt x="5511777" y="4489031"/>
                </a:lnTo>
                <a:close/>
                <a:moveTo>
                  <a:pt x="6324600" y="2914315"/>
                </a:moveTo>
                <a:lnTo>
                  <a:pt x="6324600" y="3184999"/>
                </a:lnTo>
                <a:lnTo>
                  <a:pt x="5251514" y="4489031"/>
                </a:lnTo>
                <a:lnTo>
                  <a:pt x="5028769" y="4489031"/>
                </a:lnTo>
                <a:close/>
                <a:moveTo>
                  <a:pt x="6324600" y="2327355"/>
                </a:moveTo>
                <a:lnTo>
                  <a:pt x="6324600" y="2598039"/>
                </a:lnTo>
                <a:lnTo>
                  <a:pt x="4768506" y="4489031"/>
                </a:lnTo>
                <a:lnTo>
                  <a:pt x="4545761" y="4489031"/>
                </a:lnTo>
                <a:close/>
                <a:moveTo>
                  <a:pt x="163984" y="0"/>
                </a:moveTo>
                <a:lnTo>
                  <a:pt x="6160616" y="0"/>
                </a:lnTo>
                <a:cubicBezTo>
                  <a:pt x="6251182" y="0"/>
                  <a:pt x="6324600" y="73418"/>
                  <a:pt x="6324600" y="163984"/>
                </a:cubicBezTo>
                <a:lnTo>
                  <a:pt x="6324600" y="2011080"/>
                </a:lnTo>
                <a:lnTo>
                  <a:pt x="4285497" y="4489031"/>
                </a:lnTo>
                <a:lnTo>
                  <a:pt x="163984" y="4489031"/>
                </a:lnTo>
                <a:cubicBezTo>
                  <a:pt x="73418" y="4489031"/>
                  <a:pt x="0" y="4415613"/>
                  <a:pt x="0" y="4325047"/>
                </a:cubicBezTo>
                <a:lnTo>
                  <a:pt x="0" y="163984"/>
                </a:lnTo>
                <a:cubicBezTo>
                  <a:pt x="0" y="73418"/>
                  <a:pt x="73418" y="0"/>
                  <a:pt x="163984" y="0"/>
                </a:cubicBezTo>
                <a:close/>
              </a:path>
            </a:pathLst>
          </a:custGeom>
          <a:solidFill>
            <a:schemeClr val="bg2">
              <a:lumMod val="40000"/>
              <a:lumOff val="60000"/>
              <a:alpha val="25000"/>
            </a:schemeClr>
          </a:solidFill>
          <a:ln w="53975">
            <a:gradFill flip="none" rotWithShape="1">
              <a:gsLst>
                <a:gs pos="0">
                  <a:srgbClr val="FD91CB"/>
                </a:gs>
                <a:gs pos="67000">
                  <a:srgbClr val="0765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Freeform 9"/>
          <p:cNvSpPr>
            <a:spLocks noEditPoints="1"/>
          </p:cNvSpPr>
          <p:nvPr/>
        </p:nvSpPr>
        <p:spPr bwMode="auto">
          <a:xfrm>
            <a:off x="6016057" y="273393"/>
            <a:ext cx="4547170" cy="1604968"/>
          </a:xfrm>
          <a:custGeom>
            <a:avLst/>
            <a:gdLst>
              <a:gd name="T0" fmla="*/ 12 w 2679"/>
              <a:gd name="T1" fmla="*/ 758 h 943"/>
              <a:gd name="T2" fmla="*/ 10 w 2679"/>
              <a:gd name="T3" fmla="*/ 943 h 943"/>
              <a:gd name="T4" fmla="*/ 2674 w 2679"/>
              <a:gd name="T5" fmla="*/ 747 h 943"/>
              <a:gd name="T6" fmla="*/ 2134 w 2679"/>
              <a:gd name="T7" fmla="*/ 109 h 943"/>
              <a:gd name="T8" fmla="*/ 1708 w 2679"/>
              <a:gd name="T9" fmla="*/ 480 h 943"/>
              <a:gd name="T10" fmla="*/ 1707 w 2679"/>
              <a:gd name="T11" fmla="*/ 416 h 943"/>
              <a:gd name="T12" fmla="*/ 1468 w 2679"/>
              <a:gd name="T13" fmla="*/ 485 h 943"/>
              <a:gd name="T14" fmla="*/ 1357 w 2679"/>
              <a:gd name="T15" fmla="*/ 293 h 943"/>
              <a:gd name="T16" fmla="*/ 1260 w 2679"/>
              <a:gd name="T17" fmla="*/ 213 h 943"/>
              <a:gd name="T18" fmla="*/ 744 w 2679"/>
              <a:gd name="T19" fmla="*/ 35 h 943"/>
              <a:gd name="T20" fmla="*/ 302 w 2679"/>
              <a:gd name="T21" fmla="*/ 243 h 943"/>
              <a:gd name="T22" fmla="*/ 57 w 2679"/>
              <a:gd name="T23" fmla="*/ 384 h 943"/>
              <a:gd name="T24" fmla="*/ 2009 w 2679"/>
              <a:gd name="T25" fmla="*/ 922 h 943"/>
              <a:gd name="T26" fmla="*/ 2256 w 2679"/>
              <a:gd name="T27" fmla="*/ 923 h 943"/>
              <a:gd name="T28" fmla="*/ 2398 w 2679"/>
              <a:gd name="T29" fmla="*/ 881 h 943"/>
              <a:gd name="T30" fmla="*/ 2494 w 2679"/>
              <a:gd name="T31" fmla="*/ 918 h 943"/>
              <a:gd name="T32" fmla="*/ 2549 w 2679"/>
              <a:gd name="T33" fmla="*/ 824 h 943"/>
              <a:gd name="T34" fmla="*/ 2572 w 2679"/>
              <a:gd name="T35" fmla="*/ 854 h 943"/>
              <a:gd name="T36" fmla="*/ 2581 w 2679"/>
              <a:gd name="T37" fmla="*/ 831 h 943"/>
              <a:gd name="T38" fmla="*/ 2602 w 2679"/>
              <a:gd name="T39" fmla="*/ 737 h 943"/>
              <a:gd name="T40" fmla="*/ 2453 w 2679"/>
              <a:gd name="T41" fmla="*/ 712 h 943"/>
              <a:gd name="T42" fmla="*/ 2326 w 2679"/>
              <a:gd name="T43" fmla="*/ 878 h 943"/>
              <a:gd name="T44" fmla="*/ 2315 w 2679"/>
              <a:gd name="T45" fmla="*/ 748 h 943"/>
              <a:gd name="T46" fmla="*/ 2222 w 2679"/>
              <a:gd name="T47" fmla="*/ 698 h 943"/>
              <a:gd name="T48" fmla="*/ 2197 w 2679"/>
              <a:gd name="T49" fmla="*/ 894 h 943"/>
              <a:gd name="T50" fmla="*/ 1850 w 2679"/>
              <a:gd name="T51" fmla="*/ 452 h 943"/>
              <a:gd name="T52" fmla="*/ 2000 w 2679"/>
              <a:gd name="T53" fmla="*/ 655 h 943"/>
              <a:gd name="T54" fmla="*/ 1890 w 2679"/>
              <a:gd name="T55" fmla="*/ 718 h 943"/>
              <a:gd name="T56" fmla="*/ 1835 w 2679"/>
              <a:gd name="T57" fmla="*/ 685 h 943"/>
              <a:gd name="T58" fmla="*/ 1767 w 2679"/>
              <a:gd name="T59" fmla="*/ 632 h 943"/>
              <a:gd name="T60" fmla="*/ 1661 w 2679"/>
              <a:gd name="T61" fmla="*/ 526 h 943"/>
              <a:gd name="T62" fmla="*/ 1573 w 2679"/>
              <a:gd name="T63" fmla="*/ 678 h 943"/>
              <a:gd name="T64" fmla="*/ 1464 w 2679"/>
              <a:gd name="T65" fmla="*/ 651 h 943"/>
              <a:gd name="T66" fmla="*/ 1022 w 2679"/>
              <a:gd name="T67" fmla="*/ 225 h 943"/>
              <a:gd name="T68" fmla="*/ 841 w 2679"/>
              <a:gd name="T69" fmla="*/ 573 h 943"/>
              <a:gd name="T70" fmla="*/ 891 w 2679"/>
              <a:gd name="T71" fmla="*/ 626 h 943"/>
              <a:gd name="T72" fmla="*/ 990 w 2679"/>
              <a:gd name="T73" fmla="*/ 184 h 943"/>
              <a:gd name="T74" fmla="*/ 830 w 2679"/>
              <a:gd name="T75" fmla="*/ 416 h 943"/>
              <a:gd name="T76" fmla="*/ 30 w 2679"/>
              <a:gd name="T77" fmla="*/ 690 h 943"/>
              <a:gd name="T78" fmla="*/ 170 w 2679"/>
              <a:gd name="T79" fmla="*/ 787 h 943"/>
              <a:gd name="T80" fmla="*/ 332 w 2679"/>
              <a:gd name="T81" fmla="*/ 800 h 943"/>
              <a:gd name="T82" fmla="*/ 474 w 2679"/>
              <a:gd name="T83" fmla="*/ 702 h 943"/>
              <a:gd name="T84" fmla="*/ 521 w 2679"/>
              <a:gd name="T85" fmla="*/ 632 h 943"/>
              <a:gd name="T86" fmla="*/ 430 w 2679"/>
              <a:gd name="T87" fmla="*/ 762 h 943"/>
              <a:gd name="T88" fmla="*/ 289 w 2679"/>
              <a:gd name="T89" fmla="*/ 800 h 943"/>
              <a:gd name="T90" fmla="*/ 45 w 2679"/>
              <a:gd name="T91" fmla="*/ 571 h 943"/>
              <a:gd name="T92" fmla="*/ 57 w 2679"/>
              <a:gd name="T93" fmla="*/ 649 h 943"/>
              <a:gd name="T94" fmla="*/ 91 w 2679"/>
              <a:gd name="T95" fmla="*/ 716 h 943"/>
              <a:gd name="T96" fmla="*/ 507 w 2679"/>
              <a:gd name="T97" fmla="*/ 885 h 943"/>
              <a:gd name="T98" fmla="*/ 481 w 2679"/>
              <a:gd name="T99" fmla="*/ 735 h 943"/>
              <a:gd name="T100" fmla="*/ 747 w 2679"/>
              <a:gd name="T101" fmla="*/ 49 h 943"/>
              <a:gd name="T102" fmla="*/ 640 w 2679"/>
              <a:gd name="T103" fmla="*/ 251 h 943"/>
              <a:gd name="T104" fmla="*/ 616 w 2679"/>
              <a:gd name="T105" fmla="*/ 732 h 943"/>
              <a:gd name="T106" fmla="*/ 623 w 2679"/>
              <a:gd name="T107" fmla="*/ 256 h 943"/>
              <a:gd name="T108" fmla="*/ 533 w 2679"/>
              <a:gd name="T109" fmla="*/ 367 h 943"/>
              <a:gd name="T110" fmla="*/ 524 w 2679"/>
              <a:gd name="T111" fmla="*/ 426 h 943"/>
              <a:gd name="T112" fmla="*/ 349 w 2679"/>
              <a:gd name="T113" fmla="*/ 571 h 943"/>
              <a:gd name="T114" fmla="*/ 460 w 2679"/>
              <a:gd name="T115" fmla="*/ 408 h 943"/>
              <a:gd name="T116" fmla="*/ 242 w 2679"/>
              <a:gd name="T117" fmla="*/ 290 h 943"/>
              <a:gd name="T118" fmla="*/ 239 w 2679"/>
              <a:gd name="T119" fmla="*/ 340 h 943"/>
              <a:gd name="T120" fmla="*/ 260 w 2679"/>
              <a:gd name="T121" fmla="*/ 539 h 943"/>
              <a:gd name="T122" fmla="*/ 71 w 2679"/>
              <a:gd name="T123" fmla="*/ 425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9" h="943">
                <a:moveTo>
                  <a:pt x="3" y="477"/>
                </a:moveTo>
                <a:cubicBezTo>
                  <a:pt x="3" y="487"/>
                  <a:pt x="6" y="495"/>
                  <a:pt x="17" y="497"/>
                </a:cubicBezTo>
                <a:cubicBezTo>
                  <a:pt x="19" y="497"/>
                  <a:pt x="21" y="499"/>
                  <a:pt x="23" y="499"/>
                </a:cubicBezTo>
                <a:cubicBezTo>
                  <a:pt x="23" y="500"/>
                  <a:pt x="23" y="500"/>
                  <a:pt x="23" y="501"/>
                </a:cubicBezTo>
                <a:cubicBezTo>
                  <a:pt x="23" y="503"/>
                  <a:pt x="22" y="506"/>
                  <a:pt x="21" y="508"/>
                </a:cubicBezTo>
                <a:cubicBezTo>
                  <a:pt x="9" y="559"/>
                  <a:pt x="10" y="608"/>
                  <a:pt x="26" y="658"/>
                </a:cubicBezTo>
                <a:cubicBezTo>
                  <a:pt x="29" y="668"/>
                  <a:pt x="29" y="668"/>
                  <a:pt x="19" y="673"/>
                </a:cubicBezTo>
                <a:cubicBezTo>
                  <a:pt x="11" y="676"/>
                  <a:pt x="4" y="681"/>
                  <a:pt x="2" y="690"/>
                </a:cubicBezTo>
                <a:cubicBezTo>
                  <a:pt x="3" y="691"/>
                  <a:pt x="5" y="691"/>
                  <a:pt x="7" y="692"/>
                </a:cubicBezTo>
                <a:cubicBezTo>
                  <a:pt x="7" y="712"/>
                  <a:pt x="7" y="732"/>
                  <a:pt x="7" y="752"/>
                </a:cubicBezTo>
                <a:cubicBezTo>
                  <a:pt x="7" y="754"/>
                  <a:pt x="10" y="757"/>
                  <a:pt x="12" y="758"/>
                </a:cubicBezTo>
                <a:cubicBezTo>
                  <a:pt x="22" y="763"/>
                  <a:pt x="33" y="767"/>
                  <a:pt x="44" y="771"/>
                </a:cubicBezTo>
                <a:cubicBezTo>
                  <a:pt x="46" y="772"/>
                  <a:pt x="50" y="772"/>
                  <a:pt x="53" y="771"/>
                </a:cubicBezTo>
                <a:cubicBezTo>
                  <a:pt x="62" y="768"/>
                  <a:pt x="70" y="764"/>
                  <a:pt x="79" y="761"/>
                </a:cubicBezTo>
                <a:cubicBezTo>
                  <a:pt x="81" y="760"/>
                  <a:pt x="84" y="760"/>
                  <a:pt x="86" y="761"/>
                </a:cubicBezTo>
                <a:cubicBezTo>
                  <a:pt x="92" y="767"/>
                  <a:pt x="98" y="773"/>
                  <a:pt x="104" y="780"/>
                </a:cubicBezTo>
                <a:cubicBezTo>
                  <a:pt x="94" y="796"/>
                  <a:pt x="84" y="812"/>
                  <a:pt x="73" y="828"/>
                </a:cubicBezTo>
                <a:cubicBezTo>
                  <a:pt x="63" y="844"/>
                  <a:pt x="53" y="860"/>
                  <a:pt x="43" y="876"/>
                </a:cubicBezTo>
                <a:cubicBezTo>
                  <a:pt x="33" y="892"/>
                  <a:pt x="22" y="906"/>
                  <a:pt x="14" y="922"/>
                </a:cubicBezTo>
                <a:cubicBezTo>
                  <a:pt x="15" y="923"/>
                  <a:pt x="15" y="923"/>
                  <a:pt x="16" y="923"/>
                </a:cubicBezTo>
                <a:cubicBezTo>
                  <a:pt x="14" y="924"/>
                  <a:pt x="12" y="924"/>
                  <a:pt x="10" y="925"/>
                </a:cubicBezTo>
                <a:cubicBezTo>
                  <a:pt x="10" y="943"/>
                  <a:pt x="10" y="943"/>
                  <a:pt x="10" y="943"/>
                </a:cubicBezTo>
                <a:cubicBezTo>
                  <a:pt x="37" y="943"/>
                  <a:pt x="37" y="943"/>
                  <a:pt x="37" y="943"/>
                </a:cubicBezTo>
                <a:cubicBezTo>
                  <a:pt x="38" y="943"/>
                  <a:pt x="39" y="943"/>
                  <a:pt x="40" y="943"/>
                </a:cubicBezTo>
                <a:cubicBezTo>
                  <a:pt x="44" y="943"/>
                  <a:pt x="47" y="943"/>
                  <a:pt x="50" y="943"/>
                </a:cubicBezTo>
                <a:cubicBezTo>
                  <a:pt x="897" y="943"/>
                  <a:pt x="1743" y="943"/>
                  <a:pt x="2590" y="943"/>
                </a:cubicBezTo>
                <a:cubicBezTo>
                  <a:pt x="2593" y="943"/>
                  <a:pt x="2595" y="943"/>
                  <a:pt x="2598" y="943"/>
                </a:cubicBezTo>
                <a:cubicBezTo>
                  <a:pt x="2672" y="943"/>
                  <a:pt x="2672" y="943"/>
                  <a:pt x="2672" y="943"/>
                </a:cubicBezTo>
                <a:cubicBezTo>
                  <a:pt x="2672" y="938"/>
                  <a:pt x="2672" y="938"/>
                  <a:pt x="2672" y="938"/>
                </a:cubicBezTo>
                <a:cubicBezTo>
                  <a:pt x="2668" y="936"/>
                  <a:pt x="2666" y="933"/>
                  <a:pt x="2665" y="929"/>
                </a:cubicBezTo>
                <a:cubicBezTo>
                  <a:pt x="2656" y="882"/>
                  <a:pt x="2648" y="835"/>
                  <a:pt x="2639" y="789"/>
                </a:cubicBezTo>
                <a:cubicBezTo>
                  <a:pt x="2637" y="781"/>
                  <a:pt x="2638" y="776"/>
                  <a:pt x="2646" y="772"/>
                </a:cubicBezTo>
                <a:cubicBezTo>
                  <a:pt x="2658" y="766"/>
                  <a:pt x="2668" y="759"/>
                  <a:pt x="2674" y="747"/>
                </a:cubicBezTo>
                <a:cubicBezTo>
                  <a:pt x="2679" y="738"/>
                  <a:pt x="2678" y="730"/>
                  <a:pt x="2670" y="724"/>
                </a:cubicBezTo>
                <a:cubicBezTo>
                  <a:pt x="2665" y="720"/>
                  <a:pt x="2659" y="716"/>
                  <a:pt x="2653" y="715"/>
                </a:cubicBezTo>
                <a:cubicBezTo>
                  <a:pt x="2639" y="711"/>
                  <a:pt x="2625" y="707"/>
                  <a:pt x="2611" y="705"/>
                </a:cubicBezTo>
                <a:cubicBezTo>
                  <a:pt x="2561" y="697"/>
                  <a:pt x="2511" y="697"/>
                  <a:pt x="2461" y="697"/>
                </a:cubicBezTo>
                <a:cubicBezTo>
                  <a:pt x="2388" y="697"/>
                  <a:pt x="2315" y="695"/>
                  <a:pt x="2242" y="685"/>
                </a:cubicBezTo>
                <a:cubicBezTo>
                  <a:pt x="2181" y="677"/>
                  <a:pt x="2121" y="664"/>
                  <a:pt x="2064" y="643"/>
                </a:cubicBezTo>
                <a:cubicBezTo>
                  <a:pt x="2056" y="640"/>
                  <a:pt x="2048" y="637"/>
                  <a:pt x="2039" y="634"/>
                </a:cubicBezTo>
                <a:cubicBezTo>
                  <a:pt x="2043" y="631"/>
                  <a:pt x="2046" y="630"/>
                  <a:pt x="2050" y="628"/>
                </a:cubicBezTo>
                <a:cubicBezTo>
                  <a:pt x="2115" y="598"/>
                  <a:pt x="2167" y="553"/>
                  <a:pt x="2200" y="488"/>
                </a:cubicBezTo>
                <a:cubicBezTo>
                  <a:pt x="2239" y="410"/>
                  <a:pt x="2242" y="328"/>
                  <a:pt x="2218" y="245"/>
                </a:cubicBezTo>
                <a:cubicBezTo>
                  <a:pt x="2203" y="192"/>
                  <a:pt x="2176" y="146"/>
                  <a:pt x="2134" y="109"/>
                </a:cubicBezTo>
                <a:cubicBezTo>
                  <a:pt x="2090" y="71"/>
                  <a:pt x="2039" y="54"/>
                  <a:pt x="1981" y="68"/>
                </a:cubicBezTo>
                <a:cubicBezTo>
                  <a:pt x="1938" y="78"/>
                  <a:pt x="1905" y="102"/>
                  <a:pt x="1879" y="137"/>
                </a:cubicBezTo>
                <a:cubicBezTo>
                  <a:pt x="1818" y="218"/>
                  <a:pt x="1801" y="311"/>
                  <a:pt x="1822" y="409"/>
                </a:cubicBezTo>
                <a:cubicBezTo>
                  <a:pt x="1843" y="509"/>
                  <a:pt x="1903" y="580"/>
                  <a:pt x="1993" y="628"/>
                </a:cubicBezTo>
                <a:cubicBezTo>
                  <a:pt x="1995" y="629"/>
                  <a:pt x="1997" y="630"/>
                  <a:pt x="2000" y="632"/>
                </a:cubicBezTo>
                <a:cubicBezTo>
                  <a:pt x="1996" y="633"/>
                  <a:pt x="1994" y="634"/>
                  <a:pt x="1991" y="634"/>
                </a:cubicBezTo>
                <a:cubicBezTo>
                  <a:pt x="1987" y="635"/>
                  <a:pt x="1983" y="636"/>
                  <a:pt x="1979" y="636"/>
                </a:cubicBezTo>
                <a:cubicBezTo>
                  <a:pt x="1949" y="638"/>
                  <a:pt x="1920" y="632"/>
                  <a:pt x="1892" y="622"/>
                </a:cubicBezTo>
                <a:cubicBezTo>
                  <a:pt x="1829" y="601"/>
                  <a:pt x="1770" y="569"/>
                  <a:pt x="1712" y="537"/>
                </a:cubicBezTo>
                <a:cubicBezTo>
                  <a:pt x="1710" y="536"/>
                  <a:pt x="1708" y="534"/>
                  <a:pt x="1708" y="532"/>
                </a:cubicBezTo>
                <a:cubicBezTo>
                  <a:pt x="1708" y="515"/>
                  <a:pt x="1708" y="498"/>
                  <a:pt x="1708" y="480"/>
                </a:cubicBezTo>
                <a:cubicBezTo>
                  <a:pt x="1714" y="479"/>
                  <a:pt x="1721" y="478"/>
                  <a:pt x="1729" y="478"/>
                </a:cubicBezTo>
                <a:cubicBezTo>
                  <a:pt x="1734" y="478"/>
                  <a:pt x="1740" y="477"/>
                  <a:pt x="1742" y="484"/>
                </a:cubicBezTo>
                <a:cubicBezTo>
                  <a:pt x="1742" y="486"/>
                  <a:pt x="1744" y="486"/>
                  <a:pt x="1745" y="487"/>
                </a:cubicBezTo>
                <a:cubicBezTo>
                  <a:pt x="1760" y="492"/>
                  <a:pt x="1794" y="487"/>
                  <a:pt x="1804" y="473"/>
                </a:cubicBezTo>
                <a:cubicBezTo>
                  <a:pt x="1800" y="473"/>
                  <a:pt x="1796" y="474"/>
                  <a:pt x="1793" y="474"/>
                </a:cubicBezTo>
                <a:cubicBezTo>
                  <a:pt x="1779" y="472"/>
                  <a:pt x="1766" y="471"/>
                  <a:pt x="1753" y="468"/>
                </a:cubicBezTo>
                <a:cubicBezTo>
                  <a:pt x="1749" y="467"/>
                  <a:pt x="1743" y="463"/>
                  <a:pt x="1742" y="460"/>
                </a:cubicBezTo>
                <a:cubicBezTo>
                  <a:pt x="1739" y="453"/>
                  <a:pt x="1735" y="451"/>
                  <a:pt x="1729" y="450"/>
                </a:cubicBezTo>
                <a:cubicBezTo>
                  <a:pt x="1721" y="448"/>
                  <a:pt x="1713" y="447"/>
                  <a:pt x="1705" y="446"/>
                </a:cubicBezTo>
                <a:cubicBezTo>
                  <a:pt x="1704" y="439"/>
                  <a:pt x="1704" y="432"/>
                  <a:pt x="1703" y="425"/>
                </a:cubicBezTo>
                <a:cubicBezTo>
                  <a:pt x="1703" y="421"/>
                  <a:pt x="1703" y="419"/>
                  <a:pt x="1707" y="416"/>
                </a:cubicBezTo>
                <a:cubicBezTo>
                  <a:pt x="1712" y="414"/>
                  <a:pt x="1712" y="409"/>
                  <a:pt x="1709" y="404"/>
                </a:cubicBezTo>
                <a:cubicBezTo>
                  <a:pt x="1706" y="401"/>
                  <a:pt x="1701" y="400"/>
                  <a:pt x="1698" y="404"/>
                </a:cubicBezTo>
                <a:cubicBezTo>
                  <a:pt x="1694" y="407"/>
                  <a:pt x="1693" y="413"/>
                  <a:pt x="1698" y="416"/>
                </a:cubicBezTo>
                <a:cubicBezTo>
                  <a:pt x="1702" y="418"/>
                  <a:pt x="1702" y="421"/>
                  <a:pt x="1702" y="425"/>
                </a:cubicBezTo>
                <a:cubicBezTo>
                  <a:pt x="1700" y="447"/>
                  <a:pt x="1699" y="468"/>
                  <a:pt x="1698" y="490"/>
                </a:cubicBezTo>
                <a:cubicBezTo>
                  <a:pt x="1697" y="502"/>
                  <a:pt x="1696" y="515"/>
                  <a:pt x="1696" y="528"/>
                </a:cubicBezTo>
                <a:cubicBezTo>
                  <a:pt x="1692" y="526"/>
                  <a:pt x="1690" y="525"/>
                  <a:pt x="1687" y="524"/>
                </a:cubicBezTo>
                <a:cubicBezTo>
                  <a:pt x="1665" y="512"/>
                  <a:pt x="1644" y="500"/>
                  <a:pt x="1622" y="489"/>
                </a:cubicBezTo>
                <a:cubicBezTo>
                  <a:pt x="1595" y="475"/>
                  <a:pt x="1567" y="461"/>
                  <a:pt x="1537" y="453"/>
                </a:cubicBezTo>
                <a:cubicBezTo>
                  <a:pt x="1520" y="449"/>
                  <a:pt x="1504" y="452"/>
                  <a:pt x="1491" y="463"/>
                </a:cubicBezTo>
                <a:cubicBezTo>
                  <a:pt x="1483" y="470"/>
                  <a:pt x="1475" y="477"/>
                  <a:pt x="1468" y="485"/>
                </a:cubicBezTo>
                <a:cubicBezTo>
                  <a:pt x="1447" y="510"/>
                  <a:pt x="1431" y="538"/>
                  <a:pt x="1415" y="567"/>
                </a:cubicBezTo>
                <a:cubicBezTo>
                  <a:pt x="1411" y="574"/>
                  <a:pt x="1408" y="581"/>
                  <a:pt x="1403" y="589"/>
                </a:cubicBezTo>
                <a:cubicBezTo>
                  <a:pt x="1388" y="569"/>
                  <a:pt x="1374" y="551"/>
                  <a:pt x="1360" y="533"/>
                </a:cubicBezTo>
                <a:cubicBezTo>
                  <a:pt x="1330" y="493"/>
                  <a:pt x="1302" y="452"/>
                  <a:pt x="1279" y="407"/>
                </a:cubicBezTo>
                <a:cubicBezTo>
                  <a:pt x="1277" y="403"/>
                  <a:pt x="1274" y="397"/>
                  <a:pt x="1274" y="392"/>
                </a:cubicBezTo>
                <a:cubicBezTo>
                  <a:pt x="1272" y="366"/>
                  <a:pt x="1271" y="340"/>
                  <a:pt x="1270" y="314"/>
                </a:cubicBezTo>
                <a:cubicBezTo>
                  <a:pt x="1270" y="305"/>
                  <a:pt x="1270" y="296"/>
                  <a:pt x="1270" y="286"/>
                </a:cubicBezTo>
                <a:cubicBezTo>
                  <a:pt x="1280" y="286"/>
                  <a:pt x="1290" y="285"/>
                  <a:pt x="1300" y="284"/>
                </a:cubicBezTo>
                <a:cubicBezTo>
                  <a:pt x="1303" y="284"/>
                  <a:pt x="1308" y="286"/>
                  <a:pt x="1309" y="288"/>
                </a:cubicBezTo>
                <a:cubicBezTo>
                  <a:pt x="1311" y="295"/>
                  <a:pt x="1316" y="296"/>
                  <a:pt x="1322" y="296"/>
                </a:cubicBezTo>
                <a:cubicBezTo>
                  <a:pt x="1334" y="295"/>
                  <a:pt x="1346" y="295"/>
                  <a:pt x="1357" y="293"/>
                </a:cubicBezTo>
                <a:cubicBezTo>
                  <a:pt x="1367" y="291"/>
                  <a:pt x="1375" y="286"/>
                  <a:pt x="1382" y="278"/>
                </a:cubicBezTo>
                <a:cubicBezTo>
                  <a:pt x="1379" y="278"/>
                  <a:pt x="1377" y="278"/>
                  <a:pt x="1375" y="279"/>
                </a:cubicBezTo>
                <a:cubicBezTo>
                  <a:pt x="1358" y="280"/>
                  <a:pt x="1341" y="280"/>
                  <a:pt x="1325" y="274"/>
                </a:cubicBezTo>
                <a:cubicBezTo>
                  <a:pt x="1319" y="272"/>
                  <a:pt x="1313" y="267"/>
                  <a:pt x="1311" y="263"/>
                </a:cubicBezTo>
                <a:cubicBezTo>
                  <a:pt x="1308" y="257"/>
                  <a:pt x="1305" y="254"/>
                  <a:pt x="1299" y="253"/>
                </a:cubicBezTo>
                <a:cubicBezTo>
                  <a:pt x="1289" y="251"/>
                  <a:pt x="1279" y="249"/>
                  <a:pt x="1268" y="248"/>
                </a:cubicBezTo>
                <a:cubicBezTo>
                  <a:pt x="1267" y="240"/>
                  <a:pt x="1267" y="231"/>
                  <a:pt x="1267" y="223"/>
                </a:cubicBezTo>
                <a:cubicBezTo>
                  <a:pt x="1266" y="219"/>
                  <a:pt x="1266" y="216"/>
                  <a:pt x="1271" y="213"/>
                </a:cubicBezTo>
                <a:cubicBezTo>
                  <a:pt x="1276" y="211"/>
                  <a:pt x="1277" y="203"/>
                  <a:pt x="1273" y="199"/>
                </a:cubicBezTo>
                <a:cubicBezTo>
                  <a:pt x="1269" y="195"/>
                  <a:pt x="1263" y="195"/>
                  <a:pt x="1259" y="199"/>
                </a:cubicBezTo>
                <a:cubicBezTo>
                  <a:pt x="1255" y="203"/>
                  <a:pt x="1256" y="210"/>
                  <a:pt x="1260" y="213"/>
                </a:cubicBezTo>
                <a:cubicBezTo>
                  <a:pt x="1264" y="215"/>
                  <a:pt x="1265" y="218"/>
                  <a:pt x="1265" y="222"/>
                </a:cubicBezTo>
                <a:cubicBezTo>
                  <a:pt x="1262" y="265"/>
                  <a:pt x="1259" y="308"/>
                  <a:pt x="1257" y="351"/>
                </a:cubicBezTo>
                <a:cubicBezTo>
                  <a:pt x="1255" y="396"/>
                  <a:pt x="1255" y="396"/>
                  <a:pt x="1231" y="435"/>
                </a:cubicBezTo>
                <a:cubicBezTo>
                  <a:pt x="1217" y="456"/>
                  <a:pt x="1202" y="477"/>
                  <a:pt x="1188" y="499"/>
                </a:cubicBezTo>
                <a:cubicBezTo>
                  <a:pt x="1186" y="496"/>
                  <a:pt x="1185" y="495"/>
                  <a:pt x="1184" y="493"/>
                </a:cubicBezTo>
                <a:cubicBezTo>
                  <a:pt x="1171" y="468"/>
                  <a:pt x="1159" y="443"/>
                  <a:pt x="1147" y="419"/>
                </a:cubicBezTo>
                <a:cubicBezTo>
                  <a:pt x="1102" y="332"/>
                  <a:pt x="1056" y="246"/>
                  <a:pt x="1001" y="166"/>
                </a:cubicBezTo>
                <a:cubicBezTo>
                  <a:pt x="973" y="126"/>
                  <a:pt x="943" y="88"/>
                  <a:pt x="907" y="55"/>
                </a:cubicBezTo>
                <a:cubicBezTo>
                  <a:pt x="886" y="36"/>
                  <a:pt x="864" y="20"/>
                  <a:pt x="837" y="10"/>
                </a:cubicBezTo>
                <a:cubicBezTo>
                  <a:pt x="809" y="0"/>
                  <a:pt x="783" y="2"/>
                  <a:pt x="759" y="22"/>
                </a:cubicBezTo>
                <a:cubicBezTo>
                  <a:pt x="754" y="26"/>
                  <a:pt x="749" y="30"/>
                  <a:pt x="744" y="35"/>
                </a:cubicBezTo>
                <a:cubicBezTo>
                  <a:pt x="713" y="62"/>
                  <a:pt x="688" y="94"/>
                  <a:pt x="663" y="126"/>
                </a:cubicBezTo>
                <a:cubicBezTo>
                  <a:pt x="601" y="209"/>
                  <a:pt x="547" y="297"/>
                  <a:pt x="494" y="385"/>
                </a:cubicBezTo>
                <a:cubicBezTo>
                  <a:pt x="493" y="387"/>
                  <a:pt x="491" y="389"/>
                  <a:pt x="489" y="392"/>
                </a:cubicBezTo>
                <a:cubicBezTo>
                  <a:pt x="444" y="343"/>
                  <a:pt x="389" y="314"/>
                  <a:pt x="323" y="304"/>
                </a:cubicBezTo>
                <a:cubicBezTo>
                  <a:pt x="325" y="298"/>
                  <a:pt x="319" y="291"/>
                  <a:pt x="328" y="287"/>
                </a:cubicBezTo>
                <a:cubicBezTo>
                  <a:pt x="325" y="276"/>
                  <a:pt x="325" y="277"/>
                  <a:pt x="316" y="272"/>
                </a:cubicBezTo>
                <a:cubicBezTo>
                  <a:pt x="306" y="266"/>
                  <a:pt x="297" y="260"/>
                  <a:pt x="288" y="253"/>
                </a:cubicBezTo>
                <a:cubicBezTo>
                  <a:pt x="286" y="251"/>
                  <a:pt x="285" y="247"/>
                  <a:pt x="284" y="245"/>
                </a:cubicBezTo>
                <a:cubicBezTo>
                  <a:pt x="284" y="244"/>
                  <a:pt x="285" y="243"/>
                  <a:pt x="286" y="243"/>
                </a:cubicBezTo>
                <a:cubicBezTo>
                  <a:pt x="288" y="244"/>
                  <a:pt x="291" y="246"/>
                  <a:pt x="294" y="246"/>
                </a:cubicBezTo>
                <a:cubicBezTo>
                  <a:pt x="297" y="246"/>
                  <a:pt x="300" y="244"/>
                  <a:pt x="302" y="243"/>
                </a:cubicBezTo>
                <a:cubicBezTo>
                  <a:pt x="295" y="240"/>
                  <a:pt x="290" y="237"/>
                  <a:pt x="284" y="234"/>
                </a:cubicBezTo>
                <a:cubicBezTo>
                  <a:pt x="284" y="232"/>
                  <a:pt x="284" y="231"/>
                  <a:pt x="283" y="229"/>
                </a:cubicBezTo>
                <a:cubicBezTo>
                  <a:pt x="283" y="229"/>
                  <a:pt x="281" y="229"/>
                  <a:pt x="281" y="229"/>
                </a:cubicBezTo>
                <a:cubicBezTo>
                  <a:pt x="281" y="230"/>
                  <a:pt x="280" y="232"/>
                  <a:pt x="281" y="234"/>
                </a:cubicBezTo>
                <a:cubicBezTo>
                  <a:pt x="282" y="244"/>
                  <a:pt x="280" y="253"/>
                  <a:pt x="269" y="259"/>
                </a:cubicBezTo>
                <a:cubicBezTo>
                  <a:pt x="262" y="263"/>
                  <a:pt x="256" y="268"/>
                  <a:pt x="248" y="272"/>
                </a:cubicBezTo>
                <a:cubicBezTo>
                  <a:pt x="241" y="275"/>
                  <a:pt x="238" y="280"/>
                  <a:pt x="235" y="287"/>
                </a:cubicBezTo>
                <a:cubicBezTo>
                  <a:pt x="244" y="292"/>
                  <a:pt x="238" y="300"/>
                  <a:pt x="240" y="306"/>
                </a:cubicBezTo>
                <a:cubicBezTo>
                  <a:pt x="171" y="319"/>
                  <a:pt x="116" y="352"/>
                  <a:pt x="71" y="406"/>
                </a:cubicBezTo>
                <a:cubicBezTo>
                  <a:pt x="62" y="399"/>
                  <a:pt x="52" y="395"/>
                  <a:pt x="48" y="382"/>
                </a:cubicBezTo>
                <a:cubicBezTo>
                  <a:pt x="52" y="382"/>
                  <a:pt x="54" y="384"/>
                  <a:pt x="57" y="384"/>
                </a:cubicBezTo>
                <a:cubicBezTo>
                  <a:pt x="60" y="384"/>
                  <a:pt x="63" y="382"/>
                  <a:pt x="66" y="381"/>
                </a:cubicBezTo>
                <a:cubicBezTo>
                  <a:pt x="59" y="378"/>
                  <a:pt x="54" y="375"/>
                  <a:pt x="48" y="372"/>
                </a:cubicBezTo>
                <a:cubicBezTo>
                  <a:pt x="48" y="370"/>
                  <a:pt x="47" y="368"/>
                  <a:pt x="46" y="366"/>
                </a:cubicBezTo>
                <a:cubicBezTo>
                  <a:pt x="45" y="368"/>
                  <a:pt x="45" y="370"/>
                  <a:pt x="45" y="372"/>
                </a:cubicBezTo>
                <a:cubicBezTo>
                  <a:pt x="44" y="379"/>
                  <a:pt x="46" y="387"/>
                  <a:pt x="39" y="392"/>
                </a:cubicBezTo>
                <a:cubicBezTo>
                  <a:pt x="30" y="398"/>
                  <a:pt x="22" y="405"/>
                  <a:pt x="13" y="409"/>
                </a:cubicBezTo>
                <a:cubicBezTo>
                  <a:pt x="6" y="413"/>
                  <a:pt x="1" y="418"/>
                  <a:pt x="0" y="425"/>
                </a:cubicBezTo>
                <a:cubicBezTo>
                  <a:pt x="2" y="427"/>
                  <a:pt x="4" y="429"/>
                  <a:pt x="4" y="432"/>
                </a:cubicBezTo>
                <a:cubicBezTo>
                  <a:pt x="4" y="447"/>
                  <a:pt x="4" y="462"/>
                  <a:pt x="3" y="477"/>
                </a:cubicBezTo>
                <a:close/>
                <a:moveTo>
                  <a:pt x="2108" y="913"/>
                </a:moveTo>
                <a:cubicBezTo>
                  <a:pt x="2076" y="923"/>
                  <a:pt x="2043" y="925"/>
                  <a:pt x="2009" y="922"/>
                </a:cubicBezTo>
                <a:cubicBezTo>
                  <a:pt x="2042" y="852"/>
                  <a:pt x="2074" y="782"/>
                  <a:pt x="2107" y="711"/>
                </a:cubicBezTo>
                <a:cubicBezTo>
                  <a:pt x="2108" y="711"/>
                  <a:pt x="2108" y="712"/>
                  <a:pt x="2108" y="712"/>
                </a:cubicBezTo>
                <a:cubicBezTo>
                  <a:pt x="2108" y="779"/>
                  <a:pt x="2108" y="846"/>
                  <a:pt x="2108" y="913"/>
                </a:cubicBezTo>
                <a:close/>
                <a:moveTo>
                  <a:pt x="2166" y="923"/>
                </a:moveTo>
                <a:cubicBezTo>
                  <a:pt x="2157" y="922"/>
                  <a:pt x="2148" y="923"/>
                  <a:pt x="2139" y="923"/>
                </a:cubicBezTo>
                <a:cubicBezTo>
                  <a:pt x="2139" y="922"/>
                  <a:pt x="2139" y="922"/>
                  <a:pt x="2139" y="921"/>
                </a:cubicBezTo>
                <a:cubicBezTo>
                  <a:pt x="2155" y="918"/>
                  <a:pt x="2170" y="914"/>
                  <a:pt x="2187" y="911"/>
                </a:cubicBezTo>
                <a:cubicBezTo>
                  <a:pt x="2182" y="920"/>
                  <a:pt x="2176" y="924"/>
                  <a:pt x="2166" y="923"/>
                </a:cubicBezTo>
                <a:close/>
                <a:moveTo>
                  <a:pt x="2277" y="920"/>
                </a:moveTo>
                <a:cubicBezTo>
                  <a:pt x="2276" y="921"/>
                  <a:pt x="2273" y="923"/>
                  <a:pt x="2271" y="923"/>
                </a:cubicBezTo>
                <a:cubicBezTo>
                  <a:pt x="2266" y="923"/>
                  <a:pt x="2261" y="922"/>
                  <a:pt x="2256" y="923"/>
                </a:cubicBezTo>
                <a:cubicBezTo>
                  <a:pt x="2243" y="925"/>
                  <a:pt x="2236" y="919"/>
                  <a:pt x="2230" y="910"/>
                </a:cubicBezTo>
                <a:cubicBezTo>
                  <a:pt x="2226" y="906"/>
                  <a:pt x="2228" y="902"/>
                  <a:pt x="2232" y="901"/>
                </a:cubicBezTo>
                <a:cubicBezTo>
                  <a:pt x="2253" y="895"/>
                  <a:pt x="2275" y="891"/>
                  <a:pt x="2298" y="885"/>
                </a:cubicBezTo>
                <a:cubicBezTo>
                  <a:pt x="2290" y="898"/>
                  <a:pt x="2284" y="909"/>
                  <a:pt x="2277" y="920"/>
                </a:cubicBezTo>
                <a:close/>
                <a:moveTo>
                  <a:pt x="2313" y="922"/>
                </a:moveTo>
                <a:cubicBezTo>
                  <a:pt x="2313" y="912"/>
                  <a:pt x="2313" y="902"/>
                  <a:pt x="2313" y="891"/>
                </a:cubicBezTo>
                <a:cubicBezTo>
                  <a:pt x="2314" y="891"/>
                  <a:pt x="2314" y="891"/>
                  <a:pt x="2315" y="891"/>
                </a:cubicBezTo>
                <a:cubicBezTo>
                  <a:pt x="2322" y="901"/>
                  <a:pt x="2329" y="911"/>
                  <a:pt x="2336" y="922"/>
                </a:cubicBezTo>
                <a:cubicBezTo>
                  <a:pt x="2328" y="922"/>
                  <a:pt x="2321" y="922"/>
                  <a:pt x="2313" y="922"/>
                </a:cubicBezTo>
                <a:close/>
                <a:moveTo>
                  <a:pt x="2407" y="858"/>
                </a:moveTo>
                <a:cubicBezTo>
                  <a:pt x="2404" y="866"/>
                  <a:pt x="2401" y="873"/>
                  <a:pt x="2398" y="881"/>
                </a:cubicBezTo>
                <a:cubicBezTo>
                  <a:pt x="2393" y="863"/>
                  <a:pt x="2394" y="860"/>
                  <a:pt x="2407" y="858"/>
                </a:cubicBezTo>
                <a:close/>
                <a:moveTo>
                  <a:pt x="2398" y="922"/>
                </a:moveTo>
                <a:cubicBezTo>
                  <a:pt x="2408" y="902"/>
                  <a:pt x="2418" y="883"/>
                  <a:pt x="2428" y="862"/>
                </a:cubicBezTo>
                <a:cubicBezTo>
                  <a:pt x="2439" y="883"/>
                  <a:pt x="2449" y="902"/>
                  <a:pt x="2460" y="922"/>
                </a:cubicBezTo>
                <a:cubicBezTo>
                  <a:pt x="2439" y="922"/>
                  <a:pt x="2419" y="922"/>
                  <a:pt x="2398" y="922"/>
                </a:cubicBezTo>
                <a:close/>
                <a:moveTo>
                  <a:pt x="2476" y="921"/>
                </a:moveTo>
                <a:cubicBezTo>
                  <a:pt x="2464" y="897"/>
                  <a:pt x="2452" y="873"/>
                  <a:pt x="2439" y="849"/>
                </a:cubicBezTo>
                <a:cubicBezTo>
                  <a:pt x="2459" y="843"/>
                  <a:pt x="2479" y="837"/>
                  <a:pt x="2498" y="831"/>
                </a:cubicBezTo>
                <a:cubicBezTo>
                  <a:pt x="2503" y="845"/>
                  <a:pt x="2507" y="858"/>
                  <a:pt x="2511" y="871"/>
                </a:cubicBezTo>
                <a:cubicBezTo>
                  <a:pt x="2512" y="873"/>
                  <a:pt x="2511" y="876"/>
                  <a:pt x="2510" y="878"/>
                </a:cubicBezTo>
                <a:cubicBezTo>
                  <a:pt x="2505" y="891"/>
                  <a:pt x="2500" y="905"/>
                  <a:pt x="2494" y="918"/>
                </a:cubicBezTo>
                <a:cubicBezTo>
                  <a:pt x="2492" y="924"/>
                  <a:pt x="2479" y="926"/>
                  <a:pt x="2476" y="921"/>
                </a:cubicBezTo>
                <a:close/>
                <a:moveTo>
                  <a:pt x="2509" y="923"/>
                </a:moveTo>
                <a:cubicBezTo>
                  <a:pt x="2513" y="914"/>
                  <a:pt x="2516" y="906"/>
                  <a:pt x="2520" y="897"/>
                </a:cubicBezTo>
                <a:cubicBezTo>
                  <a:pt x="2523" y="906"/>
                  <a:pt x="2525" y="914"/>
                  <a:pt x="2528" y="923"/>
                </a:cubicBezTo>
                <a:cubicBezTo>
                  <a:pt x="2522" y="923"/>
                  <a:pt x="2516" y="923"/>
                  <a:pt x="2509" y="923"/>
                </a:cubicBezTo>
                <a:close/>
                <a:moveTo>
                  <a:pt x="2514" y="826"/>
                </a:moveTo>
                <a:cubicBezTo>
                  <a:pt x="2520" y="824"/>
                  <a:pt x="2526" y="822"/>
                  <a:pt x="2534" y="820"/>
                </a:cubicBezTo>
                <a:cubicBezTo>
                  <a:pt x="2529" y="831"/>
                  <a:pt x="2526" y="840"/>
                  <a:pt x="2521" y="850"/>
                </a:cubicBezTo>
                <a:cubicBezTo>
                  <a:pt x="2518" y="842"/>
                  <a:pt x="2516" y="834"/>
                  <a:pt x="2514" y="826"/>
                </a:cubicBezTo>
                <a:close/>
                <a:moveTo>
                  <a:pt x="2534" y="861"/>
                </a:moveTo>
                <a:cubicBezTo>
                  <a:pt x="2540" y="849"/>
                  <a:pt x="2544" y="837"/>
                  <a:pt x="2549" y="824"/>
                </a:cubicBezTo>
                <a:cubicBezTo>
                  <a:pt x="2553" y="829"/>
                  <a:pt x="2556" y="833"/>
                  <a:pt x="2559" y="837"/>
                </a:cubicBezTo>
                <a:cubicBezTo>
                  <a:pt x="2560" y="838"/>
                  <a:pt x="2560" y="841"/>
                  <a:pt x="2560" y="842"/>
                </a:cubicBezTo>
                <a:cubicBezTo>
                  <a:pt x="2553" y="860"/>
                  <a:pt x="2545" y="879"/>
                  <a:pt x="2537" y="898"/>
                </a:cubicBezTo>
                <a:cubicBezTo>
                  <a:pt x="2532" y="885"/>
                  <a:pt x="2527" y="874"/>
                  <a:pt x="2534" y="861"/>
                </a:cubicBezTo>
                <a:close/>
                <a:moveTo>
                  <a:pt x="2559" y="811"/>
                </a:moveTo>
                <a:cubicBezTo>
                  <a:pt x="2564" y="809"/>
                  <a:pt x="2568" y="808"/>
                  <a:pt x="2575" y="805"/>
                </a:cubicBezTo>
                <a:cubicBezTo>
                  <a:pt x="2572" y="811"/>
                  <a:pt x="2570" y="816"/>
                  <a:pt x="2568" y="822"/>
                </a:cubicBezTo>
                <a:cubicBezTo>
                  <a:pt x="2565" y="819"/>
                  <a:pt x="2564" y="817"/>
                  <a:pt x="2562" y="815"/>
                </a:cubicBezTo>
                <a:cubicBezTo>
                  <a:pt x="2561" y="814"/>
                  <a:pt x="2561" y="813"/>
                  <a:pt x="2559" y="811"/>
                </a:cubicBezTo>
                <a:close/>
                <a:moveTo>
                  <a:pt x="2544" y="923"/>
                </a:moveTo>
                <a:cubicBezTo>
                  <a:pt x="2554" y="899"/>
                  <a:pt x="2563" y="877"/>
                  <a:pt x="2572" y="854"/>
                </a:cubicBezTo>
                <a:cubicBezTo>
                  <a:pt x="2590" y="877"/>
                  <a:pt x="2608" y="900"/>
                  <a:pt x="2626" y="923"/>
                </a:cubicBezTo>
                <a:cubicBezTo>
                  <a:pt x="2598" y="923"/>
                  <a:pt x="2572" y="923"/>
                  <a:pt x="2544" y="923"/>
                </a:cubicBezTo>
                <a:close/>
                <a:moveTo>
                  <a:pt x="2656" y="731"/>
                </a:moveTo>
                <a:cubicBezTo>
                  <a:pt x="2663" y="735"/>
                  <a:pt x="2664" y="741"/>
                  <a:pt x="2658" y="746"/>
                </a:cubicBezTo>
                <a:cubicBezTo>
                  <a:pt x="2651" y="752"/>
                  <a:pt x="2643" y="758"/>
                  <a:pt x="2634" y="765"/>
                </a:cubicBezTo>
                <a:cubicBezTo>
                  <a:pt x="2632" y="749"/>
                  <a:pt x="2629" y="736"/>
                  <a:pt x="2626" y="720"/>
                </a:cubicBezTo>
                <a:cubicBezTo>
                  <a:pt x="2637" y="724"/>
                  <a:pt x="2647" y="727"/>
                  <a:pt x="2656" y="731"/>
                </a:cubicBezTo>
                <a:close/>
                <a:moveTo>
                  <a:pt x="2649" y="927"/>
                </a:moveTo>
                <a:cubicBezTo>
                  <a:pt x="2646" y="923"/>
                  <a:pt x="2645" y="922"/>
                  <a:pt x="2643" y="920"/>
                </a:cubicBezTo>
                <a:cubicBezTo>
                  <a:pt x="2623" y="894"/>
                  <a:pt x="2603" y="868"/>
                  <a:pt x="2583" y="842"/>
                </a:cubicBezTo>
                <a:cubicBezTo>
                  <a:pt x="2580" y="838"/>
                  <a:pt x="2579" y="835"/>
                  <a:pt x="2581" y="831"/>
                </a:cubicBezTo>
                <a:cubicBezTo>
                  <a:pt x="2583" y="827"/>
                  <a:pt x="2586" y="822"/>
                  <a:pt x="2586" y="818"/>
                </a:cubicBezTo>
                <a:cubicBezTo>
                  <a:pt x="2590" y="798"/>
                  <a:pt x="2605" y="791"/>
                  <a:pt x="2622" y="786"/>
                </a:cubicBezTo>
                <a:cubicBezTo>
                  <a:pt x="2631" y="833"/>
                  <a:pt x="2640" y="879"/>
                  <a:pt x="2649" y="927"/>
                </a:cubicBezTo>
                <a:close/>
                <a:moveTo>
                  <a:pt x="2614" y="750"/>
                </a:moveTo>
                <a:cubicBezTo>
                  <a:pt x="2614" y="750"/>
                  <a:pt x="2615" y="750"/>
                  <a:pt x="2615" y="750"/>
                </a:cubicBezTo>
                <a:cubicBezTo>
                  <a:pt x="2617" y="756"/>
                  <a:pt x="2618" y="762"/>
                  <a:pt x="2619" y="768"/>
                </a:cubicBezTo>
                <a:cubicBezTo>
                  <a:pt x="2619" y="770"/>
                  <a:pt x="2618" y="772"/>
                  <a:pt x="2616" y="773"/>
                </a:cubicBezTo>
                <a:cubicBezTo>
                  <a:pt x="2612" y="775"/>
                  <a:pt x="2608" y="777"/>
                  <a:pt x="2602" y="779"/>
                </a:cubicBezTo>
                <a:cubicBezTo>
                  <a:pt x="2606" y="768"/>
                  <a:pt x="2610" y="759"/>
                  <a:pt x="2614" y="750"/>
                </a:cubicBezTo>
                <a:close/>
                <a:moveTo>
                  <a:pt x="2610" y="716"/>
                </a:moveTo>
                <a:cubicBezTo>
                  <a:pt x="2607" y="725"/>
                  <a:pt x="2604" y="731"/>
                  <a:pt x="2602" y="737"/>
                </a:cubicBezTo>
                <a:cubicBezTo>
                  <a:pt x="2596" y="752"/>
                  <a:pt x="2590" y="767"/>
                  <a:pt x="2584" y="783"/>
                </a:cubicBezTo>
                <a:cubicBezTo>
                  <a:pt x="2583" y="785"/>
                  <a:pt x="2581" y="788"/>
                  <a:pt x="2579" y="789"/>
                </a:cubicBezTo>
                <a:cubicBezTo>
                  <a:pt x="2556" y="797"/>
                  <a:pt x="2533" y="805"/>
                  <a:pt x="2509" y="814"/>
                </a:cubicBezTo>
                <a:cubicBezTo>
                  <a:pt x="2498" y="779"/>
                  <a:pt x="2487" y="746"/>
                  <a:pt x="2475" y="710"/>
                </a:cubicBezTo>
                <a:cubicBezTo>
                  <a:pt x="2521" y="712"/>
                  <a:pt x="2565" y="714"/>
                  <a:pt x="2610" y="716"/>
                </a:cubicBezTo>
                <a:close/>
                <a:moveTo>
                  <a:pt x="2494" y="818"/>
                </a:moveTo>
                <a:cubicBezTo>
                  <a:pt x="2473" y="824"/>
                  <a:pt x="2453" y="830"/>
                  <a:pt x="2431" y="837"/>
                </a:cubicBezTo>
                <a:cubicBezTo>
                  <a:pt x="2444" y="803"/>
                  <a:pt x="2457" y="771"/>
                  <a:pt x="2469" y="740"/>
                </a:cubicBezTo>
                <a:cubicBezTo>
                  <a:pt x="2477" y="765"/>
                  <a:pt x="2485" y="791"/>
                  <a:pt x="2494" y="818"/>
                </a:cubicBezTo>
                <a:close/>
                <a:moveTo>
                  <a:pt x="2415" y="712"/>
                </a:moveTo>
                <a:cubicBezTo>
                  <a:pt x="2428" y="712"/>
                  <a:pt x="2440" y="712"/>
                  <a:pt x="2453" y="712"/>
                </a:cubicBezTo>
                <a:cubicBezTo>
                  <a:pt x="2461" y="711"/>
                  <a:pt x="2463" y="715"/>
                  <a:pt x="2460" y="723"/>
                </a:cubicBezTo>
                <a:cubicBezTo>
                  <a:pt x="2452" y="745"/>
                  <a:pt x="2443" y="766"/>
                  <a:pt x="2435" y="788"/>
                </a:cubicBezTo>
                <a:cubicBezTo>
                  <a:pt x="2429" y="802"/>
                  <a:pt x="2423" y="817"/>
                  <a:pt x="2418" y="831"/>
                </a:cubicBezTo>
                <a:cubicBezTo>
                  <a:pt x="2415" y="839"/>
                  <a:pt x="2411" y="844"/>
                  <a:pt x="2403" y="845"/>
                </a:cubicBezTo>
                <a:cubicBezTo>
                  <a:pt x="2400" y="845"/>
                  <a:pt x="2398" y="846"/>
                  <a:pt x="2395" y="846"/>
                </a:cubicBezTo>
                <a:cubicBezTo>
                  <a:pt x="2393" y="801"/>
                  <a:pt x="2391" y="756"/>
                  <a:pt x="2389" y="712"/>
                </a:cubicBezTo>
                <a:cubicBezTo>
                  <a:pt x="2398" y="712"/>
                  <a:pt x="2407" y="712"/>
                  <a:pt x="2415" y="712"/>
                </a:cubicBezTo>
                <a:close/>
                <a:moveTo>
                  <a:pt x="2376" y="923"/>
                </a:moveTo>
                <a:cubicBezTo>
                  <a:pt x="2375" y="923"/>
                  <a:pt x="2375" y="923"/>
                  <a:pt x="2375" y="923"/>
                </a:cubicBezTo>
                <a:cubicBezTo>
                  <a:pt x="2361" y="926"/>
                  <a:pt x="2352" y="921"/>
                  <a:pt x="2345" y="908"/>
                </a:cubicBezTo>
                <a:cubicBezTo>
                  <a:pt x="2340" y="898"/>
                  <a:pt x="2333" y="889"/>
                  <a:pt x="2326" y="878"/>
                </a:cubicBezTo>
                <a:cubicBezTo>
                  <a:pt x="2337" y="875"/>
                  <a:pt x="2348" y="873"/>
                  <a:pt x="2358" y="870"/>
                </a:cubicBezTo>
                <a:cubicBezTo>
                  <a:pt x="2360" y="870"/>
                  <a:pt x="2364" y="872"/>
                  <a:pt x="2365" y="874"/>
                </a:cubicBezTo>
                <a:cubicBezTo>
                  <a:pt x="2371" y="887"/>
                  <a:pt x="2376" y="901"/>
                  <a:pt x="2381" y="914"/>
                </a:cubicBezTo>
                <a:cubicBezTo>
                  <a:pt x="2384" y="920"/>
                  <a:pt x="2381" y="923"/>
                  <a:pt x="2376" y="923"/>
                </a:cubicBezTo>
                <a:close/>
                <a:moveTo>
                  <a:pt x="2374" y="711"/>
                </a:moveTo>
                <a:cubicBezTo>
                  <a:pt x="2376" y="757"/>
                  <a:pt x="2378" y="803"/>
                  <a:pt x="2381" y="850"/>
                </a:cubicBezTo>
                <a:cubicBezTo>
                  <a:pt x="2378" y="851"/>
                  <a:pt x="2376" y="851"/>
                  <a:pt x="2372" y="852"/>
                </a:cubicBezTo>
                <a:cubicBezTo>
                  <a:pt x="2353" y="804"/>
                  <a:pt x="2334" y="756"/>
                  <a:pt x="2314" y="707"/>
                </a:cubicBezTo>
                <a:cubicBezTo>
                  <a:pt x="2335" y="709"/>
                  <a:pt x="2354" y="710"/>
                  <a:pt x="2374" y="711"/>
                </a:cubicBezTo>
                <a:close/>
                <a:moveTo>
                  <a:pt x="2313" y="748"/>
                </a:moveTo>
                <a:cubicBezTo>
                  <a:pt x="2314" y="748"/>
                  <a:pt x="2314" y="748"/>
                  <a:pt x="2315" y="748"/>
                </a:cubicBezTo>
                <a:cubicBezTo>
                  <a:pt x="2329" y="784"/>
                  <a:pt x="2343" y="820"/>
                  <a:pt x="2358" y="856"/>
                </a:cubicBezTo>
                <a:cubicBezTo>
                  <a:pt x="2343" y="860"/>
                  <a:pt x="2329" y="863"/>
                  <a:pt x="2313" y="867"/>
                </a:cubicBezTo>
                <a:cubicBezTo>
                  <a:pt x="2313" y="827"/>
                  <a:pt x="2313" y="787"/>
                  <a:pt x="2313" y="748"/>
                </a:cubicBezTo>
                <a:close/>
                <a:moveTo>
                  <a:pt x="2299" y="864"/>
                </a:moveTo>
                <a:cubicBezTo>
                  <a:pt x="2299" y="869"/>
                  <a:pt x="2297" y="871"/>
                  <a:pt x="2292" y="873"/>
                </a:cubicBezTo>
                <a:cubicBezTo>
                  <a:pt x="2274" y="876"/>
                  <a:pt x="2256" y="881"/>
                  <a:pt x="2237" y="885"/>
                </a:cubicBezTo>
                <a:cubicBezTo>
                  <a:pt x="2257" y="838"/>
                  <a:pt x="2277" y="792"/>
                  <a:pt x="2297" y="746"/>
                </a:cubicBezTo>
                <a:cubicBezTo>
                  <a:pt x="2297" y="746"/>
                  <a:pt x="2298" y="746"/>
                  <a:pt x="2298" y="746"/>
                </a:cubicBezTo>
                <a:cubicBezTo>
                  <a:pt x="2298" y="748"/>
                  <a:pt x="2299" y="749"/>
                  <a:pt x="2299" y="751"/>
                </a:cubicBezTo>
                <a:cubicBezTo>
                  <a:pt x="2299" y="789"/>
                  <a:pt x="2298" y="826"/>
                  <a:pt x="2299" y="864"/>
                </a:cubicBezTo>
                <a:close/>
                <a:moveTo>
                  <a:pt x="2222" y="698"/>
                </a:moveTo>
                <a:cubicBezTo>
                  <a:pt x="2247" y="700"/>
                  <a:pt x="2272" y="703"/>
                  <a:pt x="2298" y="706"/>
                </a:cubicBezTo>
                <a:cubicBezTo>
                  <a:pt x="2273" y="764"/>
                  <a:pt x="2248" y="822"/>
                  <a:pt x="2223" y="880"/>
                </a:cubicBezTo>
                <a:cubicBezTo>
                  <a:pt x="2223" y="880"/>
                  <a:pt x="2223" y="880"/>
                  <a:pt x="2222" y="880"/>
                </a:cubicBezTo>
                <a:cubicBezTo>
                  <a:pt x="2222" y="819"/>
                  <a:pt x="2222" y="758"/>
                  <a:pt x="2222" y="698"/>
                </a:cubicBezTo>
                <a:close/>
                <a:moveTo>
                  <a:pt x="2207" y="695"/>
                </a:moveTo>
                <a:cubicBezTo>
                  <a:pt x="2207" y="755"/>
                  <a:pt x="2207" y="816"/>
                  <a:pt x="2207" y="879"/>
                </a:cubicBezTo>
                <a:cubicBezTo>
                  <a:pt x="2179" y="811"/>
                  <a:pt x="2152" y="745"/>
                  <a:pt x="2125" y="678"/>
                </a:cubicBezTo>
                <a:cubicBezTo>
                  <a:pt x="2153" y="684"/>
                  <a:pt x="2179" y="690"/>
                  <a:pt x="2207" y="695"/>
                </a:cubicBezTo>
                <a:close/>
                <a:moveTo>
                  <a:pt x="2124" y="717"/>
                </a:moveTo>
                <a:cubicBezTo>
                  <a:pt x="2124" y="716"/>
                  <a:pt x="2125" y="716"/>
                  <a:pt x="2125" y="716"/>
                </a:cubicBezTo>
                <a:cubicBezTo>
                  <a:pt x="2149" y="775"/>
                  <a:pt x="2173" y="834"/>
                  <a:pt x="2197" y="894"/>
                </a:cubicBezTo>
                <a:cubicBezTo>
                  <a:pt x="2172" y="900"/>
                  <a:pt x="2148" y="905"/>
                  <a:pt x="2124" y="910"/>
                </a:cubicBezTo>
                <a:cubicBezTo>
                  <a:pt x="2124" y="845"/>
                  <a:pt x="2124" y="781"/>
                  <a:pt x="2124" y="717"/>
                </a:cubicBezTo>
                <a:close/>
                <a:moveTo>
                  <a:pt x="1850" y="452"/>
                </a:moveTo>
                <a:cubicBezTo>
                  <a:pt x="1811" y="348"/>
                  <a:pt x="1821" y="248"/>
                  <a:pt x="1884" y="155"/>
                </a:cubicBezTo>
                <a:cubicBezTo>
                  <a:pt x="1907" y="120"/>
                  <a:pt x="1939" y="94"/>
                  <a:pt x="1981" y="83"/>
                </a:cubicBezTo>
                <a:cubicBezTo>
                  <a:pt x="2034" y="69"/>
                  <a:pt x="2080" y="84"/>
                  <a:pt x="2121" y="118"/>
                </a:cubicBezTo>
                <a:cubicBezTo>
                  <a:pt x="2164" y="153"/>
                  <a:pt x="2190" y="200"/>
                  <a:pt x="2205" y="253"/>
                </a:cubicBezTo>
                <a:cubicBezTo>
                  <a:pt x="2214" y="283"/>
                  <a:pt x="2218" y="314"/>
                  <a:pt x="2219" y="343"/>
                </a:cubicBezTo>
                <a:cubicBezTo>
                  <a:pt x="2219" y="470"/>
                  <a:pt x="2149" y="572"/>
                  <a:pt x="2031" y="621"/>
                </a:cubicBezTo>
                <a:cubicBezTo>
                  <a:pt x="2023" y="624"/>
                  <a:pt x="2016" y="624"/>
                  <a:pt x="2009" y="620"/>
                </a:cubicBezTo>
                <a:cubicBezTo>
                  <a:pt x="1936" y="583"/>
                  <a:pt x="1879" y="530"/>
                  <a:pt x="1850" y="452"/>
                </a:cubicBezTo>
                <a:close/>
                <a:moveTo>
                  <a:pt x="2007" y="645"/>
                </a:moveTo>
                <a:cubicBezTo>
                  <a:pt x="2015" y="641"/>
                  <a:pt x="2023" y="643"/>
                  <a:pt x="2031" y="646"/>
                </a:cubicBezTo>
                <a:cubicBezTo>
                  <a:pt x="2055" y="655"/>
                  <a:pt x="2079" y="663"/>
                  <a:pt x="2103" y="671"/>
                </a:cubicBezTo>
                <a:cubicBezTo>
                  <a:pt x="2105" y="672"/>
                  <a:pt x="2107" y="673"/>
                  <a:pt x="2109" y="674"/>
                </a:cubicBezTo>
                <a:cubicBezTo>
                  <a:pt x="2074" y="748"/>
                  <a:pt x="2039" y="823"/>
                  <a:pt x="2004" y="897"/>
                </a:cubicBezTo>
                <a:cubicBezTo>
                  <a:pt x="2004" y="897"/>
                  <a:pt x="2003" y="897"/>
                  <a:pt x="2003" y="897"/>
                </a:cubicBezTo>
                <a:cubicBezTo>
                  <a:pt x="2003" y="878"/>
                  <a:pt x="2003" y="858"/>
                  <a:pt x="2003" y="839"/>
                </a:cubicBezTo>
                <a:cubicBezTo>
                  <a:pt x="2006" y="839"/>
                  <a:pt x="2008" y="839"/>
                  <a:pt x="2012" y="838"/>
                </a:cubicBezTo>
                <a:cubicBezTo>
                  <a:pt x="2010" y="832"/>
                  <a:pt x="2007" y="826"/>
                  <a:pt x="2006" y="819"/>
                </a:cubicBezTo>
                <a:cubicBezTo>
                  <a:pt x="2004" y="813"/>
                  <a:pt x="2002" y="807"/>
                  <a:pt x="2002" y="801"/>
                </a:cubicBezTo>
                <a:cubicBezTo>
                  <a:pt x="2001" y="752"/>
                  <a:pt x="2001" y="703"/>
                  <a:pt x="2000" y="655"/>
                </a:cubicBezTo>
                <a:cubicBezTo>
                  <a:pt x="2000" y="649"/>
                  <a:pt x="2002" y="647"/>
                  <a:pt x="2007" y="645"/>
                </a:cubicBezTo>
                <a:close/>
                <a:moveTo>
                  <a:pt x="1986" y="652"/>
                </a:moveTo>
                <a:cubicBezTo>
                  <a:pt x="1986" y="689"/>
                  <a:pt x="1986" y="728"/>
                  <a:pt x="1986" y="764"/>
                </a:cubicBezTo>
                <a:cubicBezTo>
                  <a:pt x="1984" y="763"/>
                  <a:pt x="1981" y="760"/>
                  <a:pt x="1977" y="758"/>
                </a:cubicBezTo>
                <a:cubicBezTo>
                  <a:pt x="1968" y="754"/>
                  <a:pt x="1956" y="752"/>
                  <a:pt x="1950" y="745"/>
                </a:cubicBezTo>
                <a:cubicBezTo>
                  <a:pt x="1944" y="739"/>
                  <a:pt x="1943" y="728"/>
                  <a:pt x="1940" y="719"/>
                </a:cubicBezTo>
                <a:cubicBezTo>
                  <a:pt x="1932" y="694"/>
                  <a:pt x="1924" y="670"/>
                  <a:pt x="1916" y="646"/>
                </a:cubicBezTo>
                <a:cubicBezTo>
                  <a:pt x="1940" y="648"/>
                  <a:pt x="1962" y="650"/>
                  <a:pt x="1986" y="652"/>
                </a:cubicBezTo>
                <a:close/>
                <a:moveTo>
                  <a:pt x="1908" y="668"/>
                </a:moveTo>
                <a:cubicBezTo>
                  <a:pt x="1916" y="690"/>
                  <a:pt x="1923" y="713"/>
                  <a:pt x="1931" y="738"/>
                </a:cubicBezTo>
                <a:cubicBezTo>
                  <a:pt x="1916" y="731"/>
                  <a:pt x="1903" y="725"/>
                  <a:pt x="1890" y="718"/>
                </a:cubicBezTo>
                <a:cubicBezTo>
                  <a:pt x="1895" y="701"/>
                  <a:pt x="1901" y="684"/>
                  <a:pt x="1906" y="668"/>
                </a:cubicBezTo>
                <a:cubicBezTo>
                  <a:pt x="1907" y="668"/>
                  <a:pt x="1908" y="668"/>
                  <a:pt x="1908" y="668"/>
                </a:cubicBezTo>
                <a:close/>
                <a:moveTo>
                  <a:pt x="1900" y="641"/>
                </a:moveTo>
                <a:cubicBezTo>
                  <a:pt x="1893" y="663"/>
                  <a:pt x="1885" y="686"/>
                  <a:pt x="1877" y="710"/>
                </a:cubicBezTo>
                <a:cubicBezTo>
                  <a:pt x="1868" y="706"/>
                  <a:pt x="1861" y="702"/>
                  <a:pt x="1857" y="693"/>
                </a:cubicBezTo>
                <a:cubicBezTo>
                  <a:pt x="1844" y="666"/>
                  <a:pt x="1831" y="641"/>
                  <a:pt x="1818" y="615"/>
                </a:cubicBezTo>
                <a:cubicBezTo>
                  <a:pt x="1817" y="613"/>
                  <a:pt x="1816" y="610"/>
                  <a:pt x="1815" y="608"/>
                </a:cubicBezTo>
                <a:cubicBezTo>
                  <a:pt x="1843" y="619"/>
                  <a:pt x="1871" y="630"/>
                  <a:pt x="1900" y="641"/>
                </a:cubicBezTo>
                <a:close/>
                <a:moveTo>
                  <a:pt x="1806" y="624"/>
                </a:moveTo>
                <a:cubicBezTo>
                  <a:pt x="1816" y="644"/>
                  <a:pt x="1826" y="664"/>
                  <a:pt x="1836" y="684"/>
                </a:cubicBezTo>
                <a:cubicBezTo>
                  <a:pt x="1836" y="684"/>
                  <a:pt x="1835" y="684"/>
                  <a:pt x="1835" y="685"/>
                </a:cubicBezTo>
                <a:cubicBezTo>
                  <a:pt x="1826" y="678"/>
                  <a:pt x="1817" y="672"/>
                  <a:pt x="1808" y="665"/>
                </a:cubicBezTo>
                <a:cubicBezTo>
                  <a:pt x="1806" y="664"/>
                  <a:pt x="1805" y="661"/>
                  <a:pt x="1805" y="659"/>
                </a:cubicBezTo>
                <a:cubicBezTo>
                  <a:pt x="1805" y="648"/>
                  <a:pt x="1805" y="636"/>
                  <a:pt x="1806" y="624"/>
                </a:cubicBezTo>
                <a:close/>
                <a:moveTo>
                  <a:pt x="1790" y="650"/>
                </a:moveTo>
                <a:cubicBezTo>
                  <a:pt x="1783" y="647"/>
                  <a:pt x="1783" y="647"/>
                  <a:pt x="1790" y="633"/>
                </a:cubicBezTo>
                <a:cubicBezTo>
                  <a:pt x="1790" y="639"/>
                  <a:pt x="1790" y="645"/>
                  <a:pt x="1790" y="650"/>
                </a:cubicBezTo>
                <a:close/>
                <a:moveTo>
                  <a:pt x="1709" y="562"/>
                </a:moveTo>
                <a:cubicBezTo>
                  <a:pt x="1709" y="560"/>
                  <a:pt x="1709" y="557"/>
                  <a:pt x="1709" y="553"/>
                </a:cubicBezTo>
                <a:cubicBezTo>
                  <a:pt x="1736" y="567"/>
                  <a:pt x="1762" y="580"/>
                  <a:pt x="1788" y="594"/>
                </a:cubicBezTo>
                <a:cubicBezTo>
                  <a:pt x="1783" y="608"/>
                  <a:pt x="1778" y="622"/>
                  <a:pt x="1772" y="636"/>
                </a:cubicBezTo>
                <a:cubicBezTo>
                  <a:pt x="1770" y="635"/>
                  <a:pt x="1769" y="633"/>
                  <a:pt x="1767" y="632"/>
                </a:cubicBezTo>
                <a:cubicBezTo>
                  <a:pt x="1751" y="617"/>
                  <a:pt x="1735" y="601"/>
                  <a:pt x="1719" y="586"/>
                </a:cubicBezTo>
                <a:cubicBezTo>
                  <a:pt x="1712" y="579"/>
                  <a:pt x="1708" y="572"/>
                  <a:pt x="1709" y="562"/>
                </a:cubicBezTo>
                <a:close/>
                <a:moveTo>
                  <a:pt x="1681" y="537"/>
                </a:moveTo>
                <a:cubicBezTo>
                  <a:pt x="1685" y="539"/>
                  <a:pt x="1688" y="541"/>
                  <a:pt x="1691" y="543"/>
                </a:cubicBezTo>
                <a:cubicBezTo>
                  <a:pt x="1693" y="544"/>
                  <a:pt x="1694" y="547"/>
                  <a:pt x="1694" y="549"/>
                </a:cubicBezTo>
                <a:cubicBezTo>
                  <a:pt x="1695" y="553"/>
                  <a:pt x="1694" y="558"/>
                  <a:pt x="1694" y="562"/>
                </a:cubicBezTo>
                <a:cubicBezTo>
                  <a:pt x="1694" y="572"/>
                  <a:pt x="1692" y="581"/>
                  <a:pt x="1681" y="585"/>
                </a:cubicBezTo>
                <a:cubicBezTo>
                  <a:pt x="1681" y="570"/>
                  <a:pt x="1681" y="554"/>
                  <a:pt x="1681" y="537"/>
                </a:cubicBezTo>
                <a:close/>
                <a:moveTo>
                  <a:pt x="1533" y="466"/>
                </a:moveTo>
                <a:cubicBezTo>
                  <a:pt x="1548" y="472"/>
                  <a:pt x="1563" y="476"/>
                  <a:pt x="1578" y="483"/>
                </a:cubicBezTo>
                <a:cubicBezTo>
                  <a:pt x="1606" y="497"/>
                  <a:pt x="1633" y="512"/>
                  <a:pt x="1661" y="526"/>
                </a:cubicBezTo>
                <a:cubicBezTo>
                  <a:pt x="1663" y="527"/>
                  <a:pt x="1666" y="531"/>
                  <a:pt x="1666" y="534"/>
                </a:cubicBezTo>
                <a:cubicBezTo>
                  <a:pt x="1666" y="555"/>
                  <a:pt x="1666" y="575"/>
                  <a:pt x="1666" y="596"/>
                </a:cubicBezTo>
                <a:cubicBezTo>
                  <a:pt x="1666" y="598"/>
                  <a:pt x="1665" y="602"/>
                  <a:pt x="1663" y="603"/>
                </a:cubicBezTo>
                <a:cubicBezTo>
                  <a:pt x="1642" y="622"/>
                  <a:pt x="1620" y="640"/>
                  <a:pt x="1598" y="659"/>
                </a:cubicBezTo>
                <a:cubicBezTo>
                  <a:pt x="1597" y="659"/>
                  <a:pt x="1596" y="660"/>
                  <a:pt x="1595" y="660"/>
                </a:cubicBezTo>
                <a:cubicBezTo>
                  <a:pt x="1574" y="596"/>
                  <a:pt x="1552" y="532"/>
                  <a:pt x="1531" y="468"/>
                </a:cubicBezTo>
                <a:cubicBezTo>
                  <a:pt x="1532" y="467"/>
                  <a:pt x="1532" y="467"/>
                  <a:pt x="1533" y="466"/>
                </a:cubicBezTo>
                <a:close/>
                <a:moveTo>
                  <a:pt x="1521" y="487"/>
                </a:moveTo>
                <a:cubicBezTo>
                  <a:pt x="1521" y="487"/>
                  <a:pt x="1522" y="487"/>
                  <a:pt x="1522" y="487"/>
                </a:cubicBezTo>
                <a:cubicBezTo>
                  <a:pt x="1541" y="544"/>
                  <a:pt x="1560" y="602"/>
                  <a:pt x="1579" y="659"/>
                </a:cubicBezTo>
                <a:cubicBezTo>
                  <a:pt x="1583" y="671"/>
                  <a:pt x="1583" y="671"/>
                  <a:pt x="1573" y="678"/>
                </a:cubicBezTo>
                <a:cubicBezTo>
                  <a:pt x="1562" y="685"/>
                  <a:pt x="1551" y="693"/>
                  <a:pt x="1539" y="700"/>
                </a:cubicBezTo>
                <a:cubicBezTo>
                  <a:pt x="1537" y="702"/>
                  <a:pt x="1533" y="702"/>
                  <a:pt x="1532" y="701"/>
                </a:cubicBezTo>
                <a:cubicBezTo>
                  <a:pt x="1514" y="690"/>
                  <a:pt x="1496" y="678"/>
                  <a:pt x="1479" y="665"/>
                </a:cubicBezTo>
                <a:cubicBezTo>
                  <a:pt x="1477" y="664"/>
                  <a:pt x="1477" y="660"/>
                  <a:pt x="1477" y="658"/>
                </a:cubicBezTo>
                <a:cubicBezTo>
                  <a:pt x="1489" y="613"/>
                  <a:pt x="1500" y="569"/>
                  <a:pt x="1511" y="524"/>
                </a:cubicBezTo>
                <a:cubicBezTo>
                  <a:pt x="1514" y="512"/>
                  <a:pt x="1517" y="500"/>
                  <a:pt x="1521" y="487"/>
                </a:cubicBezTo>
                <a:close/>
                <a:moveTo>
                  <a:pt x="1416" y="597"/>
                </a:moveTo>
                <a:cubicBezTo>
                  <a:pt x="1433" y="564"/>
                  <a:pt x="1450" y="531"/>
                  <a:pt x="1473" y="501"/>
                </a:cubicBezTo>
                <a:cubicBezTo>
                  <a:pt x="1481" y="491"/>
                  <a:pt x="1490" y="483"/>
                  <a:pt x="1499" y="474"/>
                </a:cubicBezTo>
                <a:cubicBezTo>
                  <a:pt x="1502" y="472"/>
                  <a:pt x="1506" y="470"/>
                  <a:pt x="1511" y="467"/>
                </a:cubicBezTo>
                <a:cubicBezTo>
                  <a:pt x="1495" y="530"/>
                  <a:pt x="1479" y="590"/>
                  <a:pt x="1464" y="651"/>
                </a:cubicBezTo>
                <a:cubicBezTo>
                  <a:pt x="1462" y="650"/>
                  <a:pt x="1461" y="650"/>
                  <a:pt x="1460" y="649"/>
                </a:cubicBezTo>
                <a:cubicBezTo>
                  <a:pt x="1446" y="634"/>
                  <a:pt x="1431" y="619"/>
                  <a:pt x="1417" y="604"/>
                </a:cubicBezTo>
                <a:cubicBezTo>
                  <a:pt x="1416" y="602"/>
                  <a:pt x="1415" y="599"/>
                  <a:pt x="1416" y="597"/>
                </a:cubicBezTo>
                <a:close/>
                <a:moveTo>
                  <a:pt x="1022" y="225"/>
                </a:moveTo>
                <a:cubicBezTo>
                  <a:pt x="1024" y="227"/>
                  <a:pt x="1025" y="229"/>
                  <a:pt x="1026" y="231"/>
                </a:cubicBezTo>
                <a:cubicBezTo>
                  <a:pt x="1081" y="320"/>
                  <a:pt x="1129" y="414"/>
                  <a:pt x="1175" y="508"/>
                </a:cubicBezTo>
                <a:cubicBezTo>
                  <a:pt x="1176" y="510"/>
                  <a:pt x="1176" y="514"/>
                  <a:pt x="1175" y="516"/>
                </a:cubicBezTo>
                <a:cubicBezTo>
                  <a:pt x="1159" y="538"/>
                  <a:pt x="1142" y="559"/>
                  <a:pt x="1126" y="581"/>
                </a:cubicBezTo>
                <a:cubicBezTo>
                  <a:pt x="1125" y="581"/>
                  <a:pt x="1125" y="582"/>
                  <a:pt x="1123" y="582"/>
                </a:cubicBezTo>
                <a:cubicBezTo>
                  <a:pt x="1089" y="463"/>
                  <a:pt x="1055" y="344"/>
                  <a:pt x="1021" y="226"/>
                </a:cubicBezTo>
                <a:cubicBezTo>
                  <a:pt x="1022" y="225"/>
                  <a:pt x="1022" y="225"/>
                  <a:pt x="1022" y="225"/>
                </a:cubicBezTo>
                <a:close/>
                <a:moveTo>
                  <a:pt x="1008" y="235"/>
                </a:moveTo>
                <a:cubicBezTo>
                  <a:pt x="1008" y="235"/>
                  <a:pt x="1009" y="235"/>
                  <a:pt x="1009" y="235"/>
                </a:cubicBezTo>
                <a:cubicBezTo>
                  <a:pt x="1016" y="259"/>
                  <a:pt x="1023" y="284"/>
                  <a:pt x="1030" y="308"/>
                </a:cubicBezTo>
                <a:cubicBezTo>
                  <a:pt x="1057" y="402"/>
                  <a:pt x="1084" y="496"/>
                  <a:pt x="1111" y="589"/>
                </a:cubicBezTo>
                <a:cubicBezTo>
                  <a:pt x="1112" y="595"/>
                  <a:pt x="1112" y="598"/>
                  <a:pt x="1108" y="603"/>
                </a:cubicBezTo>
                <a:cubicBezTo>
                  <a:pt x="1081" y="633"/>
                  <a:pt x="1053" y="663"/>
                  <a:pt x="1020" y="687"/>
                </a:cubicBezTo>
                <a:cubicBezTo>
                  <a:pt x="1017" y="689"/>
                  <a:pt x="1014" y="691"/>
                  <a:pt x="1011" y="693"/>
                </a:cubicBezTo>
                <a:cubicBezTo>
                  <a:pt x="1010" y="694"/>
                  <a:pt x="1009" y="694"/>
                  <a:pt x="1008" y="694"/>
                </a:cubicBezTo>
                <a:cubicBezTo>
                  <a:pt x="1008" y="541"/>
                  <a:pt x="1008" y="388"/>
                  <a:pt x="1008" y="235"/>
                </a:cubicBezTo>
                <a:close/>
                <a:moveTo>
                  <a:pt x="843" y="577"/>
                </a:moveTo>
                <a:cubicBezTo>
                  <a:pt x="842" y="576"/>
                  <a:pt x="841" y="574"/>
                  <a:pt x="841" y="573"/>
                </a:cubicBezTo>
                <a:cubicBezTo>
                  <a:pt x="840" y="542"/>
                  <a:pt x="839" y="512"/>
                  <a:pt x="837" y="480"/>
                </a:cubicBezTo>
                <a:cubicBezTo>
                  <a:pt x="847" y="479"/>
                  <a:pt x="856" y="479"/>
                  <a:pt x="865" y="478"/>
                </a:cubicBezTo>
                <a:cubicBezTo>
                  <a:pt x="867" y="478"/>
                  <a:pt x="870" y="479"/>
                  <a:pt x="871" y="480"/>
                </a:cubicBezTo>
                <a:cubicBezTo>
                  <a:pt x="876" y="492"/>
                  <a:pt x="886" y="489"/>
                  <a:pt x="895" y="489"/>
                </a:cubicBezTo>
                <a:cubicBezTo>
                  <a:pt x="899" y="490"/>
                  <a:pt x="903" y="489"/>
                  <a:pt x="908" y="488"/>
                </a:cubicBezTo>
                <a:cubicBezTo>
                  <a:pt x="897" y="529"/>
                  <a:pt x="886" y="569"/>
                  <a:pt x="875" y="609"/>
                </a:cubicBezTo>
                <a:cubicBezTo>
                  <a:pt x="864" y="598"/>
                  <a:pt x="853" y="588"/>
                  <a:pt x="843" y="577"/>
                </a:cubicBezTo>
                <a:close/>
                <a:moveTo>
                  <a:pt x="993" y="237"/>
                </a:moveTo>
                <a:cubicBezTo>
                  <a:pt x="993" y="391"/>
                  <a:pt x="993" y="546"/>
                  <a:pt x="993" y="701"/>
                </a:cubicBezTo>
                <a:cubicBezTo>
                  <a:pt x="984" y="696"/>
                  <a:pt x="975" y="691"/>
                  <a:pt x="968" y="685"/>
                </a:cubicBezTo>
                <a:cubicBezTo>
                  <a:pt x="942" y="666"/>
                  <a:pt x="917" y="646"/>
                  <a:pt x="891" y="626"/>
                </a:cubicBezTo>
                <a:cubicBezTo>
                  <a:pt x="888" y="623"/>
                  <a:pt x="887" y="621"/>
                  <a:pt x="889" y="616"/>
                </a:cubicBezTo>
                <a:cubicBezTo>
                  <a:pt x="900" y="574"/>
                  <a:pt x="912" y="531"/>
                  <a:pt x="923" y="489"/>
                </a:cubicBezTo>
                <a:cubicBezTo>
                  <a:pt x="925" y="483"/>
                  <a:pt x="930" y="479"/>
                  <a:pt x="933" y="474"/>
                </a:cubicBezTo>
                <a:cubicBezTo>
                  <a:pt x="932" y="474"/>
                  <a:pt x="930" y="474"/>
                  <a:pt x="927" y="474"/>
                </a:cubicBezTo>
                <a:cubicBezTo>
                  <a:pt x="949" y="395"/>
                  <a:pt x="970" y="316"/>
                  <a:pt x="992" y="237"/>
                </a:cubicBezTo>
                <a:cubicBezTo>
                  <a:pt x="992" y="237"/>
                  <a:pt x="992" y="237"/>
                  <a:pt x="993" y="237"/>
                </a:cubicBezTo>
                <a:close/>
                <a:moveTo>
                  <a:pt x="806" y="18"/>
                </a:moveTo>
                <a:cubicBezTo>
                  <a:pt x="815" y="20"/>
                  <a:pt x="824" y="21"/>
                  <a:pt x="832" y="24"/>
                </a:cubicBezTo>
                <a:cubicBezTo>
                  <a:pt x="862" y="34"/>
                  <a:pt x="886" y="53"/>
                  <a:pt x="908" y="75"/>
                </a:cubicBezTo>
                <a:cubicBezTo>
                  <a:pt x="939" y="105"/>
                  <a:pt x="965" y="139"/>
                  <a:pt x="989" y="175"/>
                </a:cubicBezTo>
                <a:cubicBezTo>
                  <a:pt x="991" y="177"/>
                  <a:pt x="991" y="181"/>
                  <a:pt x="990" y="184"/>
                </a:cubicBezTo>
                <a:cubicBezTo>
                  <a:pt x="973" y="250"/>
                  <a:pt x="955" y="316"/>
                  <a:pt x="937" y="381"/>
                </a:cubicBezTo>
                <a:cubicBezTo>
                  <a:pt x="929" y="412"/>
                  <a:pt x="921" y="443"/>
                  <a:pt x="912" y="474"/>
                </a:cubicBezTo>
                <a:cubicBezTo>
                  <a:pt x="900" y="474"/>
                  <a:pt x="889" y="472"/>
                  <a:pt x="879" y="466"/>
                </a:cubicBezTo>
                <a:cubicBezTo>
                  <a:pt x="877" y="465"/>
                  <a:pt x="874" y="462"/>
                  <a:pt x="873" y="460"/>
                </a:cubicBezTo>
                <a:cubicBezTo>
                  <a:pt x="872" y="452"/>
                  <a:pt x="866" y="451"/>
                  <a:pt x="860" y="450"/>
                </a:cubicBezTo>
                <a:cubicBezTo>
                  <a:pt x="852" y="448"/>
                  <a:pt x="845" y="447"/>
                  <a:pt x="835" y="446"/>
                </a:cubicBezTo>
                <a:cubicBezTo>
                  <a:pt x="835" y="438"/>
                  <a:pt x="835" y="430"/>
                  <a:pt x="835" y="421"/>
                </a:cubicBezTo>
                <a:cubicBezTo>
                  <a:pt x="835" y="420"/>
                  <a:pt x="837" y="418"/>
                  <a:pt x="839" y="417"/>
                </a:cubicBezTo>
                <a:cubicBezTo>
                  <a:pt x="843" y="413"/>
                  <a:pt x="844" y="409"/>
                  <a:pt x="840" y="404"/>
                </a:cubicBezTo>
                <a:cubicBezTo>
                  <a:pt x="837" y="400"/>
                  <a:pt x="832" y="400"/>
                  <a:pt x="829" y="404"/>
                </a:cubicBezTo>
                <a:cubicBezTo>
                  <a:pt x="825" y="408"/>
                  <a:pt x="825" y="413"/>
                  <a:pt x="830" y="416"/>
                </a:cubicBezTo>
                <a:cubicBezTo>
                  <a:pt x="833" y="418"/>
                  <a:pt x="834" y="421"/>
                  <a:pt x="833" y="425"/>
                </a:cubicBezTo>
                <a:cubicBezTo>
                  <a:pt x="830" y="474"/>
                  <a:pt x="828" y="522"/>
                  <a:pt x="825" y="571"/>
                </a:cubicBezTo>
                <a:cubicBezTo>
                  <a:pt x="824" y="573"/>
                  <a:pt x="823" y="576"/>
                  <a:pt x="822" y="578"/>
                </a:cubicBezTo>
                <a:cubicBezTo>
                  <a:pt x="817" y="582"/>
                  <a:pt x="813" y="587"/>
                  <a:pt x="806" y="592"/>
                </a:cubicBezTo>
                <a:cubicBezTo>
                  <a:pt x="806" y="400"/>
                  <a:pt x="806" y="210"/>
                  <a:pt x="806" y="18"/>
                </a:cubicBezTo>
                <a:close/>
                <a:moveTo>
                  <a:pt x="88" y="722"/>
                </a:moveTo>
                <a:cubicBezTo>
                  <a:pt x="61" y="722"/>
                  <a:pt x="35" y="722"/>
                  <a:pt x="9" y="722"/>
                </a:cubicBezTo>
                <a:cubicBezTo>
                  <a:pt x="9" y="712"/>
                  <a:pt x="8" y="702"/>
                  <a:pt x="9" y="693"/>
                </a:cubicBezTo>
                <a:cubicBezTo>
                  <a:pt x="9" y="689"/>
                  <a:pt x="11" y="687"/>
                  <a:pt x="16" y="689"/>
                </a:cubicBezTo>
                <a:cubicBezTo>
                  <a:pt x="17" y="690"/>
                  <a:pt x="20" y="691"/>
                  <a:pt x="21" y="690"/>
                </a:cubicBezTo>
                <a:cubicBezTo>
                  <a:pt x="24" y="689"/>
                  <a:pt x="26" y="689"/>
                  <a:pt x="30" y="690"/>
                </a:cubicBezTo>
                <a:cubicBezTo>
                  <a:pt x="35" y="691"/>
                  <a:pt x="41" y="690"/>
                  <a:pt x="47" y="689"/>
                </a:cubicBezTo>
                <a:cubicBezTo>
                  <a:pt x="52" y="689"/>
                  <a:pt x="56" y="688"/>
                  <a:pt x="61" y="689"/>
                </a:cubicBezTo>
                <a:cubicBezTo>
                  <a:pt x="68" y="690"/>
                  <a:pt x="76" y="691"/>
                  <a:pt x="83" y="688"/>
                </a:cubicBezTo>
                <a:cubicBezTo>
                  <a:pt x="84" y="688"/>
                  <a:pt x="88" y="691"/>
                  <a:pt x="88" y="693"/>
                </a:cubicBezTo>
                <a:cubicBezTo>
                  <a:pt x="88" y="702"/>
                  <a:pt x="88" y="712"/>
                  <a:pt x="88" y="722"/>
                </a:cubicBezTo>
                <a:close/>
                <a:moveTo>
                  <a:pt x="282" y="758"/>
                </a:moveTo>
                <a:cubicBezTo>
                  <a:pt x="282" y="763"/>
                  <a:pt x="281" y="766"/>
                  <a:pt x="276" y="769"/>
                </a:cubicBezTo>
                <a:cubicBezTo>
                  <a:pt x="269" y="774"/>
                  <a:pt x="261" y="780"/>
                  <a:pt x="253" y="784"/>
                </a:cubicBezTo>
                <a:cubicBezTo>
                  <a:pt x="245" y="788"/>
                  <a:pt x="242" y="793"/>
                  <a:pt x="238" y="800"/>
                </a:cubicBezTo>
                <a:cubicBezTo>
                  <a:pt x="247" y="802"/>
                  <a:pt x="243" y="808"/>
                  <a:pt x="243" y="813"/>
                </a:cubicBezTo>
                <a:cubicBezTo>
                  <a:pt x="217" y="808"/>
                  <a:pt x="194" y="800"/>
                  <a:pt x="170" y="787"/>
                </a:cubicBezTo>
                <a:cubicBezTo>
                  <a:pt x="204" y="728"/>
                  <a:pt x="238" y="670"/>
                  <a:pt x="271" y="612"/>
                </a:cubicBezTo>
                <a:cubicBezTo>
                  <a:pt x="275" y="613"/>
                  <a:pt x="278" y="614"/>
                  <a:pt x="281" y="615"/>
                </a:cubicBezTo>
                <a:cubicBezTo>
                  <a:pt x="281" y="617"/>
                  <a:pt x="282" y="620"/>
                  <a:pt x="282" y="622"/>
                </a:cubicBezTo>
                <a:cubicBezTo>
                  <a:pt x="282" y="667"/>
                  <a:pt x="282" y="713"/>
                  <a:pt x="282" y="758"/>
                </a:cubicBezTo>
                <a:close/>
                <a:moveTo>
                  <a:pt x="295" y="749"/>
                </a:moveTo>
                <a:cubicBezTo>
                  <a:pt x="293" y="746"/>
                  <a:pt x="292" y="741"/>
                  <a:pt x="292" y="737"/>
                </a:cubicBezTo>
                <a:cubicBezTo>
                  <a:pt x="292" y="700"/>
                  <a:pt x="292" y="662"/>
                  <a:pt x="292" y="625"/>
                </a:cubicBezTo>
                <a:cubicBezTo>
                  <a:pt x="291" y="617"/>
                  <a:pt x="293" y="612"/>
                  <a:pt x="302" y="613"/>
                </a:cubicBezTo>
                <a:cubicBezTo>
                  <a:pt x="336" y="671"/>
                  <a:pt x="369" y="728"/>
                  <a:pt x="403" y="787"/>
                </a:cubicBezTo>
                <a:cubicBezTo>
                  <a:pt x="379" y="800"/>
                  <a:pt x="354" y="809"/>
                  <a:pt x="328" y="813"/>
                </a:cubicBezTo>
                <a:cubicBezTo>
                  <a:pt x="327" y="808"/>
                  <a:pt x="323" y="802"/>
                  <a:pt x="332" y="800"/>
                </a:cubicBezTo>
                <a:cubicBezTo>
                  <a:pt x="330" y="793"/>
                  <a:pt x="327" y="787"/>
                  <a:pt x="319" y="784"/>
                </a:cubicBezTo>
                <a:cubicBezTo>
                  <a:pt x="311" y="781"/>
                  <a:pt x="304" y="775"/>
                  <a:pt x="297" y="771"/>
                </a:cubicBezTo>
                <a:cubicBezTo>
                  <a:pt x="292" y="767"/>
                  <a:pt x="290" y="763"/>
                  <a:pt x="292" y="758"/>
                </a:cubicBezTo>
                <a:cubicBezTo>
                  <a:pt x="297" y="758"/>
                  <a:pt x="302" y="757"/>
                  <a:pt x="307" y="757"/>
                </a:cubicBezTo>
                <a:cubicBezTo>
                  <a:pt x="302" y="754"/>
                  <a:pt x="297" y="752"/>
                  <a:pt x="295" y="749"/>
                </a:cubicBezTo>
                <a:close/>
                <a:moveTo>
                  <a:pt x="477" y="724"/>
                </a:moveTo>
                <a:cubicBezTo>
                  <a:pt x="469" y="733"/>
                  <a:pt x="461" y="742"/>
                  <a:pt x="452" y="752"/>
                </a:cubicBezTo>
                <a:cubicBezTo>
                  <a:pt x="426" y="713"/>
                  <a:pt x="402" y="674"/>
                  <a:pt x="377" y="635"/>
                </a:cubicBezTo>
                <a:cubicBezTo>
                  <a:pt x="377" y="635"/>
                  <a:pt x="378" y="634"/>
                  <a:pt x="378" y="634"/>
                </a:cubicBezTo>
                <a:cubicBezTo>
                  <a:pt x="411" y="653"/>
                  <a:pt x="445" y="673"/>
                  <a:pt x="479" y="692"/>
                </a:cubicBezTo>
                <a:cubicBezTo>
                  <a:pt x="477" y="696"/>
                  <a:pt x="475" y="699"/>
                  <a:pt x="474" y="702"/>
                </a:cubicBezTo>
                <a:cubicBezTo>
                  <a:pt x="479" y="705"/>
                  <a:pt x="481" y="719"/>
                  <a:pt x="477" y="724"/>
                </a:cubicBezTo>
                <a:close/>
                <a:moveTo>
                  <a:pt x="482" y="771"/>
                </a:moveTo>
                <a:cubicBezTo>
                  <a:pt x="487" y="772"/>
                  <a:pt x="491" y="774"/>
                  <a:pt x="496" y="776"/>
                </a:cubicBezTo>
                <a:cubicBezTo>
                  <a:pt x="494" y="787"/>
                  <a:pt x="491" y="798"/>
                  <a:pt x="489" y="809"/>
                </a:cubicBezTo>
                <a:cubicBezTo>
                  <a:pt x="478" y="799"/>
                  <a:pt x="475" y="787"/>
                  <a:pt x="477" y="774"/>
                </a:cubicBezTo>
                <a:cubicBezTo>
                  <a:pt x="478" y="773"/>
                  <a:pt x="481" y="770"/>
                  <a:pt x="482" y="771"/>
                </a:cubicBezTo>
                <a:close/>
                <a:moveTo>
                  <a:pt x="368" y="617"/>
                </a:moveTo>
                <a:cubicBezTo>
                  <a:pt x="366" y="616"/>
                  <a:pt x="364" y="615"/>
                  <a:pt x="363" y="613"/>
                </a:cubicBezTo>
                <a:cubicBezTo>
                  <a:pt x="356" y="603"/>
                  <a:pt x="350" y="592"/>
                  <a:pt x="342" y="581"/>
                </a:cubicBezTo>
                <a:cubicBezTo>
                  <a:pt x="405" y="581"/>
                  <a:pt x="466" y="581"/>
                  <a:pt x="529" y="581"/>
                </a:cubicBezTo>
                <a:cubicBezTo>
                  <a:pt x="526" y="598"/>
                  <a:pt x="525" y="615"/>
                  <a:pt x="521" y="632"/>
                </a:cubicBezTo>
                <a:cubicBezTo>
                  <a:pt x="518" y="644"/>
                  <a:pt x="513" y="656"/>
                  <a:pt x="510" y="668"/>
                </a:cubicBezTo>
                <a:cubicBezTo>
                  <a:pt x="507" y="678"/>
                  <a:pt x="499" y="681"/>
                  <a:pt x="491" y="685"/>
                </a:cubicBezTo>
                <a:cubicBezTo>
                  <a:pt x="489" y="686"/>
                  <a:pt x="487" y="685"/>
                  <a:pt x="485" y="684"/>
                </a:cubicBezTo>
                <a:cubicBezTo>
                  <a:pt x="446" y="662"/>
                  <a:pt x="407" y="639"/>
                  <a:pt x="368" y="617"/>
                </a:cubicBezTo>
                <a:close/>
                <a:moveTo>
                  <a:pt x="430" y="762"/>
                </a:moveTo>
                <a:cubicBezTo>
                  <a:pt x="431" y="764"/>
                  <a:pt x="432" y="765"/>
                  <a:pt x="433" y="767"/>
                </a:cubicBezTo>
                <a:cubicBezTo>
                  <a:pt x="426" y="772"/>
                  <a:pt x="419" y="777"/>
                  <a:pt x="412" y="782"/>
                </a:cubicBezTo>
                <a:cubicBezTo>
                  <a:pt x="378" y="724"/>
                  <a:pt x="344" y="666"/>
                  <a:pt x="310" y="607"/>
                </a:cubicBezTo>
                <a:cubicBezTo>
                  <a:pt x="313" y="605"/>
                  <a:pt x="316" y="602"/>
                  <a:pt x="318" y="600"/>
                </a:cubicBezTo>
                <a:cubicBezTo>
                  <a:pt x="325" y="603"/>
                  <a:pt x="331" y="607"/>
                  <a:pt x="336" y="615"/>
                </a:cubicBezTo>
                <a:cubicBezTo>
                  <a:pt x="367" y="664"/>
                  <a:pt x="398" y="713"/>
                  <a:pt x="430" y="762"/>
                </a:cubicBezTo>
                <a:close/>
                <a:moveTo>
                  <a:pt x="307" y="799"/>
                </a:moveTo>
                <a:cubicBezTo>
                  <a:pt x="308" y="799"/>
                  <a:pt x="310" y="799"/>
                  <a:pt x="311" y="799"/>
                </a:cubicBezTo>
                <a:cubicBezTo>
                  <a:pt x="313" y="799"/>
                  <a:pt x="316" y="799"/>
                  <a:pt x="319" y="799"/>
                </a:cubicBezTo>
                <a:cubicBezTo>
                  <a:pt x="321" y="800"/>
                  <a:pt x="324" y="801"/>
                  <a:pt x="325" y="803"/>
                </a:cubicBezTo>
                <a:cubicBezTo>
                  <a:pt x="325" y="812"/>
                  <a:pt x="325" y="822"/>
                  <a:pt x="325" y="832"/>
                </a:cubicBezTo>
                <a:cubicBezTo>
                  <a:pt x="298" y="832"/>
                  <a:pt x="273" y="832"/>
                  <a:pt x="246" y="832"/>
                </a:cubicBezTo>
                <a:cubicBezTo>
                  <a:pt x="246" y="822"/>
                  <a:pt x="246" y="812"/>
                  <a:pt x="246" y="802"/>
                </a:cubicBezTo>
                <a:cubicBezTo>
                  <a:pt x="246" y="801"/>
                  <a:pt x="250" y="799"/>
                  <a:pt x="252" y="799"/>
                </a:cubicBezTo>
                <a:cubicBezTo>
                  <a:pt x="255" y="798"/>
                  <a:pt x="258" y="799"/>
                  <a:pt x="261" y="799"/>
                </a:cubicBezTo>
                <a:cubicBezTo>
                  <a:pt x="265" y="799"/>
                  <a:pt x="269" y="798"/>
                  <a:pt x="273" y="799"/>
                </a:cubicBezTo>
                <a:cubicBezTo>
                  <a:pt x="278" y="799"/>
                  <a:pt x="284" y="800"/>
                  <a:pt x="289" y="800"/>
                </a:cubicBezTo>
                <a:cubicBezTo>
                  <a:pt x="295" y="800"/>
                  <a:pt x="301" y="799"/>
                  <a:pt x="307" y="799"/>
                </a:cubicBezTo>
                <a:close/>
                <a:moveTo>
                  <a:pt x="162" y="782"/>
                </a:moveTo>
                <a:cubicBezTo>
                  <a:pt x="154" y="777"/>
                  <a:pt x="147" y="773"/>
                  <a:pt x="140" y="768"/>
                </a:cubicBezTo>
                <a:cubicBezTo>
                  <a:pt x="152" y="749"/>
                  <a:pt x="163" y="731"/>
                  <a:pt x="175" y="713"/>
                </a:cubicBezTo>
                <a:cubicBezTo>
                  <a:pt x="195" y="681"/>
                  <a:pt x="216" y="648"/>
                  <a:pt x="237" y="616"/>
                </a:cubicBezTo>
                <a:cubicBezTo>
                  <a:pt x="241" y="609"/>
                  <a:pt x="248" y="604"/>
                  <a:pt x="253" y="598"/>
                </a:cubicBezTo>
                <a:cubicBezTo>
                  <a:pt x="258" y="603"/>
                  <a:pt x="260" y="605"/>
                  <a:pt x="263" y="607"/>
                </a:cubicBezTo>
                <a:cubicBezTo>
                  <a:pt x="229" y="665"/>
                  <a:pt x="196" y="723"/>
                  <a:pt x="162" y="782"/>
                </a:cubicBezTo>
                <a:close/>
                <a:moveTo>
                  <a:pt x="225" y="571"/>
                </a:moveTo>
                <a:cubicBezTo>
                  <a:pt x="169" y="570"/>
                  <a:pt x="112" y="571"/>
                  <a:pt x="55" y="571"/>
                </a:cubicBezTo>
                <a:cubicBezTo>
                  <a:pt x="53" y="571"/>
                  <a:pt x="50" y="571"/>
                  <a:pt x="45" y="571"/>
                </a:cubicBezTo>
                <a:cubicBezTo>
                  <a:pt x="46" y="557"/>
                  <a:pt x="47" y="544"/>
                  <a:pt x="49" y="531"/>
                </a:cubicBezTo>
                <a:cubicBezTo>
                  <a:pt x="54" y="504"/>
                  <a:pt x="54" y="504"/>
                  <a:pt x="79" y="495"/>
                </a:cubicBezTo>
                <a:cubicBezTo>
                  <a:pt x="85" y="493"/>
                  <a:pt x="87" y="490"/>
                  <a:pt x="87" y="484"/>
                </a:cubicBezTo>
                <a:cubicBezTo>
                  <a:pt x="87" y="479"/>
                  <a:pt x="88" y="474"/>
                  <a:pt x="88" y="467"/>
                </a:cubicBezTo>
                <a:cubicBezTo>
                  <a:pt x="141" y="497"/>
                  <a:pt x="193" y="527"/>
                  <a:pt x="245" y="557"/>
                </a:cubicBezTo>
                <a:cubicBezTo>
                  <a:pt x="242" y="567"/>
                  <a:pt x="236" y="571"/>
                  <a:pt x="225" y="571"/>
                </a:cubicBezTo>
                <a:close/>
                <a:moveTo>
                  <a:pt x="231" y="581"/>
                </a:moveTo>
                <a:cubicBezTo>
                  <a:pt x="219" y="596"/>
                  <a:pt x="214" y="613"/>
                  <a:pt x="196" y="622"/>
                </a:cubicBezTo>
                <a:cubicBezTo>
                  <a:pt x="161" y="641"/>
                  <a:pt x="127" y="662"/>
                  <a:pt x="94" y="681"/>
                </a:cubicBezTo>
                <a:cubicBezTo>
                  <a:pt x="88" y="678"/>
                  <a:pt x="83" y="675"/>
                  <a:pt x="78" y="673"/>
                </a:cubicBezTo>
                <a:cubicBezTo>
                  <a:pt x="68" y="667"/>
                  <a:pt x="57" y="662"/>
                  <a:pt x="57" y="649"/>
                </a:cubicBezTo>
                <a:cubicBezTo>
                  <a:pt x="61" y="648"/>
                  <a:pt x="65" y="647"/>
                  <a:pt x="69" y="647"/>
                </a:cubicBezTo>
                <a:cubicBezTo>
                  <a:pt x="58" y="644"/>
                  <a:pt x="53" y="640"/>
                  <a:pt x="51" y="629"/>
                </a:cubicBezTo>
                <a:cubicBezTo>
                  <a:pt x="49" y="613"/>
                  <a:pt x="47" y="598"/>
                  <a:pt x="44" y="581"/>
                </a:cubicBezTo>
                <a:cubicBezTo>
                  <a:pt x="107" y="581"/>
                  <a:pt x="168" y="581"/>
                  <a:pt x="231" y="581"/>
                </a:cubicBezTo>
                <a:close/>
                <a:moveTo>
                  <a:pt x="91" y="716"/>
                </a:moveTo>
                <a:cubicBezTo>
                  <a:pt x="88" y="711"/>
                  <a:pt x="89" y="703"/>
                  <a:pt x="90" y="696"/>
                </a:cubicBezTo>
                <a:cubicBezTo>
                  <a:pt x="91" y="694"/>
                  <a:pt x="96" y="691"/>
                  <a:pt x="99" y="689"/>
                </a:cubicBezTo>
                <a:cubicBezTo>
                  <a:pt x="131" y="671"/>
                  <a:pt x="163" y="652"/>
                  <a:pt x="195" y="634"/>
                </a:cubicBezTo>
                <a:cubicBezTo>
                  <a:pt x="196" y="634"/>
                  <a:pt x="196" y="635"/>
                  <a:pt x="196" y="635"/>
                </a:cubicBezTo>
                <a:cubicBezTo>
                  <a:pt x="172" y="674"/>
                  <a:pt x="147" y="712"/>
                  <a:pt x="121" y="753"/>
                </a:cubicBezTo>
                <a:cubicBezTo>
                  <a:pt x="111" y="740"/>
                  <a:pt x="100" y="729"/>
                  <a:pt x="91" y="716"/>
                </a:cubicBezTo>
                <a:close/>
                <a:moveTo>
                  <a:pt x="65" y="885"/>
                </a:moveTo>
                <a:cubicBezTo>
                  <a:pt x="85" y="855"/>
                  <a:pt x="103" y="825"/>
                  <a:pt x="122" y="795"/>
                </a:cubicBezTo>
                <a:cubicBezTo>
                  <a:pt x="132" y="801"/>
                  <a:pt x="141" y="807"/>
                  <a:pt x="150" y="812"/>
                </a:cubicBezTo>
                <a:cubicBezTo>
                  <a:pt x="177" y="828"/>
                  <a:pt x="206" y="839"/>
                  <a:pt x="237" y="844"/>
                </a:cubicBezTo>
                <a:cubicBezTo>
                  <a:pt x="242" y="845"/>
                  <a:pt x="244" y="847"/>
                  <a:pt x="243" y="851"/>
                </a:cubicBezTo>
                <a:cubicBezTo>
                  <a:pt x="241" y="864"/>
                  <a:pt x="248" y="868"/>
                  <a:pt x="259" y="873"/>
                </a:cubicBezTo>
                <a:cubicBezTo>
                  <a:pt x="277" y="882"/>
                  <a:pt x="293" y="882"/>
                  <a:pt x="311" y="874"/>
                </a:cubicBezTo>
                <a:cubicBezTo>
                  <a:pt x="323" y="868"/>
                  <a:pt x="329" y="862"/>
                  <a:pt x="328" y="850"/>
                </a:cubicBezTo>
                <a:cubicBezTo>
                  <a:pt x="328" y="849"/>
                  <a:pt x="328" y="848"/>
                  <a:pt x="328" y="846"/>
                </a:cubicBezTo>
                <a:cubicBezTo>
                  <a:pt x="373" y="839"/>
                  <a:pt x="413" y="822"/>
                  <a:pt x="450" y="795"/>
                </a:cubicBezTo>
                <a:cubicBezTo>
                  <a:pt x="469" y="825"/>
                  <a:pt x="488" y="855"/>
                  <a:pt x="507" y="885"/>
                </a:cubicBezTo>
                <a:cubicBezTo>
                  <a:pt x="360" y="885"/>
                  <a:pt x="213" y="885"/>
                  <a:pt x="65" y="885"/>
                </a:cubicBezTo>
                <a:close/>
                <a:moveTo>
                  <a:pt x="545" y="836"/>
                </a:moveTo>
                <a:cubicBezTo>
                  <a:pt x="542" y="852"/>
                  <a:pt x="539" y="868"/>
                  <a:pt x="537" y="886"/>
                </a:cubicBezTo>
                <a:cubicBezTo>
                  <a:pt x="524" y="866"/>
                  <a:pt x="513" y="848"/>
                  <a:pt x="501" y="830"/>
                </a:cubicBezTo>
                <a:cubicBezTo>
                  <a:pt x="500" y="829"/>
                  <a:pt x="500" y="827"/>
                  <a:pt x="501" y="826"/>
                </a:cubicBezTo>
                <a:cubicBezTo>
                  <a:pt x="503" y="811"/>
                  <a:pt x="507" y="797"/>
                  <a:pt x="510" y="781"/>
                </a:cubicBezTo>
                <a:cubicBezTo>
                  <a:pt x="524" y="790"/>
                  <a:pt x="533" y="778"/>
                  <a:pt x="546" y="776"/>
                </a:cubicBezTo>
                <a:cubicBezTo>
                  <a:pt x="540" y="799"/>
                  <a:pt x="527" y="818"/>
                  <a:pt x="514" y="839"/>
                </a:cubicBezTo>
                <a:cubicBezTo>
                  <a:pt x="525" y="838"/>
                  <a:pt x="534" y="837"/>
                  <a:pt x="545" y="836"/>
                </a:cubicBezTo>
                <a:close/>
                <a:moveTo>
                  <a:pt x="560" y="735"/>
                </a:moveTo>
                <a:cubicBezTo>
                  <a:pt x="533" y="735"/>
                  <a:pt x="507" y="735"/>
                  <a:pt x="481" y="735"/>
                </a:cubicBezTo>
                <a:cubicBezTo>
                  <a:pt x="481" y="725"/>
                  <a:pt x="481" y="715"/>
                  <a:pt x="481" y="705"/>
                </a:cubicBezTo>
                <a:cubicBezTo>
                  <a:pt x="481" y="701"/>
                  <a:pt x="483" y="700"/>
                  <a:pt x="488" y="702"/>
                </a:cubicBezTo>
                <a:cubicBezTo>
                  <a:pt x="490" y="703"/>
                  <a:pt x="493" y="702"/>
                  <a:pt x="496" y="702"/>
                </a:cubicBezTo>
                <a:cubicBezTo>
                  <a:pt x="496" y="702"/>
                  <a:pt x="497" y="701"/>
                  <a:pt x="498" y="701"/>
                </a:cubicBezTo>
                <a:cubicBezTo>
                  <a:pt x="506" y="703"/>
                  <a:pt x="513" y="703"/>
                  <a:pt x="521" y="701"/>
                </a:cubicBezTo>
                <a:cubicBezTo>
                  <a:pt x="526" y="700"/>
                  <a:pt x="531" y="703"/>
                  <a:pt x="536" y="703"/>
                </a:cubicBezTo>
                <a:cubicBezTo>
                  <a:pt x="542" y="703"/>
                  <a:pt x="548" y="703"/>
                  <a:pt x="554" y="702"/>
                </a:cubicBezTo>
                <a:cubicBezTo>
                  <a:pt x="558" y="700"/>
                  <a:pt x="560" y="702"/>
                  <a:pt x="560" y="706"/>
                </a:cubicBezTo>
                <a:cubicBezTo>
                  <a:pt x="560" y="715"/>
                  <a:pt x="560" y="724"/>
                  <a:pt x="560" y="735"/>
                </a:cubicBezTo>
                <a:close/>
                <a:moveTo>
                  <a:pt x="642" y="179"/>
                </a:moveTo>
                <a:cubicBezTo>
                  <a:pt x="673" y="133"/>
                  <a:pt x="705" y="87"/>
                  <a:pt x="747" y="49"/>
                </a:cubicBezTo>
                <a:cubicBezTo>
                  <a:pt x="758" y="38"/>
                  <a:pt x="772" y="31"/>
                  <a:pt x="786" y="22"/>
                </a:cubicBezTo>
                <a:cubicBezTo>
                  <a:pt x="787" y="21"/>
                  <a:pt x="789" y="21"/>
                  <a:pt x="791" y="20"/>
                </a:cubicBezTo>
                <a:cubicBezTo>
                  <a:pt x="791" y="23"/>
                  <a:pt x="791" y="25"/>
                  <a:pt x="791" y="27"/>
                </a:cubicBezTo>
                <a:cubicBezTo>
                  <a:pt x="791" y="218"/>
                  <a:pt x="792" y="408"/>
                  <a:pt x="792" y="598"/>
                </a:cubicBezTo>
                <a:cubicBezTo>
                  <a:pt x="792" y="604"/>
                  <a:pt x="791" y="607"/>
                  <a:pt x="787" y="611"/>
                </a:cubicBezTo>
                <a:cubicBezTo>
                  <a:pt x="773" y="622"/>
                  <a:pt x="760" y="634"/>
                  <a:pt x="745" y="647"/>
                </a:cubicBezTo>
                <a:cubicBezTo>
                  <a:pt x="734" y="596"/>
                  <a:pt x="723" y="548"/>
                  <a:pt x="712" y="499"/>
                </a:cubicBezTo>
                <a:cubicBezTo>
                  <a:pt x="688" y="395"/>
                  <a:pt x="664" y="291"/>
                  <a:pt x="641" y="187"/>
                </a:cubicBezTo>
                <a:cubicBezTo>
                  <a:pt x="640" y="185"/>
                  <a:pt x="640" y="181"/>
                  <a:pt x="642" y="179"/>
                </a:cubicBezTo>
                <a:close/>
                <a:moveTo>
                  <a:pt x="639" y="252"/>
                </a:moveTo>
                <a:cubicBezTo>
                  <a:pt x="639" y="252"/>
                  <a:pt x="640" y="252"/>
                  <a:pt x="640" y="251"/>
                </a:cubicBezTo>
                <a:cubicBezTo>
                  <a:pt x="643" y="264"/>
                  <a:pt x="646" y="278"/>
                  <a:pt x="649" y="291"/>
                </a:cubicBezTo>
                <a:cubicBezTo>
                  <a:pt x="676" y="411"/>
                  <a:pt x="704" y="531"/>
                  <a:pt x="731" y="651"/>
                </a:cubicBezTo>
                <a:cubicBezTo>
                  <a:pt x="732" y="654"/>
                  <a:pt x="732" y="657"/>
                  <a:pt x="729" y="659"/>
                </a:cubicBezTo>
                <a:cubicBezTo>
                  <a:pt x="700" y="679"/>
                  <a:pt x="672" y="698"/>
                  <a:pt x="643" y="717"/>
                </a:cubicBezTo>
                <a:cubicBezTo>
                  <a:pt x="642" y="718"/>
                  <a:pt x="640" y="719"/>
                  <a:pt x="639" y="719"/>
                </a:cubicBezTo>
                <a:cubicBezTo>
                  <a:pt x="639" y="563"/>
                  <a:pt x="639" y="407"/>
                  <a:pt x="639" y="252"/>
                </a:cubicBezTo>
                <a:close/>
                <a:moveTo>
                  <a:pt x="623" y="256"/>
                </a:moveTo>
                <a:cubicBezTo>
                  <a:pt x="624" y="256"/>
                  <a:pt x="624" y="256"/>
                  <a:pt x="625" y="256"/>
                </a:cubicBezTo>
                <a:cubicBezTo>
                  <a:pt x="625" y="270"/>
                  <a:pt x="625" y="283"/>
                  <a:pt x="625" y="297"/>
                </a:cubicBezTo>
                <a:cubicBezTo>
                  <a:pt x="624" y="438"/>
                  <a:pt x="624" y="578"/>
                  <a:pt x="624" y="719"/>
                </a:cubicBezTo>
                <a:cubicBezTo>
                  <a:pt x="624" y="726"/>
                  <a:pt x="622" y="729"/>
                  <a:pt x="616" y="732"/>
                </a:cubicBezTo>
                <a:cubicBezTo>
                  <a:pt x="601" y="738"/>
                  <a:pt x="586" y="745"/>
                  <a:pt x="571" y="752"/>
                </a:cubicBezTo>
                <a:cubicBezTo>
                  <a:pt x="568" y="753"/>
                  <a:pt x="566" y="754"/>
                  <a:pt x="562" y="755"/>
                </a:cubicBezTo>
                <a:cubicBezTo>
                  <a:pt x="562" y="739"/>
                  <a:pt x="562" y="725"/>
                  <a:pt x="562" y="710"/>
                </a:cubicBezTo>
                <a:cubicBezTo>
                  <a:pt x="562" y="708"/>
                  <a:pt x="564" y="705"/>
                  <a:pt x="566" y="702"/>
                </a:cubicBezTo>
                <a:cubicBezTo>
                  <a:pt x="566" y="695"/>
                  <a:pt x="562" y="689"/>
                  <a:pt x="554" y="687"/>
                </a:cubicBezTo>
                <a:cubicBezTo>
                  <a:pt x="549" y="686"/>
                  <a:pt x="545" y="682"/>
                  <a:pt x="540" y="680"/>
                </a:cubicBezTo>
                <a:cubicBezTo>
                  <a:pt x="544" y="668"/>
                  <a:pt x="548" y="658"/>
                  <a:pt x="551" y="646"/>
                </a:cubicBezTo>
                <a:cubicBezTo>
                  <a:pt x="559" y="617"/>
                  <a:pt x="561" y="587"/>
                  <a:pt x="560" y="557"/>
                </a:cubicBezTo>
                <a:cubicBezTo>
                  <a:pt x="560" y="544"/>
                  <a:pt x="564" y="530"/>
                  <a:pt x="567" y="516"/>
                </a:cubicBezTo>
                <a:cubicBezTo>
                  <a:pt x="585" y="431"/>
                  <a:pt x="604" y="346"/>
                  <a:pt x="622" y="261"/>
                </a:cubicBezTo>
                <a:cubicBezTo>
                  <a:pt x="622" y="260"/>
                  <a:pt x="623" y="258"/>
                  <a:pt x="623" y="256"/>
                </a:cubicBezTo>
                <a:close/>
                <a:moveTo>
                  <a:pt x="502" y="402"/>
                </a:moveTo>
                <a:cubicBezTo>
                  <a:pt x="503" y="400"/>
                  <a:pt x="504" y="399"/>
                  <a:pt x="505" y="397"/>
                </a:cubicBezTo>
                <a:cubicBezTo>
                  <a:pt x="540" y="340"/>
                  <a:pt x="574" y="284"/>
                  <a:pt x="609" y="227"/>
                </a:cubicBezTo>
                <a:cubicBezTo>
                  <a:pt x="611" y="224"/>
                  <a:pt x="613" y="221"/>
                  <a:pt x="615" y="219"/>
                </a:cubicBezTo>
                <a:cubicBezTo>
                  <a:pt x="615" y="219"/>
                  <a:pt x="616" y="219"/>
                  <a:pt x="616" y="219"/>
                </a:cubicBezTo>
                <a:cubicBezTo>
                  <a:pt x="602" y="284"/>
                  <a:pt x="588" y="348"/>
                  <a:pt x="574" y="413"/>
                </a:cubicBezTo>
                <a:cubicBezTo>
                  <a:pt x="558" y="409"/>
                  <a:pt x="537" y="393"/>
                  <a:pt x="536" y="383"/>
                </a:cubicBezTo>
                <a:cubicBezTo>
                  <a:pt x="541" y="380"/>
                  <a:pt x="549" y="390"/>
                  <a:pt x="553" y="382"/>
                </a:cubicBezTo>
                <a:cubicBezTo>
                  <a:pt x="547" y="379"/>
                  <a:pt x="541" y="376"/>
                  <a:pt x="535" y="372"/>
                </a:cubicBezTo>
                <a:cubicBezTo>
                  <a:pt x="535" y="372"/>
                  <a:pt x="536" y="371"/>
                  <a:pt x="535" y="370"/>
                </a:cubicBezTo>
                <a:cubicBezTo>
                  <a:pt x="535" y="369"/>
                  <a:pt x="534" y="368"/>
                  <a:pt x="533" y="367"/>
                </a:cubicBezTo>
                <a:cubicBezTo>
                  <a:pt x="532" y="368"/>
                  <a:pt x="531" y="369"/>
                  <a:pt x="531" y="370"/>
                </a:cubicBezTo>
                <a:cubicBezTo>
                  <a:pt x="531" y="371"/>
                  <a:pt x="532" y="373"/>
                  <a:pt x="532" y="374"/>
                </a:cubicBezTo>
                <a:cubicBezTo>
                  <a:pt x="532" y="383"/>
                  <a:pt x="531" y="391"/>
                  <a:pt x="522" y="397"/>
                </a:cubicBezTo>
                <a:cubicBezTo>
                  <a:pt x="517" y="400"/>
                  <a:pt x="512" y="404"/>
                  <a:pt x="507" y="407"/>
                </a:cubicBezTo>
                <a:cubicBezTo>
                  <a:pt x="505" y="407"/>
                  <a:pt x="503" y="407"/>
                  <a:pt x="502" y="407"/>
                </a:cubicBezTo>
                <a:cubicBezTo>
                  <a:pt x="501" y="406"/>
                  <a:pt x="502" y="404"/>
                  <a:pt x="502" y="402"/>
                </a:cubicBezTo>
                <a:close/>
                <a:moveTo>
                  <a:pt x="493" y="428"/>
                </a:moveTo>
                <a:cubicBezTo>
                  <a:pt x="493" y="427"/>
                  <a:pt x="496" y="424"/>
                  <a:pt x="497" y="424"/>
                </a:cubicBezTo>
                <a:cubicBezTo>
                  <a:pt x="502" y="424"/>
                  <a:pt x="508" y="425"/>
                  <a:pt x="513" y="426"/>
                </a:cubicBezTo>
                <a:cubicBezTo>
                  <a:pt x="515" y="426"/>
                  <a:pt x="517" y="426"/>
                  <a:pt x="519" y="426"/>
                </a:cubicBezTo>
                <a:cubicBezTo>
                  <a:pt x="521" y="426"/>
                  <a:pt x="523" y="426"/>
                  <a:pt x="524" y="426"/>
                </a:cubicBezTo>
                <a:cubicBezTo>
                  <a:pt x="526" y="426"/>
                  <a:pt x="527" y="427"/>
                  <a:pt x="529" y="426"/>
                </a:cubicBezTo>
                <a:cubicBezTo>
                  <a:pt x="536" y="424"/>
                  <a:pt x="542" y="425"/>
                  <a:pt x="549" y="426"/>
                </a:cubicBezTo>
                <a:cubicBezTo>
                  <a:pt x="556" y="427"/>
                  <a:pt x="562" y="425"/>
                  <a:pt x="570" y="425"/>
                </a:cubicBezTo>
                <a:cubicBezTo>
                  <a:pt x="572" y="436"/>
                  <a:pt x="566" y="447"/>
                  <a:pt x="565" y="458"/>
                </a:cubicBezTo>
                <a:cubicBezTo>
                  <a:pt x="541" y="458"/>
                  <a:pt x="518" y="458"/>
                  <a:pt x="493" y="458"/>
                </a:cubicBezTo>
                <a:cubicBezTo>
                  <a:pt x="493" y="448"/>
                  <a:pt x="493" y="438"/>
                  <a:pt x="493" y="428"/>
                </a:cubicBezTo>
                <a:close/>
                <a:moveTo>
                  <a:pt x="497" y="495"/>
                </a:moveTo>
                <a:cubicBezTo>
                  <a:pt x="514" y="498"/>
                  <a:pt x="521" y="509"/>
                  <a:pt x="523" y="525"/>
                </a:cubicBezTo>
                <a:cubicBezTo>
                  <a:pt x="524" y="540"/>
                  <a:pt x="527" y="555"/>
                  <a:pt x="529" y="571"/>
                </a:cubicBezTo>
                <a:cubicBezTo>
                  <a:pt x="525" y="571"/>
                  <a:pt x="522" y="571"/>
                  <a:pt x="519" y="571"/>
                </a:cubicBezTo>
                <a:cubicBezTo>
                  <a:pt x="462" y="571"/>
                  <a:pt x="405" y="570"/>
                  <a:pt x="349" y="571"/>
                </a:cubicBezTo>
                <a:cubicBezTo>
                  <a:pt x="338" y="571"/>
                  <a:pt x="332" y="568"/>
                  <a:pt x="328" y="557"/>
                </a:cubicBezTo>
                <a:cubicBezTo>
                  <a:pt x="381" y="527"/>
                  <a:pt x="435" y="496"/>
                  <a:pt x="490" y="464"/>
                </a:cubicBezTo>
                <a:cubicBezTo>
                  <a:pt x="490" y="472"/>
                  <a:pt x="491" y="479"/>
                  <a:pt x="491" y="487"/>
                </a:cubicBezTo>
                <a:cubicBezTo>
                  <a:pt x="491" y="491"/>
                  <a:pt x="493" y="494"/>
                  <a:pt x="497" y="495"/>
                </a:cubicBezTo>
                <a:close/>
                <a:moveTo>
                  <a:pt x="460" y="408"/>
                </a:moveTo>
                <a:cubicBezTo>
                  <a:pt x="470" y="419"/>
                  <a:pt x="479" y="432"/>
                  <a:pt x="489" y="444"/>
                </a:cubicBezTo>
                <a:cubicBezTo>
                  <a:pt x="492" y="448"/>
                  <a:pt x="492" y="451"/>
                  <a:pt x="487" y="454"/>
                </a:cubicBezTo>
                <a:cubicBezTo>
                  <a:pt x="432" y="486"/>
                  <a:pt x="378" y="517"/>
                  <a:pt x="322" y="549"/>
                </a:cubicBezTo>
                <a:cubicBezTo>
                  <a:pt x="320" y="545"/>
                  <a:pt x="318" y="542"/>
                  <a:pt x="315" y="537"/>
                </a:cubicBezTo>
                <a:cubicBezTo>
                  <a:pt x="346" y="483"/>
                  <a:pt x="378" y="426"/>
                  <a:pt x="411" y="369"/>
                </a:cubicBezTo>
                <a:cubicBezTo>
                  <a:pt x="430" y="380"/>
                  <a:pt x="446" y="393"/>
                  <a:pt x="460" y="408"/>
                </a:cubicBezTo>
                <a:close/>
                <a:moveTo>
                  <a:pt x="323" y="344"/>
                </a:moveTo>
                <a:cubicBezTo>
                  <a:pt x="323" y="342"/>
                  <a:pt x="323" y="340"/>
                  <a:pt x="324" y="337"/>
                </a:cubicBezTo>
                <a:cubicBezTo>
                  <a:pt x="352" y="341"/>
                  <a:pt x="378" y="350"/>
                  <a:pt x="403" y="364"/>
                </a:cubicBezTo>
                <a:cubicBezTo>
                  <a:pt x="370" y="421"/>
                  <a:pt x="337" y="478"/>
                  <a:pt x="304" y="535"/>
                </a:cubicBezTo>
                <a:cubicBezTo>
                  <a:pt x="300" y="533"/>
                  <a:pt x="296" y="532"/>
                  <a:pt x="292" y="531"/>
                </a:cubicBezTo>
                <a:cubicBezTo>
                  <a:pt x="292" y="529"/>
                  <a:pt x="292" y="526"/>
                  <a:pt x="292" y="524"/>
                </a:cubicBezTo>
                <a:cubicBezTo>
                  <a:pt x="292" y="474"/>
                  <a:pt x="292" y="424"/>
                  <a:pt x="292" y="373"/>
                </a:cubicBezTo>
                <a:cubicBezTo>
                  <a:pt x="292" y="368"/>
                  <a:pt x="293" y="365"/>
                  <a:pt x="299" y="363"/>
                </a:cubicBezTo>
                <a:cubicBezTo>
                  <a:pt x="303" y="362"/>
                  <a:pt x="308" y="359"/>
                  <a:pt x="313" y="358"/>
                </a:cubicBezTo>
                <a:cubicBezTo>
                  <a:pt x="321" y="356"/>
                  <a:pt x="323" y="351"/>
                  <a:pt x="323" y="344"/>
                </a:cubicBezTo>
                <a:close/>
                <a:moveTo>
                  <a:pt x="242" y="290"/>
                </a:moveTo>
                <a:cubicBezTo>
                  <a:pt x="242" y="289"/>
                  <a:pt x="246" y="287"/>
                  <a:pt x="248" y="286"/>
                </a:cubicBezTo>
                <a:cubicBezTo>
                  <a:pt x="251" y="286"/>
                  <a:pt x="254" y="287"/>
                  <a:pt x="256" y="286"/>
                </a:cubicBezTo>
                <a:cubicBezTo>
                  <a:pt x="257" y="286"/>
                  <a:pt x="258" y="285"/>
                  <a:pt x="259" y="286"/>
                </a:cubicBezTo>
                <a:cubicBezTo>
                  <a:pt x="267" y="288"/>
                  <a:pt x="274" y="287"/>
                  <a:pt x="282" y="286"/>
                </a:cubicBezTo>
                <a:cubicBezTo>
                  <a:pt x="287" y="285"/>
                  <a:pt x="292" y="287"/>
                  <a:pt x="297" y="287"/>
                </a:cubicBezTo>
                <a:cubicBezTo>
                  <a:pt x="303" y="287"/>
                  <a:pt x="309" y="288"/>
                  <a:pt x="314" y="286"/>
                </a:cubicBezTo>
                <a:cubicBezTo>
                  <a:pt x="319" y="285"/>
                  <a:pt x="320" y="286"/>
                  <a:pt x="321" y="290"/>
                </a:cubicBezTo>
                <a:cubicBezTo>
                  <a:pt x="321" y="300"/>
                  <a:pt x="321" y="309"/>
                  <a:pt x="321" y="319"/>
                </a:cubicBezTo>
                <a:cubicBezTo>
                  <a:pt x="294" y="319"/>
                  <a:pt x="268" y="319"/>
                  <a:pt x="242" y="319"/>
                </a:cubicBezTo>
                <a:cubicBezTo>
                  <a:pt x="242" y="309"/>
                  <a:pt x="241" y="299"/>
                  <a:pt x="242" y="290"/>
                </a:cubicBezTo>
                <a:close/>
                <a:moveTo>
                  <a:pt x="239" y="340"/>
                </a:moveTo>
                <a:cubicBezTo>
                  <a:pt x="239" y="340"/>
                  <a:pt x="239" y="340"/>
                  <a:pt x="239" y="340"/>
                </a:cubicBezTo>
                <a:cubicBezTo>
                  <a:pt x="237" y="352"/>
                  <a:pt x="245" y="357"/>
                  <a:pt x="255" y="360"/>
                </a:cubicBezTo>
                <a:cubicBezTo>
                  <a:pt x="263" y="362"/>
                  <a:pt x="270" y="365"/>
                  <a:pt x="277" y="369"/>
                </a:cubicBezTo>
                <a:cubicBezTo>
                  <a:pt x="279" y="370"/>
                  <a:pt x="281" y="372"/>
                  <a:pt x="281" y="374"/>
                </a:cubicBezTo>
                <a:cubicBezTo>
                  <a:pt x="282" y="426"/>
                  <a:pt x="282" y="478"/>
                  <a:pt x="282" y="531"/>
                </a:cubicBezTo>
                <a:cubicBezTo>
                  <a:pt x="277" y="532"/>
                  <a:pt x="274" y="533"/>
                  <a:pt x="269" y="535"/>
                </a:cubicBezTo>
                <a:cubicBezTo>
                  <a:pt x="236" y="478"/>
                  <a:pt x="203" y="422"/>
                  <a:pt x="170" y="364"/>
                </a:cubicBezTo>
                <a:cubicBezTo>
                  <a:pt x="189" y="353"/>
                  <a:pt x="222" y="341"/>
                  <a:pt x="239" y="340"/>
                </a:cubicBezTo>
                <a:close/>
                <a:moveTo>
                  <a:pt x="89" y="437"/>
                </a:moveTo>
                <a:cubicBezTo>
                  <a:pt x="108" y="410"/>
                  <a:pt x="132" y="387"/>
                  <a:pt x="162" y="369"/>
                </a:cubicBezTo>
                <a:cubicBezTo>
                  <a:pt x="195" y="426"/>
                  <a:pt x="227" y="483"/>
                  <a:pt x="260" y="539"/>
                </a:cubicBezTo>
                <a:cubicBezTo>
                  <a:pt x="256" y="543"/>
                  <a:pt x="254" y="546"/>
                  <a:pt x="251" y="549"/>
                </a:cubicBezTo>
                <a:cubicBezTo>
                  <a:pt x="230" y="537"/>
                  <a:pt x="210" y="525"/>
                  <a:pt x="189" y="514"/>
                </a:cubicBezTo>
                <a:cubicBezTo>
                  <a:pt x="158" y="495"/>
                  <a:pt x="126" y="477"/>
                  <a:pt x="94" y="459"/>
                </a:cubicBezTo>
                <a:cubicBezTo>
                  <a:pt x="86" y="454"/>
                  <a:pt x="84" y="445"/>
                  <a:pt x="89" y="437"/>
                </a:cubicBezTo>
                <a:close/>
                <a:moveTo>
                  <a:pt x="6" y="429"/>
                </a:moveTo>
                <a:cubicBezTo>
                  <a:pt x="6" y="424"/>
                  <a:pt x="8" y="421"/>
                  <a:pt x="13" y="424"/>
                </a:cubicBezTo>
                <a:cubicBezTo>
                  <a:pt x="14" y="425"/>
                  <a:pt x="15" y="426"/>
                  <a:pt x="16" y="426"/>
                </a:cubicBezTo>
                <a:cubicBezTo>
                  <a:pt x="22" y="425"/>
                  <a:pt x="28" y="424"/>
                  <a:pt x="33" y="424"/>
                </a:cubicBezTo>
                <a:cubicBezTo>
                  <a:pt x="39" y="424"/>
                  <a:pt x="44" y="425"/>
                  <a:pt x="50" y="425"/>
                </a:cubicBezTo>
                <a:cubicBezTo>
                  <a:pt x="56" y="425"/>
                  <a:pt x="62" y="424"/>
                  <a:pt x="67" y="424"/>
                </a:cubicBezTo>
                <a:cubicBezTo>
                  <a:pt x="69" y="424"/>
                  <a:pt x="70" y="424"/>
                  <a:pt x="71" y="425"/>
                </a:cubicBezTo>
                <a:cubicBezTo>
                  <a:pt x="73" y="425"/>
                  <a:pt x="74" y="426"/>
                  <a:pt x="75" y="426"/>
                </a:cubicBezTo>
                <a:cubicBezTo>
                  <a:pt x="85" y="425"/>
                  <a:pt x="85" y="425"/>
                  <a:pt x="85" y="435"/>
                </a:cubicBezTo>
                <a:cubicBezTo>
                  <a:pt x="85" y="442"/>
                  <a:pt x="85" y="449"/>
                  <a:pt x="85" y="457"/>
                </a:cubicBezTo>
                <a:cubicBezTo>
                  <a:pt x="58" y="457"/>
                  <a:pt x="33" y="457"/>
                  <a:pt x="6" y="457"/>
                </a:cubicBezTo>
                <a:cubicBezTo>
                  <a:pt x="6" y="447"/>
                  <a:pt x="6" y="438"/>
                  <a:pt x="6" y="429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b="-50000"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" name="텍스트 개체 틀 8"/>
          <p:cNvSpPr txBox="1">
            <a:spLocks/>
          </p:cNvSpPr>
          <p:nvPr/>
        </p:nvSpPr>
        <p:spPr>
          <a:xfrm>
            <a:off x="5347797" y="2104407"/>
            <a:ext cx="6104145" cy="32803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판서 시 줄 간격은 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설정하시는 것을 권장합니다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8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설정되어 있습니다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홈의 단락에서 줄 간격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글머리 기호 수정 가능합니다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</a:t>
            </a:r>
            <a:r>
              <a:rPr lang="ko-KR" altLang="en-US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8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이곳에 텍스트를 입력하세요</a:t>
            </a:r>
            <a:r>
              <a:rPr lang="en-US" altLang="ko-KR" sz="18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8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701040" y="1402028"/>
            <a:ext cx="296914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제목을 입력하세요</a:t>
            </a: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부제목 2"/>
          <p:cNvSpPr txBox="1">
            <a:spLocks/>
          </p:cNvSpPr>
          <p:nvPr/>
        </p:nvSpPr>
        <p:spPr>
          <a:xfrm>
            <a:off x="9670184" y="68031"/>
            <a:ext cx="240483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54" name="이등변 삼각형 53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61" name="직선 연결선 60"/>
          <p:cNvCxnSpPr/>
          <p:nvPr/>
        </p:nvCxnSpPr>
        <p:spPr>
          <a:xfrm>
            <a:off x="9572560" y="508136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/>
          <p:cNvGrpSpPr/>
          <p:nvPr/>
        </p:nvGrpSpPr>
        <p:grpSpPr>
          <a:xfrm>
            <a:off x="5604079" y="5571270"/>
            <a:ext cx="3788463" cy="493363"/>
            <a:chOff x="5604079" y="5571270"/>
            <a:chExt cx="3788463" cy="493363"/>
          </a:xfrm>
        </p:grpSpPr>
        <p:sp>
          <p:nvSpPr>
            <p:cNvPr id="29" name="자유형 28"/>
            <p:cNvSpPr/>
            <p:nvPr/>
          </p:nvSpPr>
          <p:spPr>
            <a:xfrm>
              <a:off x="5604079" y="5579495"/>
              <a:ext cx="338650" cy="319390"/>
            </a:xfrm>
            <a:custGeom>
              <a:avLst/>
              <a:gdLst/>
              <a:ahLst/>
              <a:cxnLst/>
              <a:rect l="l" t="t" r="r" b="b"/>
              <a:pathLst>
                <a:path w="312842" h="295050">
                  <a:moveTo>
                    <a:pt x="311125" y="0"/>
                  </a:moveTo>
                  <a:cubicBezTo>
                    <a:pt x="313767" y="10770"/>
                    <a:pt x="313361" y="20930"/>
                    <a:pt x="309906" y="30481"/>
                  </a:cubicBezTo>
                  <a:cubicBezTo>
                    <a:pt x="305029" y="41453"/>
                    <a:pt x="296495" y="52426"/>
                    <a:pt x="284303" y="63399"/>
                  </a:cubicBezTo>
                  <a:cubicBezTo>
                    <a:pt x="276962" y="70663"/>
                    <a:pt x="270612" y="77775"/>
                    <a:pt x="265253" y="84735"/>
                  </a:cubicBezTo>
                  <a:cubicBezTo>
                    <a:pt x="259894" y="91694"/>
                    <a:pt x="255677" y="98807"/>
                    <a:pt x="252604" y="106071"/>
                  </a:cubicBezTo>
                  <a:cubicBezTo>
                    <a:pt x="248895" y="113412"/>
                    <a:pt x="247473" y="119457"/>
                    <a:pt x="248337" y="124207"/>
                  </a:cubicBezTo>
                  <a:cubicBezTo>
                    <a:pt x="249200" y="128956"/>
                    <a:pt x="252655" y="132258"/>
                    <a:pt x="258700" y="134113"/>
                  </a:cubicBezTo>
                  <a:cubicBezTo>
                    <a:pt x="267234" y="136500"/>
                    <a:pt x="274854" y="139955"/>
                    <a:pt x="281560" y="144476"/>
                  </a:cubicBezTo>
                  <a:cubicBezTo>
                    <a:pt x="288265" y="148997"/>
                    <a:pt x="294057" y="154890"/>
                    <a:pt x="298933" y="162154"/>
                  </a:cubicBezTo>
                  <a:cubicBezTo>
                    <a:pt x="303226" y="169520"/>
                    <a:pt x="306528" y="177648"/>
                    <a:pt x="308839" y="186538"/>
                  </a:cubicBezTo>
                  <a:cubicBezTo>
                    <a:pt x="311151" y="195428"/>
                    <a:pt x="312319" y="204775"/>
                    <a:pt x="312345" y="214580"/>
                  </a:cubicBezTo>
                  <a:cubicBezTo>
                    <a:pt x="312294" y="225603"/>
                    <a:pt x="310567" y="235865"/>
                    <a:pt x="307163" y="245365"/>
                  </a:cubicBezTo>
                  <a:cubicBezTo>
                    <a:pt x="303759" y="254864"/>
                    <a:pt x="298984" y="263297"/>
                    <a:pt x="292837" y="270663"/>
                  </a:cubicBezTo>
                  <a:cubicBezTo>
                    <a:pt x="286132" y="279147"/>
                    <a:pt x="278512" y="285344"/>
                    <a:pt x="269977" y="289256"/>
                  </a:cubicBezTo>
                  <a:cubicBezTo>
                    <a:pt x="261443" y="293167"/>
                    <a:pt x="251994" y="295098"/>
                    <a:pt x="241631" y="295047"/>
                  </a:cubicBezTo>
                  <a:cubicBezTo>
                    <a:pt x="220701" y="295250"/>
                    <a:pt x="204039" y="287529"/>
                    <a:pt x="191644" y="271882"/>
                  </a:cubicBezTo>
                  <a:cubicBezTo>
                    <a:pt x="177217" y="257455"/>
                    <a:pt x="169495" y="238761"/>
                    <a:pt x="168479" y="215799"/>
                  </a:cubicBezTo>
                  <a:cubicBezTo>
                    <a:pt x="167260" y="193650"/>
                    <a:pt x="170917" y="170892"/>
                    <a:pt x="179452" y="147524"/>
                  </a:cubicBezTo>
                  <a:cubicBezTo>
                    <a:pt x="183059" y="136500"/>
                    <a:pt x="187427" y="125629"/>
                    <a:pt x="192558" y="114910"/>
                  </a:cubicBezTo>
                  <a:cubicBezTo>
                    <a:pt x="197689" y="104191"/>
                    <a:pt x="203887" y="93930"/>
                    <a:pt x="211151" y="84125"/>
                  </a:cubicBezTo>
                  <a:cubicBezTo>
                    <a:pt x="223546" y="64618"/>
                    <a:pt x="238989" y="47549"/>
                    <a:pt x="257481" y="32919"/>
                  </a:cubicBezTo>
                  <a:cubicBezTo>
                    <a:pt x="265964" y="25604"/>
                    <a:pt x="274600" y="19203"/>
                    <a:pt x="283389" y="13716"/>
                  </a:cubicBezTo>
                  <a:cubicBezTo>
                    <a:pt x="292177" y="8230"/>
                    <a:pt x="301423" y="3658"/>
                    <a:pt x="311125" y="0"/>
                  </a:cubicBezTo>
                  <a:close/>
                  <a:moveTo>
                    <a:pt x="142876" y="0"/>
                  </a:moveTo>
                  <a:cubicBezTo>
                    <a:pt x="145517" y="10770"/>
                    <a:pt x="145111" y="20930"/>
                    <a:pt x="141657" y="30481"/>
                  </a:cubicBezTo>
                  <a:cubicBezTo>
                    <a:pt x="136780" y="41453"/>
                    <a:pt x="128245" y="52426"/>
                    <a:pt x="116053" y="63399"/>
                  </a:cubicBezTo>
                  <a:cubicBezTo>
                    <a:pt x="108713" y="70663"/>
                    <a:pt x="102363" y="77775"/>
                    <a:pt x="97003" y="84735"/>
                  </a:cubicBezTo>
                  <a:cubicBezTo>
                    <a:pt x="91644" y="91694"/>
                    <a:pt x="87428" y="98807"/>
                    <a:pt x="84354" y="106071"/>
                  </a:cubicBezTo>
                  <a:cubicBezTo>
                    <a:pt x="80646" y="113412"/>
                    <a:pt x="79223" y="119457"/>
                    <a:pt x="80087" y="124207"/>
                  </a:cubicBezTo>
                  <a:cubicBezTo>
                    <a:pt x="80951" y="128956"/>
                    <a:pt x="84405" y="132258"/>
                    <a:pt x="90450" y="134113"/>
                  </a:cubicBezTo>
                  <a:cubicBezTo>
                    <a:pt x="98985" y="136500"/>
                    <a:pt x="106605" y="139955"/>
                    <a:pt x="113310" y="144476"/>
                  </a:cubicBezTo>
                  <a:cubicBezTo>
                    <a:pt x="120016" y="148997"/>
                    <a:pt x="125807" y="154890"/>
                    <a:pt x="130684" y="162154"/>
                  </a:cubicBezTo>
                  <a:cubicBezTo>
                    <a:pt x="134976" y="169520"/>
                    <a:pt x="138278" y="177648"/>
                    <a:pt x="140590" y="186538"/>
                  </a:cubicBezTo>
                  <a:cubicBezTo>
                    <a:pt x="142901" y="195428"/>
                    <a:pt x="144070" y="204775"/>
                    <a:pt x="144095" y="214580"/>
                  </a:cubicBezTo>
                  <a:cubicBezTo>
                    <a:pt x="144044" y="225603"/>
                    <a:pt x="142317" y="235865"/>
                    <a:pt x="138913" y="245365"/>
                  </a:cubicBezTo>
                  <a:cubicBezTo>
                    <a:pt x="135510" y="254864"/>
                    <a:pt x="130735" y="263297"/>
                    <a:pt x="124588" y="270663"/>
                  </a:cubicBezTo>
                  <a:cubicBezTo>
                    <a:pt x="117882" y="279147"/>
                    <a:pt x="110262" y="285344"/>
                    <a:pt x="101728" y="289256"/>
                  </a:cubicBezTo>
                  <a:cubicBezTo>
                    <a:pt x="93193" y="293167"/>
                    <a:pt x="83745" y="295098"/>
                    <a:pt x="73381" y="295047"/>
                  </a:cubicBezTo>
                  <a:cubicBezTo>
                    <a:pt x="52452" y="295250"/>
                    <a:pt x="35789" y="287529"/>
                    <a:pt x="23394" y="271882"/>
                  </a:cubicBezTo>
                  <a:cubicBezTo>
                    <a:pt x="8967" y="257455"/>
                    <a:pt x="1245" y="238761"/>
                    <a:pt x="229" y="215799"/>
                  </a:cubicBezTo>
                  <a:cubicBezTo>
                    <a:pt x="-990" y="193650"/>
                    <a:pt x="2668" y="170892"/>
                    <a:pt x="11202" y="147524"/>
                  </a:cubicBezTo>
                  <a:cubicBezTo>
                    <a:pt x="14809" y="136500"/>
                    <a:pt x="19178" y="125629"/>
                    <a:pt x="24309" y="114910"/>
                  </a:cubicBezTo>
                  <a:cubicBezTo>
                    <a:pt x="29439" y="104191"/>
                    <a:pt x="35637" y="93930"/>
                    <a:pt x="42901" y="84125"/>
                  </a:cubicBezTo>
                  <a:cubicBezTo>
                    <a:pt x="55297" y="64618"/>
                    <a:pt x="70740" y="47549"/>
                    <a:pt x="89231" y="32919"/>
                  </a:cubicBezTo>
                  <a:cubicBezTo>
                    <a:pt x="97715" y="25604"/>
                    <a:pt x="106351" y="19203"/>
                    <a:pt x="115139" y="13716"/>
                  </a:cubicBezTo>
                  <a:cubicBezTo>
                    <a:pt x="123927" y="8230"/>
                    <a:pt x="133173" y="3658"/>
                    <a:pt x="142876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9053159" y="5571270"/>
              <a:ext cx="339383" cy="319386"/>
            </a:xfrm>
            <a:custGeom>
              <a:avLst/>
              <a:gdLst/>
              <a:ahLst/>
              <a:cxnLst/>
              <a:rect l="l" t="t" r="r" b="b"/>
              <a:pathLst>
                <a:path w="313519" h="295046">
                  <a:moveTo>
                    <a:pt x="240365" y="0"/>
                  </a:moveTo>
                  <a:cubicBezTo>
                    <a:pt x="259872" y="0"/>
                    <a:pt x="276941" y="7315"/>
                    <a:pt x="291571" y="21945"/>
                  </a:cubicBezTo>
                  <a:cubicBezTo>
                    <a:pt x="303763" y="37998"/>
                    <a:pt x="311078" y="57099"/>
                    <a:pt x="313517" y="79248"/>
                  </a:cubicBezTo>
                  <a:cubicBezTo>
                    <a:pt x="313567" y="90855"/>
                    <a:pt x="312856" y="102387"/>
                    <a:pt x="311383" y="113842"/>
                  </a:cubicBezTo>
                  <a:cubicBezTo>
                    <a:pt x="309910" y="125298"/>
                    <a:pt x="307370" y="136525"/>
                    <a:pt x="303763" y="147523"/>
                  </a:cubicBezTo>
                  <a:cubicBezTo>
                    <a:pt x="295025" y="170484"/>
                    <a:pt x="284459" y="191617"/>
                    <a:pt x="272064" y="210921"/>
                  </a:cubicBezTo>
                  <a:cubicBezTo>
                    <a:pt x="264799" y="220675"/>
                    <a:pt x="257383" y="229819"/>
                    <a:pt x="249813" y="238353"/>
                  </a:cubicBezTo>
                  <a:cubicBezTo>
                    <a:pt x="242244" y="246888"/>
                    <a:pt x="234218" y="254812"/>
                    <a:pt x="225734" y="262128"/>
                  </a:cubicBezTo>
                  <a:cubicBezTo>
                    <a:pt x="207446" y="276758"/>
                    <a:pt x="189158" y="287731"/>
                    <a:pt x="170870" y="295046"/>
                  </a:cubicBezTo>
                  <a:cubicBezTo>
                    <a:pt x="167009" y="285089"/>
                    <a:pt x="167416" y="274523"/>
                    <a:pt x="172089" y="263347"/>
                  </a:cubicBezTo>
                  <a:cubicBezTo>
                    <a:pt x="173918" y="258521"/>
                    <a:pt x="176966" y="253542"/>
                    <a:pt x="181233" y="248412"/>
                  </a:cubicBezTo>
                  <a:cubicBezTo>
                    <a:pt x="185501" y="243281"/>
                    <a:pt x="190987" y="237693"/>
                    <a:pt x="197693" y="231648"/>
                  </a:cubicBezTo>
                  <a:cubicBezTo>
                    <a:pt x="212323" y="218033"/>
                    <a:pt x="223296" y="203809"/>
                    <a:pt x="230611" y="188976"/>
                  </a:cubicBezTo>
                  <a:cubicBezTo>
                    <a:pt x="233659" y="181711"/>
                    <a:pt x="234573" y="175818"/>
                    <a:pt x="233354" y="171297"/>
                  </a:cubicBezTo>
                  <a:cubicBezTo>
                    <a:pt x="232135" y="166776"/>
                    <a:pt x="228782" y="163322"/>
                    <a:pt x="223296" y="160934"/>
                  </a:cubicBezTo>
                  <a:cubicBezTo>
                    <a:pt x="206024" y="157073"/>
                    <a:pt x="193019" y="147726"/>
                    <a:pt x="184281" y="132892"/>
                  </a:cubicBezTo>
                  <a:cubicBezTo>
                    <a:pt x="174528" y="118465"/>
                    <a:pt x="169651" y="100990"/>
                    <a:pt x="169651" y="80467"/>
                  </a:cubicBezTo>
                  <a:cubicBezTo>
                    <a:pt x="169626" y="69545"/>
                    <a:pt x="171200" y="59385"/>
                    <a:pt x="174375" y="49987"/>
                  </a:cubicBezTo>
                  <a:cubicBezTo>
                    <a:pt x="177550" y="40589"/>
                    <a:pt x="182478" y="31648"/>
                    <a:pt x="189158" y="23164"/>
                  </a:cubicBezTo>
                  <a:cubicBezTo>
                    <a:pt x="195254" y="15798"/>
                    <a:pt x="202569" y="10109"/>
                    <a:pt x="211104" y="6095"/>
                  </a:cubicBezTo>
                  <a:cubicBezTo>
                    <a:pt x="219638" y="2082"/>
                    <a:pt x="229392" y="50"/>
                    <a:pt x="240365" y="0"/>
                  </a:cubicBezTo>
                  <a:close/>
                  <a:moveTo>
                    <a:pt x="72115" y="0"/>
                  </a:moveTo>
                  <a:cubicBezTo>
                    <a:pt x="91622" y="0"/>
                    <a:pt x="108691" y="7315"/>
                    <a:pt x="123321" y="21945"/>
                  </a:cubicBezTo>
                  <a:cubicBezTo>
                    <a:pt x="135513" y="37998"/>
                    <a:pt x="142829" y="57099"/>
                    <a:pt x="145267" y="79248"/>
                  </a:cubicBezTo>
                  <a:cubicBezTo>
                    <a:pt x="145318" y="90855"/>
                    <a:pt x="144607" y="102387"/>
                    <a:pt x="143133" y="113842"/>
                  </a:cubicBezTo>
                  <a:cubicBezTo>
                    <a:pt x="141660" y="125298"/>
                    <a:pt x="139120" y="136525"/>
                    <a:pt x="135513" y="147523"/>
                  </a:cubicBezTo>
                  <a:cubicBezTo>
                    <a:pt x="126776" y="170484"/>
                    <a:pt x="116209" y="191617"/>
                    <a:pt x="103814" y="210921"/>
                  </a:cubicBezTo>
                  <a:cubicBezTo>
                    <a:pt x="96550" y="220675"/>
                    <a:pt x="89133" y="229819"/>
                    <a:pt x="81564" y="238353"/>
                  </a:cubicBezTo>
                  <a:cubicBezTo>
                    <a:pt x="73995" y="246888"/>
                    <a:pt x="65968" y="254812"/>
                    <a:pt x="57485" y="262128"/>
                  </a:cubicBezTo>
                  <a:cubicBezTo>
                    <a:pt x="39197" y="276758"/>
                    <a:pt x="20909" y="287731"/>
                    <a:pt x="2621" y="295046"/>
                  </a:cubicBezTo>
                  <a:cubicBezTo>
                    <a:pt x="-1240" y="285089"/>
                    <a:pt x="-834" y="274523"/>
                    <a:pt x="3840" y="263347"/>
                  </a:cubicBezTo>
                  <a:cubicBezTo>
                    <a:pt x="5669" y="258521"/>
                    <a:pt x="8717" y="253542"/>
                    <a:pt x="12984" y="248412"/>
                  </a:cubicBezTo>
                  <a:cubicBezTo>
                    <a:pt x="17251" y="243281"/>
                    <a:pt x="22737" y="237693"/>
                    <a:pt x="29443" y="231648"/>
                  </a:cubicBezTo>
                  <a:cubicBezTo>
                    <a:pt x="44073" y="218033"/>
                    <a:pt x="55046" y="203809"/>
                    <a:pt x="62361" y="188976"/>
                  </a:cubicBezTo>
                  <a:cubicBezTo>
                    <a:pt x="65409" y="181711"/>
                    <a:pt x="66324" y="175818"/>
                    <a:pt x="65105" y="171297"/>
                  </a:cubicBezTo>
                  <a:cubicBezTo>
                    <a:pt x="63885" y="166776"/>
                    <a:pt x="60533" y="163322"/>
                    <a:pt x="55046" y="160934"/>
                  </a:cubicBezTo>
                  <a:cubicBezTo>
                    <a:pt x="37774" y="157073"/>
                    <a:pt x="24769" y="147726"/>
                    <a:pt x="16032" y="132892"/>
                  </a:cubicBezTo>
                  <a:cubicBezTo>
                    <a:pt x="6278" y="118465"/>
                    <a:pt x="1401" y="100990"/>
                    <a:pt x="1401" y="80467"/>
                  </a:cubicBezTo>
                  <a:cubicBezTo>
                    <a:pt x="1376" y="69545"/>
                    <a:pt x="2951" y="59385"/>
                    <a:pt x="6126" y="49987"/>
                  </a:cubicBezTo>
                  <a:cubicBezTo>
                    <a:pt x="9301" y="40589"/>
                    <a:pt x="14228" y="31648"/>
                    <a:pt x="20909" y="23164"/>
                  </a:cubicBezTo>
                  <a:cubicBezTo>
                    <a:pt x="27005" y="15798"/>
                    <a:pt x="34320" y="10109"/>
                    <a:pt x="42854" y="6095"/>
                  </a:cubicBezTo>
                  <a:cubicBezTo>
                    <a:pt x="51389" y="2082"/>
                    <a:pt x="61142" y="50"/>
                    <a:pt x="72115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6057" y="5602968"/>
              <a:ext cx="3057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3" grpId="0" animBg="1"/>
      <p:bldP spid="2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자유형 154"/>
          <p:cNvSpPr/>
          <p:nvPr/>
        </p:nvSpPr>
        <p:spPr>
          <a:xfrm>
            <a:off x="5278275" y="4077324"/>
            <a:ext cx="3069400" cy="411982"/>
          </a:xfrm>
          <a:custGeom>
            <a:avLst/>
            <a:gdLst>
              <a:gd name="connsiteX0" fmla="*/ 2635646 w 3069400"/>
              <a:gd name="connsiteY0" fmla="*/ 0 h 411982"/>
              <a:gd name="connsiteX1" fmla="*/ 3069400 w 3069400"/>
              <a:gd name="connsiteY1" fmla="*/ 0 h 411982"/>
              <a:gd name="connsiteX2" fmla="*/ 2953843 w 3069400"/>
              <a:gd name="connsiteY2" fmla="*/ 205991 h 411982"/>
              <a:gd name="connsiteX3" fmla="*/ 3069400 w 3069400"/>
              <a:gd name="connsiteY3" fmla="*/ 411982 h 411982"/>
              <a:gd name="connsiteX4" fmla="*/ 2635646 w 3069400"/>
              <a:gd name="connsiteY4" fmla="*/ 411982 h 411982"/>
              <a:gd name="connsiteX5" fmla="*/ 0 w 3069400"/>
              <a:gd name="connsiteY5" fmla="*/ 0 h 411982"/>
              <a:gd name="connsiteX6" fmla="*/ 433754 w 3069400"/>
              <a:gd name="connsiteY6" fmla="*/ 0 h 411982"/>
              <a:gd name="connsiteX7" fmla="*/ 433754 w 3069400"/>
              <a:gd name="connsiteY7" fmla="*/ 411982 h 411982"/>
              <a:gd name="connsiteX8" fmla="*/ 0 w 3069400"/>
              <a:gd name="connsiteY8" fmla="*/ 411982 h 411982"/>
              <a:gd name="connsiteX9" fmla="*/ 95460 w 3069400"/>
              <a:gd name="connsiteY9" fmla="*/ 205991 h 41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9400" h="411982">
                <a:moveTo>
                  <a:pt x="2635646" y="0"/>
                </a:moveTo>
                <a:lnTo>
                  <a:pt x="3069400" y="0"/>
                </a:lnTo>
                <a:lnTo>
                  <a:pt x="2953843" y="205991"/>
                </a:lnTo>
                <a:lnTo>
                  <a:pt x="3069400" y="411982"/>
                </a:lnTo>
                <a:lnTo>
                  <a:pt x="2635646" y="411982"/>
                </a:lnTo>
                <a:close/>
                <a:moveTo>
                  <a:pt x="0" y="0"/>
                </a:moveTo>
                <a:lnTo>
                  <a:pt x="433754" y="0"/>
                </a:lnTo>
                <a:lnTo>
                  <a:pt x="433754" y="411982"/>
                </a:lnTo>
                <a:lnTo>
                  <a:pt x="0" y="411982"/>
                </a:lnTo>
                <a:lnTo>
                  <a:pt x="95460" y="205991"/>
                </a:lnTo>
                <a:close/>
              </a:path>
            </a:pathLst>
          </a:custGeom>
          <a:solidFill>
            <a:srgbClr val="0A7AF5"/>
          </a:solidFill>
          <a:ln w="349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3" name="자유형 152"/>
          <p:cNvSpPr/>
          <p:nvPr/>
        </p:nvSpPr>
        <p:spPr>
          <a:xfrm>
            <a:off x="5278275" y="1176867"/>
            <a:ext cx="3069400" cy="411982"/>
          </a:xfrm>
          <a:custGeom>
            <a:avLst/>
            <a:gdLst>
              <a:gd name="connsiteX0" fmla="*/ 2635646 w 3069400"/>
              <a:gd name="connsiteY0" fmla="*/ 0 h 411982"/>
              <a:gd name="connsiteX1" fmla="*/ 3069400 w 3069400"/>
              <a:gd name="connsiteY1" fmla="*/ 0 h 411982"/>
              <a:gd name="connsiteX2" fmla="*/ 2953843 w 3069400"/>
              <a:gd name="connsiteY2" fmla="*/ 205991 h 411982"/>
              <a:gd name="connsiteX3" fmla="*/ 3069400 w 3069400"/>
              <a:gd name="connsiteY3" fmla="*/ 411982 h 411982"/>
              <a:gd name="connsiteX4" fmla="*/ 2635646 w 3069400"/>
              <a:gd name="connsiteY4" fmla="*/ 411982 h 411982"/>
              <a:gd name="connsiteX5" fmla="*/ 0 w 3069400"/>
              <a:gd name="connsiteY5" fmla="*/ 0 h 411982"/>
              <a:gd name="connsiteX6" fmla="*/ 433754 w 3069400"/>
              <a:gd name="connsiteY6" fmla="*/ 0 h 411982"/>
              <a:gd name="connsiteX7" fmla="*/ 433754 w 3069400"/>
              <a:gd name="connsiteY7" fmla="*/ 411982 h 411982"/>
              <a:gd name="connsiteX8" fmla="*/ 0 w 3069400"/>
              <a:gd name="connsiteY8" fmla="*/ 411982 h 411982"/>
              <a:gd name="connsiteX9" fmla="*/ 95460 w 3069400"/>
              <a:gd name="connsiteY9" fmla="*/ 205991 h 41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9400" h="411982">
                <a:moveTo>
                  <a:pt x="2635646" y="0"/>
                </a:moveTo>
                <a:lnTo>
                  <a:pt x="3069400" y="0"/>
                </a:lnTo>
                <a:lnTo>
                  <a:pt x="2953843" y="205991"/>
                </a:lnTo>
                <a:lnTo>
                  <a:pt x="3069400" y="411982"/>
                </a:lnTo>
                <a:lnTo>
                  <a:pt x="2635646" y="411982"/>
                </a:lnTo>
                <a:close/>
                <a:moveTo>
                  <a:pt x="0" y="0"/>
                </a:moveTo>
                <a:lnTo>
                  <a:pt x="433754" y="0"/>
                </a:lnTo>
                <a:lnTo>
                  <a:pt x="433754" y="411982"/>
                </a:lnTo>
                <a:lnTo>
                  <a:pt x="0" y="411982"/>
                </a:lnTo>
                <a:lnTo>
                  <a:pt x="95460" y="205991"/>
                </a:lnTo>
                <a:close/>
              </a:path>
            </a:pathLst>
          </a:custGeom>
          <a:solidFill>
            <a:srgbClr val="FE7AC2"/>
          </a:solidFill>
          <a:ln w="349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1" name="자유형 170"/>
          <p:cNvSpPr/>
          <p:nvPr/>
        </p:nvSpPr>
        <p:spPr>
          <a:xfrm>
            <a:off x="5192808" y="4273265"/>
            <a:ext cx="6588000" cy="2355366"/>
          </a:xfrm>
          <a:custGeom>
            <a:avLst/>
            <a:gdLst>
              <a:gd name="connsiteX0" fmla="*/ 6362215 w 6588000"/>
              <a:gd name="connsiteY0" fmla="*/ 49905 h 2355366"/>
              <a:gd name="connsiteX1" fmla="*/ 6343238 w 6588000"/>
              <a:gd name="connsiteY1" fmla="*/ 111315 h 2355366"/>
              <a:gd name="connsiteX2" fmla="*/ 6281828 w 6588000"/>
              <a:gd name="connsiteY2" fmla="*/ 111315 h 2355366"/>
              <a:gd name="connsiteX3" fmla="*/ 6331510 w 6588000"/>
              <a:gd name="connsiteY3" fmla="*/ 149268 h 2355366"/>
              <a:gd name="connsiteX4" fmla="*/ 6312533 w 6588000"/>
              <a:gd name="connsiteY4" fmla="*/ 210678 h 2355366"/>
              <a:gd name="connsiteX5" fmla="*/ 6362215 w 6588000"/>
              <a:gd name="connsiteY5" fmla="*/ 172724 h 2355366"/>
              <a:gd name="connsiteX6" fmla="*/ 6411896 w 6588000"/>
              <a:gd name="connsiteY6" fmla="*/ 210678 h 2355366"/>
              <a:gd name="connsiteX7" fmla="*/ 6392919 w 6588000"/>
              <a:gd name="connsiteY7" fmla="*/ 149268 h 2355366"/>
              <a:gd name="connsiteX8" fmla="*/ 6442601 w 6588000"/>
              <a:gd name="connsiteY8" fmla="*/ 111315 h 2355366"/>
              <a:gd name="connsiteX9" fmla="*/ 6381191 w 6588000"/>
              <a:gd name="connsiteY9" fmla="*/ 111315 h 2355366"/>
              <a:gd name="connsiteX10" fmla="*/ 6118063 w 6588000"/>
              <a:gd name="connsiteY10" fmla="*/ 49905 h 2355366"/>
              <a:gd name="connsiteX11" fmla="*/ 6099086 w 6588000"/>
              <a:gd name="connsiteY11" fmla="*/ 111315 h 2355366"/>
              <a:gd name="connsiteX12" fmla="*/ 6037676 w 6588000"/>
              <a:gd name="connsiteY12" fmla="*/ 111315 h 2355366"/>
              <a:gd name="connsiteX13" fmla="*/ 6087358 w 6588000"/>
              <a:gd name="connsiteY13" fmla="*/ 149268 h 2355366"/>
              <a:gd name="connsiteX14" fmla="*/ 6068381 w 6588000"/>
              <a:gd name="connsiteY14" fmla="*/ 210678 h 2355366"/>
              <a:gd name="connsiteX15" fmla="*/ 6118063 w 6588000"/>
              <a:gd name="connsiteY15" fmla="*/ 172724 h 2355366"/>
              <a:gd name="connsiteX16" fmla="*/ 6167744 w 6588000"/>
              <a:gd name="connsiteY16" fmla="*/ 210678 h 2355366"/>
              <a:gd name="connsiteX17" fmla="*/ 6148767 w 6588000"/>
              <a:gd name="connsiteY17" fmla="*/ 149268 h 2355366"/>
              <a:gd name="connsiteX18" fmla="*/ 6198449 w 6588000"/>
              <a:gd name="connsiteY18" fmla="*/ 111315 h 2355366"/>
              <a:gd name="connsiteX19" fmla="*/ 6137039 w 6588000"/>
              <a:gd name="connsiteY19" fmla="*/ 111315 h 2355366"/>
              <a:gd name="connsiteX20" fmla="*/ 5873915 w 6588000"/>
              <a:gd name="connsiteY20" fmla="*/ 49905 h 2355366"/>
              <a:gd name="connsiteX21" fmla="*/ 5854938 w 6588000"/>
              <a:gd name="connsiteY21" fmla="*/ 111315 h 2355366"/>
              <a:gd name="connsiteX22" fmla="*/ 5793528 w 6588000"/>
              <a:gd name="connsiteY22" fmla="*/ 111315 h 2355366"/>
              <a:gd name="connsiteX23" fmla="*/ 5843210 w 6588000"/>
              <a:gd name="connsiteY23" fmla="*/ 149268 h 2355366"/>
              <a:gd name="connsiteX24" fmla="*/ 5824233 w 6588000"/>
              <a:gd name="connsiteY24" fmla="*/ 210678 h 2355366"/>
              <a:gd name="connsiteX25" fmla="*/ 5873915 w 6588000"/>
              <a:gd name="connsiteY25" fmla="*/ 172724 h 2355366"/>
              <a:gd name="connsiteX26" fmla="*/ 5923596 w 6588000"/>
              <a:gd name="connsiteY26" fmla="*/ 210678 h 2355366"/>
              <a:gd name="connsiteX27" fmla="*/ 5904619 w 6588000"/>
              <a:gd name="connsiteY27" fmla="*/ 149268 h 2355366"/>
              <a:gd name="connsiteX28" fmla="*/ 5954301 w 6588000"/>
              <a:gd name="connsiteY28" fmla="*/ 111315 h 2355366"/>
              <a:gd name="connsiteX29" fmla="*/ 5892891 w 6588000"/>
              <a:gd name="connsiteY29" fmla="*/ 111315 h 2355366"/>
              <a:gd name="connsiteX30" fmla="*/ 5629767 w 6588000"/>
              <a:gd name="connsiteY30" fmla="*/ 49905 h 2355366"/>
              <a:gd name="connsiteX31" fmla="*/ 5610790 w 6588000"/>
              <a:gd name="connsiteY31" fmla="*/ 111315 h 2355366"/>
              <a:gd name="connsiteX32" fmla="*/ 5549380 w 6588000"/>
              <a:gd name="connsiteY32" fmla="*/ 111315 h 2355366"/>
              <a:gd name="connsiteX33" fmla="*/ 5599062 w 6588000"/>
              <a:gd name="connsiteY33" fmla="*/ 149268 h 2355366"/>
              <a:gd name="connsiteX34" fmla="*/ 5580085 w 6588000"/>
              <a:gd name="connsiteY34" fmla="*/ 210678 h 2355366"/>
              <a:gd name="connsiteX35" fmla="*/ 5629767 w 6588000"/>
              <a:gd name="connsiteY35" fmla="*/ 172724 h 2355366"/>
              <a:gd name="connsiteX36" fmla="*/ 5679448 w 6588000"/>
              <a:gd name="connsiteY36" fmla="*/ 210678 h 2355366"/>
              <a:gd name="connsiteX37" fmla="*/ 5660471 w 6588000"/>
              <a:gd name="connsiteY37" fmla="*/ 149268 h 2355366"/>
              <a:gd name="connsiteX38" fmla="*/ 5710153 w 6588000"/>
              <a:gd name="connsiteY38" fmla="*/ 111315 h 2355366"/>
              <a:gd name="connsiteX39" fmla="*/ 5648743 w 6588000"/>
              <a:gd name="connsiteY39" fmla="*/ 111315 h 2355366"/>
              <a:gd name="connsiteX40" fmla="*/ 5385619 w 6588000"/>
              <a:gd name="connsiteY40" fmla="*/ 49905 h 2355366"/>
              <a:gd name="connsiteX41" fmla="*/ 5366642 w 6588000"/>
              <a:gd name="connsiteY41" fmla="*/ 111315 h 2355366"/>
              <a:gd name="connsiteX42" fmla="*/ 5305232 w 6588000"/>
              <a:gd name="connsiteY42" fmla="*/ 111315 h 2355366"/>
              <a:gd name="connsiteX43" fmla="*/ 5354914 w 6588000"/>
              <a:gd name="connsiteY43" fmla="*/ 149268 h 2355366"/>
              <a:gd name="connsiteX44" fmla="*/ 5335937 w 6588000"/>
              <a:gd name="connsiteY44" fmla="*/ 210678 h 2355366"/>
              <a:gd name="connsiteX45" fmla="*/ 5385619 w 6588000"/>
              <a:gd name="connsiteY45" fmla="*/ 172724 h 2355366"/>
              <a:gd name="connsiteX46" fmla="*/ 5435300 w 6588000"/>
              <a:gd name="connsiteY46" fmla="*/ 210678 h 2355366"/>
              <a:gd name="connsiteX47" fmla="*/ 5416323 w 6588000"/>
              <a:gd name="connsiteY47" fmla="*/ 149268 h 2355366"/>
              <a:gd name="connsiteX48" fmla="*/ 5466005 w 6588000"/>
              <a:gd name="connsiteY48" fmla="*/ 111315 h 2355366"/>
              <a:gd name="connsiteX49" fmla="*/ 5404595 w 6588000"/>
              <a:gd name="connsiteY49" fmla="*/ 111315 h 2355366"/>
              <a:gd name="connsiteX50" fmla="*/ 5141471 w 6588000"/>
              <a:gd name="connsiteY50" fmla="*/ 49905 h 2355366"/>
              <a:gd name="connsiteX51" fmla="*/ 5122494 w 6588000"/>
              <a:gd name="connsiteY51" fmla="*/ 111315 h 2355366"/>
              <a:gd name="connsiteX52" fmla="*/ 5061084 w 6588000"/>
              <a:gd name="connsiteY52" fmla="*/ 111315 h 2355366"/>
              <a:gd name="connsiteX53" fmla="*/ 5110766 w 6588000"/>
              <a:gd name="connsiteY53" fmla="*/ 149268 h 2355366"/>
              <a:gd name="connsiteX54" fmla="*/ 5091789 w 6588000"/>
              <a:gd name="connsiteY54" fmla="*/ 210678 h 2355366"/>
              <a:gd name="connsiteX55" fmla="*/ 5141471 w 6588000"/>
              <a:gd name="connsiteY55" fmla="*/ 172724 h 2355366"/>
              <a:gd name="connsiteX56" fmla="*/ 5191152 w 6588000"/>
              <a:gd name="connsiteY56" fmla="*/ 210678 h 2355366"/>
              <a:gd name="connsiteX57" fmla="*/ 5172175 w 6588000"/>
              <a:gd name="connsiteY57" fmla="*/ 149268 h 2355366"/>
              <a:gd name="connsiteX58" fmla="*/ 5221857 w 6588000"/>
              <a:gd name="connsiteY58" fmla="*/ 111315 h 2355366"/>
              <a:gd name="connsiteX59" fmla="*/ 5160447 w 6588000"/>
              <a:gd name="connsiteY59" fmla="*/ 111315 h 2355366"/>
              <a:gd name="connsiteX60" fmla="*/ 4897323 w 6588000"/>
              <a:gd name="connsiteY60" fmla="*/ 49905 h 2355366"/>
              <a:gd name="connsiteX61" fmla="*/ 4878346 w 6588000"/>
              <a:gd name="connsiteY61" fmla="*/ 111315 h 2355366"/>
              <a:gd name="connsiteX62" fmla="*/ 4816936 w 6588000"/>
              <a:gd name="connsiteY62" fmla="*/ 111315 h 2355366"/>
              <a:gd name="connsiteX63" fmla="*/ 4866618 w 6588000"/>
              <a:gd name="connsiteY63" fmla="*/ 149268 h 2355366"/>
              <a:gd name="connsiteX64" fmla="*/ 4847641 w 6588000"/>
              <a:gd name="connsiteY64" fmla="*/ 210678 h 2355366"/>
              <a:gd name="connsiteX65" fmla="*/ 4897323 w 6588000"/>
              <a:gd name="connsiteY65" fmla="*/ 172724 h 2355366"/>
              <a:gd name="connsiteX66" fmla="*/ 4947004 w 6588000"/>
              <a:gd name="connsiteY66" fmla="*/ 210678 h 2355366"/>
              <a:gd name="connsiteX67" fmla="*/ 4928027 w 6588000"/>
              <a:gd name="connsiteY67" fmla="*/ 149268 h 2355366"/>
              <a:gd name="connsiteX68" fmla="*/ 4977709 w 6588000"/>
              <a:gd name="connsiteY68" fmla="*/ 111315 h 2355366"/>
              <a:gd name="connsiteX69" fmla="*/ 4916299 w 6588000"/>
              <a:gd name="connsiteY69" fmla="*/ 111315 h 2355366"/>
              <a:gd name="connsiteX70" fmla="*/ 4653175 w 6588000"/>
              <a:gd name="connsiteY70" fmla="*/ 49905 h 2355366"/>
              <a:gd name="connsiteX71" fmla="*/ 4634198 w 6588000"/>
              <a:gd name="connsiteY71" fmla="*/ 111315 h 2355366"/>
              <a:gd name="connsiteX72" fmla="*/ 4572788 w 6588000"/>
              <a:gd name="connsiteY72" fmla="*/ 111315 h 2355366"/>
              <a:gd name="connsiteX73" fmla="*/ 4622470 w 6588000"/>
              <a:gd name="connsiteY73" fmla="*/ 149268 h 2355366"/>
              <a:gd name="connsiteX74" fmla="*/ 4603493 w 6588000"/>
              <a:gd name="connsiteY74" fmla="*/ 210678 h 2355366"/>
              <a:gd name="connsiteX75" fmla="*/ 4653175 w 6588000"/>
              <a:gd name="connsiteY75" fmla="*/ 172724 h 2355366"/>
              <a:gd name="connsiteX76" fmla="*/ 4702856 w 6588000"/>
              <a:gd name="connsiteY76" fmla="*/ 210678 h 2355366"/>
              <a:gd name="connsiteX77" fmla="*/ 4683879 w 6588000"/>
              <a:gd name="connsiteY77" fmla="*/ 149268 h 2355366"/>
              <a:gd name="connsiteX78" fmla="*/ 4733561 w 6588000"/>
              <a:gd name="connsiteY78" fmla="*/ 111315 h 2355366"/>
              <a:gd name="connsiteX79" fmla="*/ 4672151 w 6588000"/>
              <a:gd name="connsiteY79" fmla="*/ 111315 h 2355366"/>
              <a:gd name="connsiteX80" fmla="*/ 4409027 w 6588000"/>
              <a:gd name="connsiteY80" fmla="*/ 49905 h 2355366"/>
              <a:gd name="connsiteX81" fmla="*/ 4390050 w 6588000"/>
              <a:gd name="connsiteY81" fmla="*/ 111315 h 2355366"/>
              <a:gd name="connsiteX82" fmla="*/ 4328640 w 6588000"/>
              <a:gd name="connsiteY82" fmla="*/ 111315 h 2355366"/>
              <a:gd name="connsiteX83" fmla="*/ 4378322 w 6588000"/>
              <a:gd name="connsiteY83" fmla="*/ 149268 h 2355366"/>
              <a:gd name="connsiteX84" fmla="*/ 4359345 w 6588000"/>
              <a:gd name="connsiteY84" fmla="*/ 210678 h 2355366"/>
              <a:gd name="connsiteX85" fmla="*/ 4409027 w 6588000"/>
              <a:gd name="connsiteY85" fmla="*/ 172724 h 2355366"/>
              <a:gd name="connsiteX86" fmla="*/ 4458708 w 6588000"/>
              <a:gd name="connsiteY86" fmla="*/ 210678 h 2355366"/>
              <a:gd name="connsiteX87" fmla="*/ 4439731 w 6588000"/>
              <a:gd name="connsiteY87" fmla="*/ 149268 h 2355366"/>
              <a:gd name="connsiteX88" fmla="*/ 4489413 w 6588000"/>
              <a:gd name="connsiteY88" fmla="*/ 111315 h 2355366"/>
              <a:gd name="connsiteX89" fmla="*/ 4428003 w 6588000"/>
              <a:gd name="connsiteY89" fmla="*/ 111315 h 2355366"/>
              <a:gd name="connsiteX90" fmla="*/ 4164879 w 6588000"/>
              <a:gd name="connsiteY90" fmla="*/ 49905 h 2355366"/>
              <a:gd name="connsiteX91" fmla="*/ 4145902 w 6588000"/>
              <a:gd name="connsiteY91" fmla="*/ 111315 h 2355366"/>
              <a:gd name="connsiteX92" fmla="*/ 4084492 w 6588000"/>
              <a:gd name="connsiteY92" fmla="*/ 111315 h 2355366"/>
              <a:gd name="connsiteX93" fmla="*/ 4134174 w 6588000"/>
              <a:gd name="connsiteY93" fmla="*/ 149268 h 2355366"/>
              <a:gd name="connsiteX94" fmla="*/ 4115197 w 6588000"/>
              <a:gd name="connsiteY94" fmla="*/ 210678 h 2355366"/>
              <a:gd name="connsiteX95" fmla="*/ 4164879 w 6588000"/>
              <a:gd name="connsiteY95" fmla="*/ 172724 h 2355366"/>
              <a:gd name="connsiteX96" fmla="*/ 4214560 w 6588000"/>
              <a:gd name="connsiteY96" fmla="*/ 210678 h 2355366"/>
              <a:gd name="connsiteX97" fmla="*/ 4195583 w 6588000"/>
              <a:gd name="connsiteY97" fmla="*/ 149268 h 2355366"/>
              <a:gd name="connsiteX98" fmla="*/ 4245265 w 6588000"/>
              <a:gd name="connsiteY98" fmla="*/ 111315 h 2355366"/>
              <a:gd name="connsiteX99" fmla="*/ 4183855 w 6588000"/>
              <a:gd name="connsiteY99" fmla="*/ 111315 h 2355366"/>
              <a:gd name="connsiteX100" fmla="*/ 3920731 w 6588000"/>
              <a:gd name="connsiteY100" fmla="*/ 49905 h 2355366"/>
              <a:gd name="connsiteX101" fmla="*/ 3901754 w 6588000"/>
              <a:gd name="connsiteY101" fmla="*/ 111315 h 2355366"/>
              <a:gd name="connsiteX102" fmla="*/ 3840344 w 6588000"/>
              <a:gd name="connsiteY102" fmla="*/ 111315 h 2355366"/>
              <a:gd name="connsiteX103" fmla="*/ 3890026 w 6588000"/>
              <a:gd name="connsiteY103" fmla="*/ 149268 h 2355366"/>
              <a:gd name="connsiteX104" fmla="*/ 3871049 w 6588000"/>
              <a:gd name="connsiteY104" fmla="*/ 210678 h 2355366"/>
              <a:gd name="connsiteX105" fmla="*/ 3920731 w 6588000"/>
              <a:gd name="connsiteY105" fmla="*/ 172724 h 2355366"/>
              <a:gd name="connsiteX106" fmla="*/ 3970412 w 6588000"/>
              <a:gd name="connsiteY106" fmla="*/ 210678 h 2355366"/>
              <a:gd name="connsiteX107" fmla="*/ 3951435 w 6588000"/>
              <a:gd name="connsiteY107" fmla="*/ 149268 h 2355366"/>
              <a:gd name="connsiteX108" fmla="*/ 4001117 w 6588000"/>
              <a:gd name="connsiteY108" fmla="*/ 111315 h 2355366"/>
              <a:gd name="connsiteX109" fmla="*/ 3939707 w 6588000"/>
              <a:gd name="connsiteY109" fmla="*/ 111315 h 2355366"/>
              <a:gd name="connsiteX110" fmla="*/ 3676583 w 6588000"/>
              <a:gd name="connsiteY110" fmla="*/ 49905 h 2355366"/>
              <a:gd name="connsiteX111" fmla="*/ 3657606 w 6588000"/>
              <a:gd name="connsiteY111" fmla="*/ 111315 h 2355366"/>
              <a:gd name="connsiteX112" fmla="*/ 3596196 w 6588000"/>
              <a:gd name="connsiteY112" fmla="*/ 111315 h 2355366"/>
              <a:gd name="connsiteX113" fmla="*/ 3645878 w 6588000"/>
              <a:gd name="connsiteY113" fmla="*/ 149268 h 2355366"/>
              <a:gd name="connsiteX114" fmla="*/ 3626901 w 6588000"/>
              <a:gd name="connsiteY114" fmla="*/ 210678 h 2355366"/>
              <a:gd name="connsiteX115" fmla="*/ 3676583 w 6588000"/>
              <a:gd name="connsiteY115" fmla="*/ 172724 h 2355366"/>
              <a:gd name="connsiteX116" fmla="*/ 3726264 w 6588000"/>
              <a:gd name="connsiteY116" fmla="*/ 210678 h 2355366"/>
              <a:gd name="connsiteX117" fmla="*/ 3707287 w 6588000"/>
              <a:gd name="connsiteY117" fmla="*/ 149268 h 2355366"/>
              <a:gd name="connsiteX118" fmla="*/ 3756969 w 6588000"/>
              <a:gd name="connsiteY118" fmla="*/ 111315 h 2355366"/>
              <a:gd name="connsiteX119" fmla="*/ 3695559 w 6588000"/>
              <a:gd name="connsiteY119" fmla="*/ 111315 h 2355366"/>
              <a:gd name="connsiteX120" fmla="*/ 3432435 w 6588000"/>
              <a:gd name="connsiteY120" fmla="*/ 49905 h 2355366"/>
              <a:gd name="connsiteX121" fmla="*/ 3413458 w 6588000"/>
              <a:gd name="connsiteY121" fmla="*/ 111315 h 2355366"/>
              <a:gd name="connsiteX122" fmla="*/ 3352048 w 6588000"/>
              <a:gd name="connsiteY122" fmla="*/ 111315 h 2355366"/>
              <a:gd name="connsiteX123" fmla="*/ 3401730 w 6588000"/>
              <a:gd name="connsiteY123" fmla="*/ 149268 h 2355366"/>
              <a:gd name="connsiteX124" fmla="*/ 3382753 w 6588000"/>
              <a:gd name="connsiteY124" fmla="*/ 210678 h 2355366"/>
              <a:gd name="connsiteX125" fmla="*/ 3432435 w 6588000"/>
              <a:gd name="connsiteY125" fmla="*/ 172724 h 2355366"/>
              <a:gd name="connsiteX126" fmla="*/ 3482116 w 6588000"/>
              <a:gd name="connsiteY126" fmla="*/ 210678 h 2355366"/>
              <a:gd name="connsiteX127" fmla="*/ 3463139 w 6588000"/>
              <a:gd name="connsiteY127" fmla="*/ 149268 h 2355366"/>
              <a:gd name="connsiteX128" fmla="*/ 3512821 w 6588000"/>
              <a:gd name="connsiteY128" fmla="*/ 111315 h 2355366"/>
              <a:gd name="connsiteX129" fmla="*/ 3451411 w 6588000"/>
              <a:gd name="connsiteY129" fmla="*/ 111315 h 2355366"/>
              <a:gd name="connsiteX130" fmla="*/ 0 w 6588000"/>
              <a:gd name="connsiteY130" fmla="*/ 0 h 2355366"/>
              <a:gd name="connsiteX131" fmla="*/ 6588000 w 6588000"/>
              <a:gd name="connsiteY131" fmla="*/ 0 h 2355366"/>
              <a:gd name="connsiteX132" fmla="*/ 6588000 w 6588000"/>
              <a:gd name="connsiteY132" fmla="*/ 2355366 h 2355366"/>
              <a:gd name="connsiteX133" fmla="*/ 0 w 6588000"/>
              <a:gd name="connsiteY133" fmla="*/ 2355366 h 23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000" h="2355366">
                <a:moveTo>
                  <a:pt x="6362215" y="49905"/>
                </a:moveTo>
                <a:lnTo>
                  <a:pt x="6343238" y="111315"/>
                </a:lnTo>
                <a:lnTo>
                  <a:pt x="6281828" y="111315"/>
                </a:lnTo>
                <a:lnTo>
                  <a:pt x="6331510" y="149268"/>
                </a:lnTo>
                <a:lnTo>
                  <a:pt x="6312533" y="210678"/>
                </a:lnTo>
                <a:lnTo>
                  <a:pt x="6362215" y="172724"/>
                </a:lnTo>
                <a:lnTo>
                  <a:pt x="6411896" y="210678"/>
                </a:lnTo>
                <a:lnTo>
                  <a:pt x="6392919" y="149268"/>
                </a:lnTo>
                <a:lnTo>
                  <a:pt x="6442601" y="111315"/>
                </a:lnTo>
                <a:lnTo>
                  <a:pt x="6381191" y="111315"/>
                </a:lnTo>
                <a:close/>
                <a:moveTo>
                  <a:pt x="6118063" y="49905"/>
                </a:moveTo>
                <a:lnTo>
                  <a:pt x="6099086" y="111315"/>
                </a:lnTo>
                <a:lnTo>
                  <a:pt x="6037676" y="111315"/>
                </a:lnTo>
                <a:lnTo>
                  <a:pt x="6087358" y="149268"/>
                </a:lnTo>
                <a:lnTo>
                  <a:pt x="6068381" y="210678"/>
                </a:lnTo>
                <a:lnTo>
                  <a:pt x="6118063" y="172724"/>
                </a:lnTo>
                <a:lnTo>
                  <a:pt x="6167744" y="210678"/>
                </a:lnTo>
                <a:lnTo>
                  <a:pt x="6148767" y="149268"/>
                </a:lnTo>
                <a:lnTo>
                  <a:pt x="6198449" y="111315"/>
                </a:lnTo>
                <a:lnTo>
                  <a:pt x="6137039" y="111315"/>
                </a:lnTo>
                <a:close/>
                <a:moveTo>
                  <a:pt x="5873915" y="49905"/>
                </a:moveTo>
                <a:lnTo>
                  <a:pt x="5854938" y="111315"/>
                </a:lnTo>
                <a:lnTo>
                  <a:pt x="5793528" y="111315"/>
                </a:lnTo>
                <a:lnTo>
                  <a:pt x="5843210" y="149268"/>
                </a:lnTo>
                <a:lnTo>
                  <a:pt x="5824233" y="210678"/>
                </a:lnTo>
                <a:lnTo>
                  <a:pt x="5873915" y="172724"/>
                </a:lnTo>
                <a:lnTo>
                  <a:pt x="5923596" y="210678"/>
                </a:lnTo>
                <a:lnTo>
                  <a:pt x="5904619" y="149268"/>
                </a:lnTo>
                <a:lnTo>
                  <a:pt x="5954301" y="111315"/>
                </a:lnTo>
                <a:lnTo>
                  <a:pt x="5892891" y="111315"/>
                </a:lnTo>
                <a:close/>
                <a:moveTo>
                  <a:pt x="5629767" y="49905"/>
                </a:moveTo>
                <a:lnTo>
                  <a:pt x="5610790" y="111315"/>
                </a:lnTo>
                <a:lnTo>
                  <a:pt x="5549380" y="111315"/>
                </a:lnTo>
                <a:lnTo>
                  <a:pt x="5599062" y="149268"/>
                </a:lnTo>
                <a:lnTo>
                  <a:pt x="5580085" y="210678"/>
                </a:lnTo>
                <a:lnTo>
                  <a:pt x="5629767" y="172724"/>
                </a:lnTo>
                <a:lnTo>
                  <a:pt x="5679448" y="210678"/>
                </a:lnTo>
                <a:lnTo>
                  <a:pt x="5660471" y="149268"/>
                </a:lnTo>
                <a:lnTo>
                  <a:pt x="5710153" y="111315"/>
                </a:lnTo>
                <a:lnTo>
                  <a:pt x="5648743" y="111315"/>
                </a:lnTo>
                <a:close/>
                <a:moveTo>
                  <a:pt x="5385619" y="49905"/>
                </a:moveTo>
                <a:lnTo>
                  <a:pt x="5366642" y="111315"/>
                </a:lnTo>
                <a:lnTo>
                  <a:pt x="5305232" y="111315"/>
                </a:lnTo>
                <a:lnTo>
                  <a:pt x="5354914" y="149268"/>
                </a:lnTo>
                <a:lnTo>
                  <a:pt x="5335937" y="210678"/>
                </a:lnTo>
                <a:lnTo>
                  <a:pt x="5385619" y="172724"/>
                </a:lnTo>
                <a:lnTo>
                  <a:pt x="5435300" y="210678"/>
                </a:lnTo>
                <a:lnTo>
                  <a:pt x="5416323" y="149268"/>
                </a:lnTo>
                <a:lnTo>
                  <a:pt x="5466005" y="111315"/>
                </a:lnTo>
                <a:lnTo>
                  <a:pt x="5404595" y="111315"/>
                </a:lnTo>
                <a:close/>
                <a:moveTo>
                  <a:pt x="5141471" y="49905"/>
                </a:moveTo>
                <a:lnTo>
                  <a:pt x="5122494" y="111315"/>
                </a:lnTo>
                <a:lnTo>
                  <a:pt x="5061084" y="111315"/>
                </a:lnTo>
                <a:lnTo>
                  <a:pt x="5110766" y="149268"/>
                </a:lnTo>
                <a:lnTo>
                  <a:pt x="5091789" y="210678"/>
                </a:lnTo>
                <a:lnTo>
                  <a:pt x="5141471" y="172724"/>
                </a:lnTo>
                <a:lnTo>
                  <a:pt x="5191152" y="210678"/>
                </a:lnTo>
                <a:lnTo>
                  <a:pt x="5172175" y="149268"/>
                </a:lnTo>
                <a:lnTo>
                  <a:pt x="5221857" y="111315"/>
                </a:lnTo>
                <a:lnTo>
                  <a:pt x="5160447" y="111315"/>
                </a:lnTo>
                <a:close/>
                <a:moveTo>
                  <a:pt x="4897323" y="49905"/>
                </a:moveTo>
                <a:lnTo>
                  <a:pt x="4878346" y="111315"/>
                </a:lnTo>
                <a:lnTo>
                  <a:pt x="4816936" y="111315"/>
                </a:lnTo>
                <a:lnTo>
                  <a:pt x="4866618" y="149268"/>
                </a:lnTo>
                <a:lnTo>
                  <a:pt x="4847641" y="210678"/>
                </a:lnTo>
                <a:lnTo>
                  <a:pt x="4897323" y="172724"/>
                </a:lnTo>
                <a:lnTo>
                  <a:pt x="4947004" y="210678"/>
                </a:lnTo>
                <a:lnTo>
                  <a:pt x="4928027" y="149268"/>
                </a:lnTo>
                <a:lnTo>
                  <a:pt x="4977709" y="111315"/>
                </a:lnTo>
                <a:lnTo>
                  <a:pt x="4916299" y="111315"/>
                </a:lnTo>
                <a:close/>
                <a:moveTo>
                  <a:pt x="4653175" y="49905"/>
                </a:moveTo>
                <a:lnTo>
                  <a:pt x="4634198" y="111315"/>
                </a:lnTo>
                <a:lnTo>
                  <a:pt x="4572788" y="111315"/>
                </a:lnTo>
                <a:lnTo>
                  <a:pt x="4622470" y="149268"/>
                </a:lnTo>
                <a:lnTo>
                  <a:pt x="4603493" y="210678"/>
                </a:lnTo>
                <a:lnTo>
                  <a:pt x="4653175" y="172724"/>
                </a:lnTo>
                <a:lnTo>
                  <a:pt x="4702856" y="210678"/>
                </a:lnTo>
                <a:lnTo>
                  <a:pt x="4683879" y="149268"/>
                </a:lnTo>
                <a:lnTo>
                  <a:pt x="4733561" y="111315"/>
                </a:lnTo>
                <a:lnTo>
                  <a:pt x="4672151" y="111315"/>
                </a:lnTo>
                <a:close/>
                <a:moveTo>
                  <a:pt x="4409027" y="49905"/>
                </a:moveTo>
                <a:lnTo>
                  <a:pt x="4390050" y="111315"/>
                </a:lnTo>
                <a:lnTo>
                  <a:pt x="4328640" y="111315"/>
                </a:lnTo>
                <a:lnTo>
                  <a:pt x="4378322" y="149268"/>
                </a:lnTo>
                <a:lnTo>
                  <a:pt x="4359345" y="210678"/>
                </a:lnTo>
                <a:lnTo>
                  <a:pt x="4409027" y="172724"/>
                </a:lnTo>
                <a:lnTo>
                  <a:pt x="4458708" y="210678"/>
                </a:lnTo>
                <a:lnTo>
                  <a:pt x="4439731" y="149268"/>
                </a:lnTo>
                <a:lnTo>
                  <a:pt x="4489413" y="111315"/>
                </a:lnTo>
                <a:lnTo>
                  <a:pt x="4428003" y="111315"/>
                </a:lnTo>
                <a:close/>
                <a:moveTo>
                  <a:pt x="4164879" y="49905"/>
                </a:moveTo>
                <a:lnTo>
                  <a:pt x="4145902" y="111315"/>
                </a:lnTo>
                <a:lnTo>
                  <a:pt x="4084492" y="111315"/>
                </a:lnTo>
                <a:lnTo>
                  <a:pt x="4134174" y="149268"/>
                </a:lnTo>
                <a:lnTo>
                  <a:pt x="4115197" y="210678"/>
                </a:lnTo>
                <a:lnTo>
                  <a:pt x="4164879" y="172724"/>
                </a:lnTo>
                <a:lnTo>
                  <a:pt x="4214560" y="210678"/>
                </a:lnTo>
                <a:lnTo>
                  <a:pt x="4195583" y="149268"/>
                </a:lnTo>
                <a:lnTo>
                  <a:pt x="4245265" y="111315"/>
                </a:lnTo>
                <a:lnTo>
                  <a:pt x="4183855" y="111315"/>
                </a:lnTo>
                <a:close/>
                <a:moveTo>
                  <a:pt x="3920731" y="49905"/>
                </a:moveTo>
                <a:lnTo>
                  <a:pt x="3901754" y="111315"/>
                </a:lnTo>
                <a:lnTo>
                  <a:pt x="3840344" y="111315"/>
                </a:lnTo>
                <a:lnTo>
                  <a:pt x="3890026" y="149268"/>
                </a:lnTo>
                <a:lnTo>
                  <a:pt x="3871049" y="210678"/>
                </a:lnTo>
                <a:lnTo>
                  <a:pt x="3920731" y="172724"/>
                </a:lnTo>
                <a:lnTo>
                  <a:pt x="3970412" y="210678"/>
                </a:lnTo>
                <a:lnTo>
                  <a:pt x="3951435" y="149268"/>
                </a:lnTo>
                <a:lnTo>
                  <a:pt x="4001117" y="111315"/>
                </a:lnTo>
                <a:lnTo>
                  <a:pt x="3939707" y="111315"/>
                </a:lnTo>
                <a:close/>
                <a:moveTo>
                  <a:pt x="3676583" y="49905"/>
                </a:moveTo>
                <a:lnTo>
                  <a:pt x="3657606" y="111315"/>
                </a:lnTo>
                <a:lnTo>
                  <a:pt x="3596196" y="111315"/>
                </a:lnTo>
                <a:lnTo>
                  <a:pt x="3645878" y="149268"/>
                </a:lnTo>
                <a:lnTo>
                  <a:pt x="3626901" y="210678"/>
                </a:lnTo>
                <a:lnTo>
                  <a:pt x="3676583" y="172724"/>
                </a:lnTo>
                <a:lnTo>
                  <a:pt x="3726264" y="210678"/>
                </a:lnTo>
                <a:lnTo>
                  <a:pt x="3707287" y="149268"/>
                </a:lnTo>
                <a:lnTo>
                  <a:pt x="3756969" y="111315"/>
                </a:lnTo>
                <a:lnTo>
                  <a:pt x="3695559" y="111315"/>
                </a:lnTo>
                <a:close/>
                <a:moveTo>
                  <a:pt x="3432435" y="49905"/>
                </a:moveTo>
                <a:lnTo>
                  <a:pt x="3413458" y="111315"/>
                </a:lnTo>
                <a:lnTo>
                  <a:pt x="3352048" y="111315"/>
                </a:lnTo>
                <a:lnTo>
                  <a:pt x="3401730" y="149268"/>
                </a:lnTo>
                <a:lnTo>
                  <a:pt x="3382753" y="210678"/>
                </a:lnTo>
                <a:lnTo>
                  <a:pt x="3432435" y="172724"/>
                </a:lnTo>
                <a:lnTo>
                  <a:pt x="3482116" y="210678"/>
                </a:lnTo>
                <a:lnTo>
                  <a:pt x="3463139" y="149268"/>
                </a:lnTo>
                <a:lnTo>
                  <a:pt x="3512821" y="111315"/>
                </a:lnTo>
                <a:lnTo>
                  <a:pt x="3451411" y="111315"/>
                </a:lnTo>
                <a:close/>
                <a:moveTo>
                  <a:pt x="0" y="0"/>
                </a:moveTo>
                <a:lnTo>
                  <a:pt x="6588000" y="0"/>
                </a:lnTo>
                <a:lnTo>
                  <a:pt x="6588000" y="2355366"/>
                </a:lnTo>
                <a:lnTo>
                  <a:pt x="0" y="2355366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2" name="자유형 171"/>
          <p:cNvSpPr/>
          <p:nvPr/>
        </p:nvSpPr>
        <p:spPr>
          <a:xfrm>
            <a:off x="5198034" y="1377485"/>
            <a:ext cx="6588000" cy="2355366"/>
          </a:xfrm>
          <a:custGeom>
            <a:avLst/>
            <a:gdLst>
              <a:gd name="connsiteX0" fmla="*/ 6356989 w 6588000"/>
              <a:gd name="connsiteY0" fmla="*/ 28249 h 2355366"/>
              <a:gd name="connsiteX1" fmla="*/ 6338012 w 6588000"/>
              <a:gd name="connsiteY1" fmla="*/ 89659 h 2355366"/>
              <a:gd name="connsiteX2" fmla="*/ 6276602 w 6588000"/>
              <a:gd name="connsiteY2" fmla="*/ 89659 h 2355366"/>
              <a:gd name="connsiteX3" fmla="*/ 6326284 w 6588000"/>
              <a:gd name="connsiteY3" fmla="*/ 127612 h 2355366"/>
              <a:gd name="connsiteX4" fmla="*/ 6307307 w 6588000"/>
              <a:gd name="connsiteY4" fmla="*/ 189022 h 2355366"/>
              <a:gd name="connsiteX5" fmla="*/ 6356989 w 6588000"/>
              <a:gd name="connsiteY5" fmla="*/ 151068 h 2355366"/>
              <a:gd name="connsiteX6" fmla="*/ 6406670 w 6588000"/>
              <a:gd name="connsiteY6" fmla="*/ 189022 h 2355366"/>
              <a:gd name="connsiteX7" fmla="*/ 6387693 w 6588000"/>
              <a:gd name="connsiteY7" fmla="*/ 127612 h 2355366"/>
              <a:gd name="connsiteX8" fmla="*/ 6437375 w 6588000"/>
              <a:gd name="connsiteY8" fmla="*/ 89659 h 2355366"/>
              <a:gd name="connsiteX9" fmla="*/ 6375965 w 6588000"/>
              <a:gd name="connsiteY9" fmla="*/ 89659 h 2355366"/>
              <a:gd name="connsiteX10" fmla="*/ 6112837 w 6588000"/>
              <a:gd name="connsiteY10" fmla="*/ 28249 h 2355366"/>
              <a:gd name="connsiteX11" fmla="*/ 6093860 w 6588000"/>
              <a:gd name="connsiteY11" fmla="*/ 89659 h 2355366"/>
              <a:gd name="connsiteX12" fmla="*/ 6032450 w 6588000"/>
              <a:gd name="connsiteY12" fmla="*/ 89659 h 2355366"/>
              <a:gd name="connsiteX13" fmla="*/ 6082132 w 6588000"/>
              <a:gd name="connsiteY13" fmla="*/ 127612 h 2355366"/>
              <a:gd name="connsiteX14" fmla="*/ 6063155 w 6588000"/>
              <a:gd name="connsiteY14" fmla="*/ 189022 h 2355366"/>
              <a:gd name="connsiteX15" fmla="*/ 6112837 w 6588000"/>
              <a:gd name="connsiteY15" fmla="*/ 151068 h 2355366"/>
              <a:gd name="connsiteX16" fmla="*/ 6162518 w 6588000"/>
              <a:gd name="connsiteY16" fmla="*/ 189022 h 2355366"/>
              <a:gd name="connsiteX17" fmla="*/ 6143541 w 6588000"/>
              <a:gd name="connsiteY17" fmla="*/ 127612 h 2355366"/>
              <a:gd name="connsiteX18" fmla="*/ 6193223 w 6588000"/>
              <a:gd name="connsiteY18" fmla="*/ 89659 h 2355366"/>
              <a:gd name="connsiteX19" fmla="*/ 6131813 w 6588000"/>
              <a:gd name="connsiteY19" fmla="*/ 89659 h 2355366"/>
              <a:gd name="connsiteX20" fmla="*/ 5868689 w 6588000"/>
              <a:gd name="connsiteY20" fmla="*/ 28249 h 2355366"/>
              <a:gd name="connsiteX21" fmla="*/ 5849712 w 6588000"/>
              <a:gd name="connsiteY21" fmla="*/ 89659 h 2355366"/>
              <a:gd name="connsiteX22" fmla="*/ 5788302 w 6588000"/>
              <a:gd name="connsiteY22" fmla="*/ 89659 h 2355366"/>
              <a:gd name="connsiteX23" fmla="*/ 5837984 w 6588000"/>
              <a:gd name="connsiteY23" fmla="*/ 127612 h 2355366"/>
              <a:gd name="connsiteX24" fmla="*/ 5819007 w 6588000"/>
              <a:gd name="connsiteY24" fmla="*/ 189022 h 2355366"/>
              <a:gd name="connsiteX25" fmla="*/ 5868689 w 6588000"/>
              <a:gd name="connsiteY25" fmla="*/ 151068 h 2355366"/>
              <a:gd name="connsiteX26" fmla="*/ 5918370 w 6588000"/>
              <a:gd name="connsiteY26" fmla="*/ 189022 h 2355366"/>
              <a:gd name="connsiteX27" fmla="*/ 5899393 w 6588000"/>
              <a:gd name="connsiteY27" fmla="*/ 127612 h 2355366"/>
              <a:gd name="connsiteX28" fmla="*/ 5949075 w 6588000"/>
              <a:gd name="connsiteY28" fmla="*/ 89659 h 2355366"/>
              <a:gd name="connsiteX29" fmla="*/ 5887665 w 6588000"/>
              <a:gd name="connsiteY29" fmla="*/ 89659 h 2355366"/>
              <a:gd name="connsiteX30" fmla="*/ 5624541 w 6588000"/>
              <a:gd name="connsiteY30" fmla="*/ 28249 h 2355366"/>
              <a:gd name="connsiteX31" fmla="*/ 5605564 w 6588000"/>
              <a:gd name="connsiteY31" fmla="*/ 89659 h 2355366"/>
              <a:gd name="connsiteX32" fmla="*/ 5544154 w 6588000"/>
              <a:gd name="connsiteY32" fmla="*/ 89659 h 2355366"/>
              <a:gd name="connsiteX33" fmla="*/ 5593836 w 6588000"/>
              <a:gd name="connsiteY33" fmla="*/ 127612 h 2355366"/>
              <a:gd name="connsiteX34" fmla="*/ 5574859 w 6588000"/>
              <a:gd name="connsiteY34" fmla="*/ 189022 h 2355366"/>
              <a:gd name="connsiteX35" fmla="*/ 5624541 w 6588000"/>
              <a:gd name="connsiteY35" fmla="*/ 151068 h 2355366"/>
              <a:gd name="connsiteX36" fmla="*/ 5674222 w 6588000"/>
              <a:gd name="connsiteY36" fmla="*/ 189022 h 2355366"/>
              <a:gd name="connsiteX37" fmla="*/ 5655245 w 6588000"/>
              <a:gd name="connsiteY37" fmla="*/ 127612 h 2355366"/>
              <a:gd name="connsiteX38" fmla="*/ 5704927 w 6588000"/>
              <a:gd name="connsiteY38" fmla="*/ 89659 h 2355366"/>
              <a:gd name="connsiteX39" fmla="*/ 5643517 w 6588000"/>
              <a:gd name="connsiteY39" fmla="*/ 89659 h 2355366"/>
              <a:gd name="connsiteX40" fmla="*/ 5380393 w 6588000"/>
              <a:gd name="connsiteY40" fmla="*/ 28249 h 2355366"/>
              <a:gd name="connsiteX41" fmla="*/ 5361416 w 6588000"/>
              <a:gd name="connsiteY41" fmla="*/ 89659 h 2355366"/>
              <a:gd name="connsiteX42" fmla="*/ 5300006 w 6588000"/>
              <a:gd name="connsiteY42" fmla="*/ 89659 h 2355366"/>
              <a:gd name="connsiteX43" fmla="*/ 5349688 w 6588000"/>
              <a:gd name="connsiteY43" fmla="*/ 127612 h 2355366"/>
              <a:gd name="connsiteX44" fmla="*/ 5330711 w 6588000"/>
              <a:gd name="connsiteY44" fmla="*/ 189022 h 2355366"/>
              <a:gd name="connsiteX45" fmla="*/ 5380393 w 6588000"/>
              <a:gd name="connsiteY45" fmla="*/ 151068 h 2355366"/>
              <a:gd name="connsiteX46" fmla="*/ 5430074 w 6588000"/>
              <a:gd name="connsiteY46" fmla="*/ 189022 h 2355366"/>
              <a:gd name="connsiteX47" fmla="*/ 5411097 w 6588000"/>
              <a:gd name="connsiteY47" fmla="*/ 127612 h 2355366"/>
              <a:gd name="connsiteX48" fmla="*/ 5460779 w 6588000"/>
              <a:gd name="connsiteY48" fmla="*/ 89659 h 2355366"/>
              <a:gd name="connsiteX49" fmla="*/ 5399369 w 6588000"/>
              <a:gd name="connsiteY49" fmla="*/ 89659 h 2355366"/>
              <a:gd name="connsiteX50" fmla="*/ 5136245 w 6588000"/>
              <a:gd name="connsiteY50" fmla="*/ 28249 h 2355366"/>
              <a:gd name="connsiteX51" fmla="*/ 5117268 w 6588000"/>
              <a:gd name="connsiteY51" fmla="*/ 89659 h 2355366"/>
              <a:gd name="connsiteX52" fmla="*/ 5055858 w 6588000"/>
              <a:gd name="connsiteY52" fmla="*/ 89659 h 2355366"/>
              <a:gd name="connsiteX53" fmla="*/ 5105540 w 6588000"/>
              <a:gd name="connsiteY53" fmla="*/ 127612 h 2355366"/>
              <a:gd name="connsiteX54" fmla="*/ 5086563 w 6588000"/>
              <a:gd name="connsiteY54" fmla="*/ 189022 h 2355366"/>
              <a:gd name="connsiteX55" fmla="*/ 5136245 w 6588000"/>
              <a:gd name="connsiteY55" fmla="*/ 151068 h 2355366"/>
              <a:gd name="connsiteX56" fmla="*/ 5185926 w 6588000"/>
              <a:gd name="connsiteY56" fmla="*/ 189022 h 2355366"/>
              <a:gd name="connsiteX57" fmla="*/ 5166949 w 6588000"/>
              <a:gd name="connsiteY57" fmla="*/ 127612 h 2355366"/>
              <a:gd name="connsiteX58" fmla="*/ 5216631 w 6588000"/>
              <a:gd name="connsiteY58" fmla="*/ 89659 h 2355366"/>
              <a:gd name="connsiteX59" fmla="*/ 5155221 w 6588000"/>
              <a:gd name="connsiteY59" fmla="*/ 89659 h 2355366"/>
              <a:gd name="connsiteX60" fmla="*/ 4892097 w 6588000"/>
              <a:gd name="connsiteY60" fmla="*/ 28249 h 2355366"/>
              <a:gd name="connsiteX61" fmla="*/ 4873120 w 6588000"/>
              <a:gd name="connsiteY61" fmla="*/ 89659 h 2355366"/>
              <a:gd name="connsiteX62" fmla="*/ 4811710 w 6588000"/>
              <a:gd name="connsiteY62" fmla="*/ 89659 h 2355366"/>
              <a:gd name="connsiteX63" fmla="*/ 4861392 w 6588000"/>
              <a:gd name="connsiteY63" fmla="*/ 127612 h 2355366"/>
              <a:gd name="connsiteX64" fmla="*/ 4842415 w 6588000"/>
              <a:gd name="connsiteY64" fmla="*/ 189022 h 2355366"/>
              <a:gd name="connsiteX65" fmla="*/ 4892097 w 6588000"/>
              <a:gd name="connsiteY65" fmla="*/ 151068 h 2355366"/>
              <a:gd name="connsiteX66" fmla="*/ 4941778 w 6588000"/>
              <a:gd name="connsiteY66" fmla="*/ 189022 h 2355366"/>
              <a:gd name="connsiteX67" fmla="*/ 4922801 w 6588000"/>
              <a:gd name="connsiteY67" fmla="*/ 127612 h 2355366"/>
              <a:gd name="connsiteX68" fmla="*/ 4972483 w 6588000"/>
              <a:gd name="connsiteY68" fmla="*/ 89659 h 2355366"/>
              <a:gd name="connsiteX69" fmla="*/ 4911073 w 6588000"/>
              <a:gd name="connsiteY69" fmla="*/ 89659 h 2355366"/>
              <a:gd name="connsiteX70" fmla="*/ 4647949 w 6588000"/>
              <a:gd name="connsiteY70" fmla="*/ 28249 h 2355366"/>
              <a:gd name="connsiteX71" fmla="*/ 4628972 w 6588000"/>
              <a:gd name="connsiteY71" fmla="*/ 89659 h 2355366"/>
              <a:gd name="connsiteX72" fmla="*/ 4567562 w 6588000"/>
              <a:gd name="connsiteY72" fmla="*/ 89659 h 2355366"/>
              <a:gd name="connsiteX73" fmla="*/ 4617244 w 6588000"/>
              <a:gd name="connsiteY73" fmla="*/ 127612 h 2355366"/>
              <a:gd name="connsiteX74" fmla="*/ 4598267 w 6588000"/>
              <a:gd name="connsiteY74" fmla="*/ 189022 h 2355366"/>
              <a:gd name="connsiteX75" fmla="*/ 4647949 w 6588000"/>
              <a:gd name="connsiteY75" fmla="*/ 151068 h 2355366"/>
              <a:gd name="connsiteX76" fmla="*/ 4697630 w 6588000"/>
              <a:gd name="connsiteY76" fmla="*/ 189022 h 2355366"/>
              <a:gd name="connsiteX77" fmla="*/ 4678653 w 6588000"/>
              <a:gd name="connsiteY77" fmla="*/ 127612 h 2355366"/>
              <a:gd name="connsiteX78" fmla="*/ 4728335 w 6588000"/>
              <a:gd name="connsiteY78" fmla="*/ 89659 h 2355366"/>
              <a:gd name="connsiteX79" fmla="*/ 4666925 w 6588000"/>
              <a:gd name="connsiteY79" fmla="*/ 89659 h 2355366"/>
              <a:gd name="connsiteX80" fmla="*/ 4403801 w 6588000"/>
              <a:gd name="connsiteY80" fmla="*/ 28249 h 2355366"/>
              <a:gd name="connsiteX81" fmla="*/ 4384824 w 6588000"/>
              <a:gd name="connsiteY81" fmla="*/ 89659 h 2355366"/>
              <a:gd name="connsiteX82" fmla="*/ 4323414 w 6588000"/>
              <a:gd name="connsiteY82" fmla="*/ 89659 h 2355366"/>
              <a:gd name="connsiteX83" fmla="*/ 4373096 w 6588000"/>
              <a:gd name="connsiteY83" fmla="*/ 127612 h 2355366"/>
              <a:gd name="connsiteX84" fmla="*/ 4354119 w 6588000"/>
              <a:gd name="connsiteY84" fmla="*/ 189022 h 2355366"/>
              <a:gd name="connsiteX85" fmla="*/ 4403801 w 6588000"/>
              <a:gd name="connsiteY85" fmla="*/ 151068 h 2355366"/>
              <a:gd name="connsiteX86" fmla="*/ 4453482 w 6588000"/>
              <a:gd name="connsiteY86" fmla="*/ 189022 h 2355366"/>
              <a:gd name="connsiteX87" fmla="*/ 4434505 w 6588000"/>
              <a:gd name="connsiteY87" fmla="*/ 127612 h 2355366"/>
              <a:gd name="connsiteX88" fmla="*/ 4484187 w 6588000"/>
              <a:gd name="connsiteY88" fmla="*/ 89659 h 2355366"/>
              <a:gd name="connsiteX89" fmla="*/ 4422777 w 6588000"/>
              <a:gd name="connsiteY89" fmla="*/ 89659 h 2355366"/>
              <a:gd name="connsiteX90" fmla="*/ 4159653 w 6588000"/>
              <a:gd name="connsiteY90" fmla="*/ 28249 h 2355366"/>
              <a:gd name="connsiteX91" fmla="*/ 4140676 w 6588000"/>
              <a:gd name="connsiteY91" fmla="*/ 89659 h 2355366"/>
              <a:gd name="connsiteX92" fmla="*/ 4079266 w 6588000"/>
              <a:gd name="connsiteY92" fmla="*/ 89659 h 2355366"/>
              <a:gd name="connsiteX93" fmla="*/ 4128948 w 6588000"/>
              <a:gd name="connsiteY93" fmla="*/ 127612 h 2355366"/>
              <a:gd name="connsiteX94" fmla="*/ 4109971 w 6588000"/>
              <a:gd name="connsiteY94" fmla="*/ 189022 h 2355366"/>
              <a:gd name="connsiteX95" fmla="*/ 4159653 w 6588000"/>
              <a:gd name="connsiteY95" fmla="*/ 151068 h 2355366"/>
              <a:gd name="connsiteX96" fmla="*/ 4209334 w 6588000"/>
              <a:gd name="connsiteY96" fmla="*/ 189022 h 2355366"/>
              <a:gd name="connsiteX97" fmla="*/ 4190357 w 6588000"/>
              <a:gd name="connsiteY97" fmla="*/ 127612 h 2355366"/>
              <a:gd name="connsiteX98" fmla="*/ 4240039 w 6588000"/>
              <a:gd name="connsiteY98" fmla="*/ 89659 h 2355366"/>
              <a:gd name="connsiteX99" fmla="*/ 4178629 w 6588000"/>
              <a:gd name="connsiteY99" fmla="*/ 89659 h 2355366"/>
              <a:gd name="connsiteX100" fmla="*/ 3915505 w 6588000"/>
              <a:gd name="connsiteY100" fmla="*/ 28249 h 2355366"/>
              <a:gd name="connsiteX101" fmla="*/ 3896528 w 6588000"/>
              <a:gd name="connsiteY101" fmla="*/ 89659 h 2355366"/>
              <a:gd name="connsiteX102" fmla="*/ 3835118 w 6588000"/>
              <a:gd name="connsiteY102" fmla="*/ 89659 h 2355366"/>
              <a:gd name="connsiteX103" fmla="*/ 3884800 w 6588000"/>
              <a:gd name="connsiteY103" fmla="*/ 127612 h 2355366"/>
              <a:gd name="connsiteX104" fmla="*/ 3865823 w 6588000"/>
              <a:gd name="connsiteY104" fmla="*/ 189022 h 2355366"/>
              <a:gd name="connsiteX105" fmla="*/ 3915505 w 6588000"/>
              <a:gd name="connsiteY105" fmla="*/ 151068 h 2355366"/>
              <a:gd name="connsiteX106" fmla="*/ 3965186 w 6588000"/>
              <a:gd name="connsiteY106" fmla="*/ 189022 h 2355366"/>
              <a:gd name="connsiteX107" fmla="*/ 3946209 w 6588000"/>
              <a:gd name="connsiteY107" fmla="*/ 127612 h 2355366"/>
              <a:gd name="connsiteX108" fmla="*/ 3995891 w 6588000"/>
              <a:gd name="connsiteY108" fmla="*/ 89659 h 2355366"/>
              <a:gd name="connsiteX109" fmla="*/ 3934481 w 6588000"/>
              <a:gd name="connsiteY109" fmla="*/ 89659 h 2355366"/>
              <a:gd name="connsiteX110" fmla="*/ 3671357 w 6588000"/>
              <a:gd name="connsiteY110" fmla="*/ 28249 h 2355366"/>
              <a:gd name="connsiteX111" fmla="*/ 3652380 w 6588000"/>
              <a:gd name="connsiteY111" fmla="*/ 89659 h 2355366"/>
              <a:gd name="connsiteX112" fmla="*/ 3590970 w 6588000"/>
              <a:gd name="connsiteY112" fmla="*/ 89659 h 2355366"/>
              <a:gd name="connsiteX113" fmla="*/ 3640652 w 6588000"/>
              <a:gd name="connsiteY113" fmla="*/ 127612 h 2355366"/>
              <a:gd name="connsiteX114" fmla="*/ 3621675 w 6588000"/>
              <a:gd name="connsiteY114" fmla="*/ 189022 h 2355366"/>
              <a:gd name="connsiteX115" fmla="*/ 3671357 w 6588000"/>
              <a:gd name="connsiteY115" fmla="*/ 151068 h 2355366"/>
              <a:gd name="connsiteX116" fmla="*/ 3721038 w 6588000"/>
              <a:gd name="connsiteY116" fmla="*/ 189022 h 2355366"/>
              <a:gd name="connsiteX117" fmla="*/ 3702061 w 6588000"/>
              <a:gd name="connsiteY117" fmla="*/ 127612 h 2355366"/>
              <a:gd name="connsiteX118" fmla="*/ 3751743 w 6588000"/>
              <a:gd name="connsiteY118" fmla="*/ 89659 h 2355366"/>
              <a:gd name="connsiteX119" fmla="*/ 3690333 w 6588000"/>
              <a:gd name="connsiteY119" fmla="*/ 89659 h 2355366"/>
              <a:gd name="connsiteX120" fmla="*/ 3427209 w 6588000"/>
              <a:gd name="connsiteY120" fmla="*/ 28249 h 2355366"/>
              <a:gd name="connsiteX121" fmla="*/ 3408232 w 6588000"/>
              <a:gd name="connsiteY121" fmla="*/ 89659 h 2355366"/>
              <a:gd name="connsiteX122" fmla="*/ 3346822 w 6588000"/>
              <a:gd name="connsiteY122" fmla="*/ 89659 h 2355366"/>
              <a:gd name="connsiteX123" fmla="*/ 3396504 w 6588000"/>
              <a:gd name="connsiteY123" fmla="*/ 127612 h 2355366"/>
              <a:gd name="connsiteX124" fmla="*/ 3377527 w 6588000"/>
              <a:gd name="connsiteY124" fmla="*/ 189022 h 2355366"/>
              <a:gd name="connsiteX125" fmla="*/ 3427209 w 6588000"/>
              <a:gd name="connsiteY125" fmla="*/ 151068 h 2355366"/>
              <a:gd name="connsiteX126" fmla="*/ 3476890 w 6588000"/>
              <a:gd name="connsiteY126" fmla="*/ 189022 h 2355366"/>
              <a:gd name="connsiteX127" fmla="*/ 3457913 w 6588000"/>
              <a:gd name="connsiteY127" fmla="*/ 127612 h 2355366"/>
              <a:gd name="connsiteX128" fmla="*/ 3507595 w 6588000"/>
              <a:gd name="connsiteY128" fmla="*/ 89659 h 2355366"/>
              <a:gd name="connsiteX129" fmla="*/ 3446185 w 6588000"/>
              <a:gd name="connsiteY129" fmla="*/ 89659 h 2355366"/>
              <a:gd name="connsiteX130" fmla="*/ 0 w 6588000"/>
              <a:gd name="connsiteY130" fmla="*/ 0 h 2355366"/>
              <a:gd name="connsiteX131" fmla="*/ 6588000 w 6588000"/>
              <a:gd name="connsiteY131" fmla="*/ 0 h 2355366"/>
              <a:gd name="connsiteX132" fmla="*/ 6588000 w 6588000"/>
              <a:gd name="connsiteY132" fmla="*/ 2355366 h 2355366"/>
              <a:gd name="connsiteX133" fmla="*/ 0 w 6588000"/>
              <a:gd name="connsiteY133" fmla="*/ 2355366 h 235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588000" h="2355366">
                <a:moveTo>
                  <a:pt x="6356989" y="28249"/>
                </a:moveTo>
                <a:lnTo>
                  <a:pt x="6338012" y="89659"/>
                </a:lnTo>
                <a:lnTo>
                  <a:pt x="6276602" y="89659"/>
                </a:lnTo>
                <a:lnTo>
                  <a:pt x="6326284" y="127612"/>
                </a:lnTo>
                <a:lnTo>
                  <a:pt x="6307307" y="189022"/>
                </a:lnTo>
                <a:lnTo>
                  <a:pt x="6356989" y="151068"/>
                </a:lnTo>
                <a:lnTo>
                  <a:pt x="6406670" y="189022"/>
                </a:lnTo>
                <a:lnTo>
                  <a:pt x="6387693" y="127612"/>
                </a:lnTo>
                <a:lnTo>
                  <a:pt x="6437375" y="89659"/>
                </a:lnTo>
                <a:lnTo>
                  <a:pt x="6375965" y="89659"/>
                </a:lnTo>
                <a:close/>
                <a:moveTo>
                  <a:pt x="6112837" y="28249"/>
                </a:moveTo>
                <a:lnTo>
                  <a:pt x="6093860" y="89659"/>
                </a:lnTo>
                <a:lnTo>
                  <a:pt x="6032450" y="89659"/>
                </a:lnTo>
                <a:lnTo>
                  <a:pt x="6082132" y="127612"/>
                </a:lnTo>
                <a:lnTo>
                  <a:pt x="6063155" y="189022"/>
                </a:lnTo>
                <a:lnTo>
                  <a:pt x="6112837" y="151068"/>
                </a:lnTo>
                <a:lnTo>
                  <a:pt x="6162518" y="189022"/>
                </a:lnTo>
                <a:lnTo>
                  <a:pt x="6143541" y="127612"/>
                </a:lnTo>
                <a:lnTo>
                  <a:pt x="6193223" y="89659"/>
                </a:lnTo>
                <a:lnTo>
                  <a:pt x="6131813" y="89659"/>
                </a:lnTo>
                <a:close/>
                <a:moveTo>
                  <a:pt x="5868689" y="28249"/>
                </a:moveTo>
                <a:lnTo>
                  <a:pt x="5849712" y="89659"/>
                </a:lnTo>
                <a:lnTo>
                  <a:pt x="5788302" y="89659"/>
                </a:lnTo>
                <a:lnTo>
                  <a:pt x="5837984" y="127612"/>
                </a:lnTo>
                <a:lnTo>
                  <a:pt x="5819007" y="189022"/>
                </a:lnTo>
                <a:lnTo>
                  <a:pt x="5868689" y="151068"/>
                </a:lnTo>
                <a:lnTo>
                  <a:pt x="5918370" y="189022"/>
                </a:lnTo>
                <a:lnTo>
                  <a:pt x="5899393" y="127612"/>
                </a:lnTo>
                <a:lnTo>
                  <a:pt x="5949075" y="89659"/>
                </a:lnTo>
                <a:lnTo>
                  <a:pt x="5887665" y="89659"/>
                </a:lnTo>
                <a:close/>
                <a:moveTo>
                  <a:pt x="5624541" y="28249"/>
                </a:moveTo>
                <a:lnTo>
                  <a:pt x="5605564" y="89659"/>
                </a:lnTo>
                <a:lnTo>
                  <a:pt x="5544154" y="89659"/>
                </a:lnTo>
                <a:lnTo>
                  <a:pt x="5593836" y="127612"/>
                </a:lnTo>
                <a:lnTo>
                  <a:pt x="5574859" y="189022"/>
                </a:lnTo>
                <a:lnTo>
                  <a:pt x="5624541" y="151068"/>
                </a:lnTo>
                <a:lnTo>
                  <a:pt x="5674222" y="189022"/>
                </a:lnTo>
                <a:lnTo>
                  <a:pt x="5655245" y="127612"/>
                </a:lnTo>
                <a:lnTo>
                  <a:pt x="5704927" y="89659"/>
                </a:lnTo>
                <a:lnTo>
                  <a:pt x="5643517" y="89659"/>
                </a:lnTo>
                <a:close/>
                <a:moveTo>
                  <a:pt x="5380393" y="28249"/>
                </a:moveTo>
                <a:lnTo>
                  <a:pt x="5361416" y="89659"/>
                </a:lnTo>
                <a:lnTo>
                  <a:pt x="5300006" y="89659"/>
                </a:lnTo>
                <a:lnTo>
                  <a:pt x="5349688" y="127612"/>
                </a:lnTo>
                <a:lnTo>
                  <a:pt x="5330711" y="189022"/>
                </a:lnTo>
                <a:lnTo>
                  <a:pt x="5380393" y="151068"/>
                </a:lnTo>
                <a:lnTo>
                  <a:pt x="5430074" y="189022"/>
                </a:lnTo>
                <a:lnTo>
                  <a:pt x="5411097" y="127612"/>
                </a:lnTo>
                <a:lnTo>
                  <a:pt x="5460779" y="89659"/>
                </a:lnTo>
                <a:lnTo>
                  <a:pt x="5399369" y="89659"/>
                </a:lnTo>
                <a:close/>
                <a:moveTo>
                  <a:pt x="5136245" y="28249"/>
                </a:moveTo>
                <a:lnTo>
                  <a:pt x="5117268" y="89659"/>
                </a:lnTo>
                <a:lnTo>
                  <a:pt x="5055858" y="89659"/>
                </a:lnTo>
                <a:lnTo>
                  <a:pt x="5105540" y="127612"/>
                </a:lnTo>
                <a:lnTo>
                  <a:pt x="5086563" y="189022"/>
                </a:lnTo>
                <a:lnTo>
                  <a:pt x="5136245" y="151068"/>
                </a:lnTo>
                <a:lnTo>
                  <a:pt x="5185926" y="189022"/>
                </a:lnTo>
                <a:lnTo>
                  <a:pt x="5166949" y="127612"/>
                </a:lnTo>
                <a:lnTo>
                  <a:pt x="5216631" y="89659"/>
                </a:lnTo>
                <a:lnTo>
                  <a:pt x="5155221" y="89659"/>
                </a:lnTo>
                <a:close/>
                <a:moveTo>
                  <a:pt x="4892097" y="28249"/>
                </a:moveTo>
                <a:lnTo>
                  <a:pt x="4873120" y="89659"/>
                </a:lnTo>
                <a:lnTo>
                  <a:pt x="4811710" y="89659"/>
                </a:lnTo>
                <a:lnTo>
                  <a:pt x="4861392" y="127612"/>
                </a:lnTo>
                <a:lnTo>
                  <a:pt x="4842415" y="189022"/>
                </a:lnTo>
                <a:lnTo>
                  <a:pt x="4892097" y="151068"/>
                </a:lnTo>
                <a:lnTo>
                  <a:pt x="4941778" y="189022"/>
                </a:lnTo>
                <a:lnTo>
                  <a:pt x="4922801" y="127612"/>
                </a:lnTo>
                <a:lnTo>
                  <a:pt x="4972483" y="89659"/>
                </a:lnTo>
                <a:lnTo>
                  <a:pt x="4911073" y="89659"/>
                </a:lnTo>
                <a:close/>
                <a:moveTo>
                  <a:pt x="4647949" y="28249"/>
                </a:moveTo>
                <a:lnTo>
                  <a:pt x="4628972" y="89659"/>
                </a:lnTo>
                <a:lnTo>
                  <a:pt x="4567562" y="89659"/>
                </a:lnTo>
                <a:lnTo>
                  <a:pt x="4617244" y="127612"/>
                </a:lnTo>
                <a:lnTo>
                  <a:pt x="4598267" y="189022"/>
                </a:lnTo>
                <a:lnTo>
                  <a:pt x="4647949" y="151068"/>
                </a:lnTo>
                <a:lnTo>
                  <a:pt x="4697630" y="189022"/>
                </a:lnTo>
                <a:lnTo>
                  <a:pt x="4678653" y="127612"/>
                </a:lnTo>
                <a:lnTo>
                  <a:pt x="4728335" y="89659"/>
                </a:lnTo>
                <a:lnTo>
                  <a:pt x="4666925" y="89659"/>
                </a:lnTo>
                <a:close/>
                <a:moveTo>
                  <a:pt x="4403801" y="28249"/>
                </a:moveTo>
                <a:lnTo>
                  <a:pt x="4384824" y="89659"/>
                </a:lnTo>
                <a:lnTo>
                  <a:pt x="4323414" y="89659"/>
                </a:lnTo>
                <a:lnTo>
                  <a:pt x="4373096" y="127612"/>
                </a:lnTo>
                <a:lnTo>
                  <a:pt x="4354119" y="189022"/>
                </a:lnTo>
                <a:lnTo>
                  <a:pt x="4403801" y="151068"/>
                </a:lnTo>
                <a:lnTo>
                  <a:pt x="4453482" y="189022"/>
                </a:lnTo>
                <a:lnTo>
                  <a:pt x="4434505" y="127612"/>
                </a:lnTo>
                <a:lnTo>
                  <a:pt x="4484187" y="89659"/>
                </a:lnTo>
                <a:lnTo>
                  <a:pt x="4422777" y="89659"/>
                </a:lnTo>
                <a:close/>
                <a:moveTo>
                  <a:pt x="4159653" y="28249"/>
                </a:moveTo>
                <a:lnTo>
                  <a:pt x="4140676" y="89659"/>
                </a:lnTo>
                <a:lnTo>
                  <a:pt x="4079266" y="89659"/>
                </a:lnTo>
                <a:lnTo>
                  <a:pt x="4128948" y="127612"/>
                </a:lnTo>
                <a:lnTo>
                  <a:pt x="4109971" y="189022"/>
                </a:lnTo>
                <a:lnTo>
                  <a:pt x="4159653" y="151068"/>
                </a:lnTo>
                <a:lnTo>
                  <a:pt x="4209334" y="189022"/>
                </a:lnTo>
                <a:lnTo>
                  <a:pt x="4190357" y="127612"/>
                </a:lnTo>
                <a:lnTo>
                  <a:pt x="4240039" y="89659"/>
                </a:lnTo>
                <a:lnTo>
                  <a:pt x="4178629" y="89659"/>
                </a:lnTo>
                <a:close/>
                <a:moveTo>
                  <a:pt x="3915505" y="28249"/>
                </a:moveTo>
                <a:lnTo>
                  <a:pt x="3896528" y="89659"/>
                </a:lnTo>
                <a:lnTo>
                  <a:pt x="3835118" y="89659"/>
                </a:lnTo>
                <a:lnTo>
                  <a:pt x="3884800" y="127612"/>
                </a:lnTo>
                <a:lnTo>
                  <a:pt x="3865823" y="189022"/>
                </a:lnTo>
                <a:lnTo>
                  <a:pt x="3915505" y="151068"/>
                </a:lnTo>
                <a:lnTo>
                  <a:pt x="3965186" y="189022"/>
                </a:lnTo>
                <a:lnTo>
                  <a:pt x="3946209" y="127612"/>
                </a:lnTo>
                <a:lnTo>
                  <a:pt x="3995891" y="89659"/>
                </a:lnTo>
                <a:lnTo>
                  <a:pt x="3934481" y="89659"/>
                </a:lnTo>
                <a:close/>
                <a:moveTo>
                  <a:pt x="3671357" y="28249"/>
                </a:moveTo>
                <a:lnTo>
                  <a:pt x="3652380" y="89659"/>
                </a:lnTo>
                <a:lnTo>
                  <a:pt x="3590970" y="89659"/>
                </a:lnTo>
                <a:lnTo>
                  <a:pt x="3640652" y="127612"/>
                </a:lnTo>
                <a:lnTo>
                  <a:pt x="3621675" y="189022"/>
                </a:lnTo>
                <a:lnTo>
                  <a:pt x="3671357" y="151068"/>
                </a:lnTo>
                <a:lnTo>
                  <a:pt x="3721038" y="189022"/>
                </a:lnTo>
                <a:lnTo>
                  <a:pt x="3702061" y="127612"/>
                </a:lnTo>
                <a:lnTo>
                  <a:pt x="3751743" y="89659"/>
                </a:lnTo>
                <a:lnTo>
                  <a:pt x="3690333" y="89659"/>
                </a:lnTo>
                <a:close/>
                <a:moveTo>
                  <a:pt x="3427209" y="28249"/>
                </a:moveTo>
                <a:lnTo>
                  <a:pt x="3408232" y="89659"/>
                </a:lnTo>
                <a:lnTo>
                  <a:pt x="3346822" y="89659"/>
                </a:lnTo>
                <a:lnTo>
                  <a:pt x="3396504" y="127612"/>
                </a:lnTo>
                <a:lnTo>
                  <a:pt x="3377527" y="189022"/>
                </a:lnTo>
                <a:lnTo>
                  <a:pt x="3427209" y="151068"/>
                </a:lnTo>
                <a:lnTo>
                  <a:pt x="3476890" y="189022"/>
                </a:lnTo>
                <a:lnTo>
                  <a:pt x="3457913" y="127612"/>
                </a:lnTo>
                <a:lnTo>
                  <a:pt x="3507595" y="89659"/>
                </a:lnTo>
                <a:lnTo>
                  <a:pt x="3446185" y="89659"/>
                </a:lnTo>
                <a:close/>
                <a:moveTo>
                  <a:pt x="0" y="0"/>
                </a:moveTo>
                <a:lnTo>
                  <a:pt x="6588000" y="0"/>
                </a:lnTo>
                <a:lnTo>
                  <a:pt x="6588000" y="2355366"/>
                </a:lnTo>
                <a:lnTo>
                  <a:pt x="0" y="2355366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6" name="그룹 15"/>
          <p:cNvGrpSpPr/>
          <p:nvPr/>
        </p:nvGrpSpPr>
        <p:grpSpPr>
          <a:xfrm>
            <a:off x="5577226" y="1086082"/>
            <a:ext cx="2471500" cy="575268"/>
            <a:chOff x="6258228" y="1797707"/>
            <a:chExt cx="2149105" cy="739015"/>
          </a:xfrm>
        </p:grpSpPr>
        <p:sp>
          <p:nvSpPr>
            <p:cNvPr id="17" name="모서리가 둥근 직사각형 16"/>
            <p:cNvSpPr/>
            <p:nvPr/>
          </p:nvSpPr>
          <p:spPr>
            <a:xfrm>
              <a:off x="6258228" y="1797707"/>
              <a:ext cx="2149105" cy="739015"/>
            </a:xfrm>
            <a:prstGeom prst="roundRect">
              <a:avLst>
                <a:gd name="adj" fmla="val 27705"/>
              </a:avLst>
            </a:prstGeom>
            <a:solidFill>
              <a:schemeClr val="tx1">
                <a:lumMod val="65000"/>
              </a:schemeClr>
            </a:solidFill>
            <a:ln w="34925" cap="flat" cmpd="sng" algn="ctr">
              <a:solidFill>
                <a:srgbClr val="E7E6E6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/>
              <a:endParaRPr lang="ko-KR" altLang="en-US" sz="2000" kern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6324488" y="1895599"/>
              <a:ext cx="2034759" cy="554967"/>
            </a:xfrm>
            <a:prstGeom prst="roundRect">
              <a:avLst>
                <a:gd name="adj" fmla="val 28848"/>
              </a:avLst>
            </a:prstGeom>
            <a:noFill/>
            <a:ln w="28575" cap="rnd" cmpd="sng" algn="ctr">
              <a:solidFill>
                <a:schemeClr val="tx1"/>
              </a:solidFill>
              <a:prstDash val="sysDash"/>
              <a:round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455260" y="1862461"/>
              <a:ext cx="1755040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55" name="텍스트 개체 틀 8"/>
          <p:cNvSpPr txBox="1">
            <a:spLocks/>
          </p:cNvSpPr>
          <p:nvPr/>
        </p:nvSpPr>
        <p:spPr>
          <a:xfrm>
            <a:off x="5353412" y="1887835"/>
            <a:ext cx="6406787" cy="154839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4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6" name="텍스트 개체 틀 8"/>
          <p:cNvSpPr txBox="1">
            <a:spLocks/>
          </p:cNvSpPr>
          <p:nvPr/>
        </p:nvSpPr>
        <p:spPr>
          <a:xfrm>
            <a:off x="5353412" y="4825486"/>
            <a:ext cx="6406787" cy="154839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학습내용을 입력하십시오</a:t>
            </a:r>
            <a:endParaRPr lang="en-US" altLang="ko-KR" sz="1400" dirty="0" smtClean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줄 간격은 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1.5</a:t>
            </a: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 설정 되어 있습니다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서식의 단락에서 수정 가능합니다</a:t>
            </a:r>
            <a:r>
              <a:rPr lang="en-US" altLang="ko-KR" sz="1400" dirty="0" smtClea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400" dirty="0">
              <a:solidFill>
                <a:prstClr val="white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5577226" y="3995681"/>
            <a:ext cx="2471500" cy="575268"/>
            <a:chOff x="6258228" y="1797707"/>
            <a:chExt cx="2149105" cy="739015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6258228" y="1797707"/>
              <a:ext cx="2149105" cy="739015"/>
            </a:xfrm>
            <a:prstGeom prst="roundRect">
              <a:avLst>
                <a:gd name="adj" fmla="val 27705"/>
              </a:avLst>
            </a:prstGeom>
            <a:solidFill>
              <a:schemeClr val="tx1">
                <a:lumMod val="65000"/>
              </a:schemeClr>
            </a:solidFill>
            <a:ln w="34925" cap="flat" cmpd="sng" algn="ctr">
              <a:solidFill>
                <a:srgbClr val="E7E6E6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algn="ctr" latinLnBrk="0"/>
              <a:endParaRPr lang="ko-KR" altLang="en-US" sz="2000" kern="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59" name="모서리가 둥근 직사각형 58"/>
            <p:cNvSpPr/>
            <p:nvPr/>
          </p:nvSpPr>
          <p:spPr>
            <a:xfrm>
              <a:off x="6324488" y="1895599"/>
              <a:ext cx="2034759" cy="554967"/>
            </a:xfrm>
            <a:prstGeom prst="roundRect">
              <a:avLst>
                <a:gd name="adj" fmla="val 28848"/>
              </a:avLst>
            </a:prstGeom>
            <a:noFill/>
            <a:ln w="28575" cap="rnd" cmpd="sng" algn="ctr">
              <a:solidFill>
                <a:schemeClr val="tx1"/>
              </a:solidFill>
              <a:prstDash val="sysDash"/>
              <a:round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6455260" y="1862461"/>
              <a:ext cx="1755040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5475493" y="611048"/>
            <a:ext cx="662507" cy="824237"/>
            <a:chOff x="1414837" y="1120244"/>
            <a:chExt cx="1842466" cy="2292245"/>
          </a:xfrm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414837" y="1174434"/>
              <a:ext cx="1842466" cy="2238055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>
              <a:off x="1653274" y="1120244"/>
              <a:ext cx="1371012" cy="1891238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7455824" y="3600273"/>
            <a:ext cx="662507" cy="824237"/>
            <a:chOff x="1414837" y="1120244"/>
            <a:chExt cx="1842466" cy="2292245"/>
          </a:xfrm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1414837" y="1174434"/>
              <a:ext cx="1842466" cy="2238055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653274" y="1120244"/>
              <a:ext cx="1371012" cy="1891238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1" name="부제목 2"/>
          <p:cNvSpPr txBox="1">
            <a:spLocks/>
          </p:cNvSpPr>
          <p:nvPr/>
        </p:nvSpPr>
        <p:spPr>
          <a:xfrm>
            <a:off x="9670184" y="68031"/>
            <a:ext cx="240483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98" name="그룹 97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99" name="이등변 삼각형 98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자유형 99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 103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5" name="직선 연결선 104"/>
          <p:cNvCxnSpPr/>
          <p:nvPr/>
        </p:nvCxnSpPr>
        <p:spPr>
          <a:xfrm>
            <a:off x="9572560" y="508136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3" grpId="0" animBg="1"/>
      <p:bldP spid="171" grpId="0" animBg="1"/>
      <p:bldP spid="172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왼쪽 대괄호 24"/>
          <p:cNvSpPr/>
          <p:nvPr/>
        </p:nvSpPr>
        <p:spPr>
          <a:xfrm>
            <a:off x="6059488" y="3723156"/>
            <a:ext cx="371457" cy="2100871"/>
          </a:xfrm>
          <a:prstGeom prst="leftBracket">
            <a:avLst>
              <a:gd name="adj" fmla="val 0"/>
            </a:avLst>
          </a:prstGeom>
          <a:ln w="4127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오른쪽 대괄호 25"/>
          <p:cNvSpPr/>
          <p:nvPr/>
        </p:nvSpPr>
        <p:spPr>
          <a:xfrm>
            <a:off x="9837336" y="1840253"/>
            <a:ext cx="335859" cy="1899138"/>
          </a:xfrm>
          <a:prstGeom prst="rightBracket">
            <a:avLst>
              <a:gd name="adj" fmla="val 0"/>
            </a:avLst>
          </a:prstGeom>
          <a:ln w="41275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9918464" y="6129494"/>
            <a:ext cx="396700" cy="0"/>
          </a:xfrm>
          <a:prstGeom prst="line">
            <a:avLst/>
          </a:prstGeom>
          <a:ln w="41275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10284820" y="5354042"/>
            <a:ext cx="1361554" cy="954598"/>
            <a:chOff x="1394752" y="1329863"/>
            <a:chExt cx="3288270" cy="2305437"/>
          </a:xfrm>
          <a:blipFill>
            <a:blip r:embed="rId2"/>
            <a:stretch>
              <a:fillRect b="-50000"/>
            </a:stretch>
          </a:blipFill>
        </p:grpSpPr>
        <p:sp>
          <p:nvSpPr>
            <p:cNvPr id="35" name="모서리가 둥근 직사각형 34"/>
            <p:cNvSpPr/>
            <p:nvPr/>
          </p:nvSpPr>
          <p:spPr>
            <a:xfrm>
              <a:off x="3854756" y="2110906"/>
              <a:ext cx="586615" cy="804439"/>
            </a:xfrm>
            <a:prstGeom prst="roundRect">
              <a:avLst>
                <a:gd name="adj" fmla="val 33402"/>
              </a:avLst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타원 35"/>
            <p:cNvSpPr/>
            <p:nvPr/>
          </p:nvSpPr>
          <p:spPr>
            <a:xfrm>
              <a:off x="2951171" y="1781370"/>
              <a:ext cx="454719" cy="454719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771680" y="1432376"/>
              <a:ext cx="268538" cy="650634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1550503" y="1762536"/>
              <a:ext cx="2703006" cy="1234210"/>
            </a:xfrm>
            <a:custGeom>
              <a:avLst/>
              <a:gdLst>
                <a:gd name="connsiteX0" fmla="*/ 0 w 2703006"/>
                <a:gd name="connsiteY0" fmla="*/ 0 h 1234210"/>
                <a:gd name="connsiteX1" fmla="*/ 1034878 w 2703006"/>
                <a:gd name="connsiteY1" fmla="*/ 0 h 1234210"/>
                <a:gd name="connsiteX2" fmla="*/ 1034878 w 2703006"/>
                <a:gd name="connsiteY2" fmla="*/ 230462 h 1234210"/>
                <a:gd name="connsiteX3" fmla="*/ 2703006 w 2703006"/>
                <a:gd name="connsiteY3" fmla="*/ 230462 h 1234210"/>
                <a:gd name="connsiteX4" fmla="*/ 2703006 w 2703006"/>
                <a:gd name="connsiteY4" fmla="*/ 1234210 h 1234210"/>
                <a:gd name="connsiteX5" fmla="*/ 0 w 2703006"/>
                <a:gd name="connsiteY5" fmla="*/ 1234210 h 1234210"/>
                <a:gd name="connsiteX6" fmla="*/ 0 w 2703006"/>
                <a:gd name="connsiteY6" fmla="*/ 732336 h 1234210"/>
                <a:gd name="connsiteX7" fmla="*/ 0 w 2703006"/>
                <a:gd name="connsiteY7" fmla="*/ 241161 h 1234210"/>
                <a:gd name="connsiteX8" fmla="*/ 0 w 2703006"/>
                <a:gd name="connsiteY8" fmla="*/ 230462 h 1234210"/>
                <a:gd name="connsiteX9" fmla="*/ 0 w 2703006"/>
                <a:gd name="connsiteY9" fmla="*/ 5974 h 12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006" h="1234210">
                  <a:moveTo>
                    <a:pt x="0" y="0"/>
                  </a:moveTo>
                  <a:lnTo>
                    <a:pt x="1034878" y="0"/>
                  </a:lnTo>
                  <a:lnTo>
                    <a:pt x="1034878" y="230462"/>
                  </a:lnTo>
                  <a:lnTo>
                    <a:pt x="2703006" y="230462"/>
                  </a:lnTo>
                  <a:lnTo>
                    <a:pt x="2703006" y="1234210"/>
                  </a:lnTo>
                  <a:lnTo>
                    <a:pt x="0" y="1234210"/>
                  </a:lnTo>
                  <a:lnTo>
                    <a:pt x="0" y="732336"/>
                  </a:lnTo>
                  <a:lnTo>
                    <a:pt x="0" y="241161"/>
                  </a:lnTo>
                  <a:lnTo>
                    <a:pt x="0" y="230462"/>
                  </a:lnTo>
                  <a:lnTo>
                    <a:pt x="0" y="5974"/>
                  </a:lnTo>
                  <a:close/>
                </a:path>
              </a:pathLst>
            </a:cu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1434944" y="1567541"/>
              <a:ext cx="1237917" cy="241161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1394752" y="2996746"/>
              <a:ext cx="3288270" cy="342612"/>
            </a:xfrm>
            <a:custGeom>
              <a:avLst/>
              <a:gdLst>
                <a:gd name="connsiteX0" fmla="*/ 0 w 3288270"/>
                <a:gd name="connsiteY0" fmla="*/ 0 h 342612"/>
                <a:gd name="connsiteX1" fmla="*/ 2935595 w 3288270"/>
                <a:gd name="connsiteY1" fmla="*/ 0 h 342612"/>
                <a:gd name="connsiteX2" fmla="*/ 2936087 w 3288270"/>
                <a:gd name="connsiteY2" fmla="*/ 0 h 342612"/>
                <a:gd name="connsiteX3" fmla="*/ 2936087 w 3288270"/>
                <a:gd name="connsiteY3" fmla="*/ 478 h 342612"/>
                <a:gd name="connsiteX4" fmla="*/ 3288270 w 3288270"/>
                <a:gd name="connsiteY4" fmla="*/ 342612 h 342612"/>
                <a:gd name="connsiteX5" fmla="*/ 2936087 w 3288270"/>
                <a:gd name="connsiteY5" fmla="*/ 342612 h 342612"/>
                <a:gd name="connsiteX6" fmla="*/ 2935595 w 3288270"/>
                <a:gd name="connsiteY6" fmla="*/ 342612 h 342612"/>
                <a:gd name="connsiteX7" fmla="*/ 0 w 3288270"/>
                <a:gd name="connsiteY7" fmla="*/ 342612 h 3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270" h="342612">
                  <a:moveTo>
                    <a:pt x="0" y="0"/>
                  </a:moveTo>
                  <a:lnTo>
                    <a:pt x="2935595" y="0"/>
                  </a:lnTo>
                  <a:lnTo>
                    <a:pt x="2936087" y="0"/>
                  </a:lnTo>
                  <a:lnTo>
                    <a:pt x="2936087" y="478"/>
                  </a:lnTo>
                  <a:lnTo>
                    <a:pt x="3288270" y="342612"/>
                  </a:lnTo>
                  <a:lnTo>
                    <a:pt x="2936087" y="342612"/>
                  </a:lnTo>
                  <a:lnTo>
                    <a:pt x="2935595" y="342612"/>
                  </a:lnTo>
                  <a:lnTo>
                    <a:pt x="0" y="342612"/>
                  </a:lnTo>
                  <a:close/>
                </a:path>
              </a:pathLst>
            </a:cu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738365" y="2700803"/>
              <a:ext cx="934497" cy="934497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1871506" y="2833944"/>
              <a:ext cx="668215" cy="668215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2124211" y="3086649"/>
              <a:ext cx="162804" cy="162804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3198402" y="3086649"/>
              <a:ext cx="548651" cy="548651"/>
              <a:chOff x="3129078" y="2967085"/>
              <a:chExt cx="668215" cy="668215"/>
            </a:xfrm>
            <a:grpFill/>
          </p:grpSpPr>
          <p:sp>
            <p:nvSpPr>
              <p:cNvPr id="57" name="타원 56"/>
              <p:cNvSpPr/>
              <p:nvPr/>
            </p:nvSpPr>
            <p:spPr>
              <a:xfrm>
                <a:off x="3129078" y="2967085"/>
                <a:ext cx="668215" cy="668215"/>
              </a:xfrm>
              <a:prstGeom prst="ellipse">
                <a:avLst/>
              </a:prstGeom>
              <a:grpFill/>
              <a:ln w="25400" cap="rnd">
                <a:solidFill>
                  <a:schemeClr val="tx1">
                    <a:alpha val="96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타원 57"/>
              <p:cNvSpPr/>
              <p:nvPr/>
            </p:nvSpPr>
            <p:spPr>
              <a:xfrm>
                <a:off x="3381783" y="3219790"/>
                <a:ext cx="162804" cy="162804"/>
              </a:xfrm>
              <a:prstGeom prst="ellipse">
                <a:avLst/>
              </a:prstGeom>
              <a:grpFill/>
              <a:ln w="25400" cap="rnd">
                <a:solidFill>
                  <a:schemeClr val="tx1">
                    <a:alpha val="96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3765847" y="3086649"/>
              <a:ext cx="548651" cy="548651"/>
              <a:chOff x="3129078" y="2967085"/>
              <a:chExt cx="668215" cy="668215"/>
            </a:xfrm>
            <a:grpFill/>
          </p:grpSpPr>
          <p:sp>
            <p:nvSpPr>
              <p:cNvPr id="55" name="타원 54"/>
              <p:cNvSpPr/>
              <p:nvPr/>
            </p:nvSpPr>
            <p:spPr>
              <a:xfrm>
                <a:off x="3129078" y="2967085"/>
                <a:ext cx="668215" cy="668215"/>
              </a:xfrm>
              <a:prstGeom prst="ellipse">
                <a:avLst/>
              </a:prstGeom>
              <a:grpFill/>
              <a:ln w="25400" cap="rnd">
                <a:solidFill>
                  <a:schemeClr val="tx1">
                    <a:alpha val="96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타원 55"/>
              <p:cNvSpPr/>
              <p:nvPr/>
            </p:nvSpPr>
            <p:spPr>
              <a:xfrm>
                <a:off x="3381783" y="3219790"/>
                <a:ext cx="162804" cy="162804"/>
              </a:xfrm>
              <a:prstGeom prst="ellipse">
                <a:avLst/>
              </a:prstGeom>
              <a:grpFill/>
              <a:ln w="25400" cap="rnd">
                <a:solidFill>
                  <a:schemeClr val="tx1">
                    <a:alpha val="96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7" name="직사각형 46"/>
            <p:cNvSpPr/>
            <p:nvPr/>
          </p:nvSpPr>
          <p:spPr>
            <a:xfrm>
              <a:off x="1646943" y="2211187"/>
              <a:ext cx="855362" cy="370580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646943" y="2094221"/>
              <a:ext cx="855362" cy="116965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872256" y="2172913"/>
              <a:ext cx="67386" cy="697742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3639222" y="2172913"/>
              <a:ext cx="67386" cy="697742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3406189" y="2172913"/>
              <a:ext cx="67386" cy="697742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3173156" y="2172913"/>
              <a:ext cx="67386" cy="697742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2589961" y="2437806"/>
              <a:ext cx="144000" cy="144000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2881604" y="2437806"/>
              <a:ext cx="144000" cy="144000"/>
            </a:xfrm>
            <a:prstGeom prst="ellipse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704890" y="1329863"/>
              <a:ext cx="402118" cy="108000"/>
            </a:xfrm>
            <a:prstGeom prst="rect">
              <a:avLst/>
            </a:prstGeom>
            <a:grpFill/>
            <a:ln w="25400" cap="rnd">
              <a:solidFill>
                <a:schemeClr val="tx1">
                  <a:alpha val="96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6261986" y="1256044"/>
            <a:ext cx="3686893" cy="1681340"/>
            <a:chOff x="6261986" y="1256044"/>
            <a:chExt cx="3686893" cy="1681340"/>
          </a:xfrm>
        </p:grpSpPr>
        <p:sp>
          <p:nvSpPr>
            <p:cNvPr id="2" name="직사각형 1"/>
            <p:cNvSpPr/>
            <p:nvPr/>
          </p:nvSpPr>
          <p:spPr>
            <a:xfrm>
              <a:off x="6261986" y="1595917"/>
              <a:ext cx="3686893" cy="1137839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94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이곳에 내용을 입력하세요</a:t>
              </a:r>
              <a:r>
                <a:rPr lang="en-US" altLang="ko-KR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r>
                <a:rPr lang="ko-KR" altLang="en-US" sz="16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이곳에 원하는 내용을 입력하세요</a:t>
              </a:r>
              <a:r>
                <a:rPr lang="en-US" altLang="ko-KR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2" name="자유형 81"/>
            <p:cNvSpPr/>
            <p:nvPr/>
          </p:nvSpPr>
          <p:spPr>
            <a:xfrm>
              <a:off x="6430945" y="2577384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261986" y="1256044"/>
              <a:ext cx="3686893" cy="339873"/>
            </a:xfrm>
            <a:prstGeom prst="rect">
              <a:avLst/>
            </a:prstGeom>
            <a:solidFill>
              <a:srgbClr val="FE7AC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1. 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</a:p>
          </p:txBody>
        </p:sp>
        <p:sp>
          <p:nvSpPr>
            <p:cNvPr id="109" name="자유형 108"/>
            <p:cNvSpPr/>
            <p:nvPr/>
          </p:nvSpPr>
          <p:spPr>
            <a:xfrm>
              <a:off x="9343511" y="2577384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0" name="자유형 109"/>
            <p:cNvSpPr/>
            <p:nvPr/>
          </p:nvSpPr>
          <p:spPr>
            <a:xfrm>
              <a:off x="8936957" y="2577384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1" name="자유형 110"/>
            <p:cNvSpPr/>
            <p:nvPr/>
          </p:nvSpPr>
          <p:spPr>
            <a:xfrm>
              <a:off x="6849165" y="2577384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6261986" y="3021911"/>
            <a:ext cx="3686893" cy="1682670"/>
            <a:chOff x="6261986" y="3021911"/>
            <a:chExt cx="3686893" cy="1682670"/>
          </a:xfrm>
        </p:grpSpPr>
        <p:sp>
          <p:nvSpPr>
            <p:cNvPr id="10" name="직사각형 9"/>
            <p:cNvSpPr/>
            <p:nvPr/>
          </p:nvSpPr>
          <p:spPr>
            <a:xfrm>
              <a:off x="6261986" y="3361784"/>
              <a:ext cx="3686893" cy="1137839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94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내용을 입력하세요</a:t>
              </a:r>
              <a:r>
                <a:rPr lang="en-US" altLang="ko-KR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lvl="0"/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sz="16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원하는 </a:t>
              </a:r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내용을 입력하세요</a:t>
              </a:r>
              <a:r>
                <a:rPr lang="en-US" altLang="ko-KR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261986" y="3021911"/>
              <a:ext cx="3686893" cy="339873"/>
            </a:xfrm>
            <a:prstGeom prst="rect">
              <a:avLst/>
            </a:prstGeom>
            <a:solidFill>
              <a:srgbClr val="BF70E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2.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</a:t>
              </a:r>
              <a:r>
                <a:rPr lang="ko-KR" altLang="en-US" dirty="0">
                  <a:latin typeface="HY강B" panose="02030600000101010101" pitchFamily="18" charset="-127"/>
                  <a:ea typeface="HY강B" panose="02030600000101010101" pitchFamily="18" charset="-127"/>
                </a:rPr>
                <a:t>입력하세요</a:t>
              </a:r>
            </a:p>
          </p:txBody>
        </p:sp>
        <p:sp>
          <p:nvSpPr>
            <p:cNvPr id="116" name="자유형 115"/>
            <p:cNvSpPr/>
            <p:nvPr/>
          </p:nvSpPr>
          <p:spPr>
            <a:xfrm>
              <a:off x="6374713" y="4344581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17" name="자유형 116"/>
            <p:cNvSpPr/>
            <p:nvPr/>
          </p:nvSpPr>
          <p:spPr>
            <a:xfrm>
              <a:off x="6785190" y="4344581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2" name="자유형 121"/>
            <p:cNvSpPr/>
            <p:nvPr/>
          </p:nvSpPr>
          <p:spPr>
            <a:xfrm>
              <a:off x="9052873" y="4344581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3" name="자유형 122"/>
            <p:cNvSpPr/>
            <p:nvPr/>
          </p:nvSpPr>
          <p:spPr>
            <a:xfrm>
              <a:off x="9463350" y="4344581"/>
              <a:ext cx="360000" cy="360000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261986" y="4787778"/>
            <a:ext cx="3686893" cy="1709417"/>
            <a:chOff x="6261986" y="4787778"/>
            <a:chExt cx="3686893" cy="1709417"/>
          </a:xfrm>
        </p:grpSpPr>
        <p:sp>
          <p:nvSpPr>
            <p:cNvPr id="14" name="직사각형 13"/>
            <p:cNvSpPr/>
            <p:nvPr/>
          </p:nvSpPr>
          <p:spPr>
            <a:xfrm>
              <a:off x="6261986" y="5127650"/>
              <a:ext cx="3686893" cy="1137839"/>
            </a:xfrm>
            <a:prstGeom prst="rect">
              <a:avLst/>
            </a:prstGeom>
            <a:solidFill>
              <a:schemeClr val="bg1">
                <a:lumMod val="75000"/>
                <a:lumOff val="25000"/>
                <a:alpha val="94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내용을 입력하세요</a:t>
              </a:r>
              <a:r>
                <a:rPr lang="en-US" altLang="ko-KR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</a:p>
            <a:p>
              <a:pPr lvl="0"/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이곳에 </a:t>
              </a:r>
              <a:r>
                <a:rPr lang="ko-KR" altLang="en-US" sz="1600" dirty="0" smtClean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원하는 </a:t>
              </a:r>
              <a:r>
                <a:rPr lang="ko-KR" altLang="en-US" sz="160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내용을 입력하세요</a:t>
              </a:r>
              <a:r>
                <a:rPr lang="en-US" altLang="ko-KR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.</a:t>
              </a:r>
              <a:endParaRPr lang="ko-KR" altLang="en-US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261986" y="4787778"/>
              <a:ext cx="3686893" cy="339873"/>
            </a:xfrm>
            <a:prstGeom prst="rect">
              <a:avLst/>
            </a:prstGeom>
            <a:solidFill>
              <a:srgbClr val="3EA5F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3.</a:t>
              </a:r>
              <a:r>
                <a:rPr lang="ko-KR" altLang="en-US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제목을 입력하세요</a:t>
              </a:r>
              <a:endParaRPr lang="ko-KR" altLang="en-US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85" name="자유형 84"/>
            <p:cNvSpPr/>
            <p:nvPr/>
          </p:nvSpPr>
          <p:spPr>
            <a:xfrm>
              <a:off x="6365698" y="6119166"/>
              <a:ext cx="378029" cy="378029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4" name="자유형 123"/>
            <p:cNvSpPr/>
            <p:nvPr/>
          </p:nvSpPr>
          <p:spPr>
            <a:xfrm>
              <a:off x="6778245" y="6119166"/>
              <a:ext cx="378029" cy="378029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6" name="자유형 125"/>
            <p:cNvSpPr/>
            <p:nvPr/>
          </p:nvSpPr>
          <p:spPr>
            <a:xfrm>
              <a:off x="9016204" y="6119166"/>
              <a:ext cx="378029" cy="378029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127" name="자유형 126"/>
            <p:cNvSpPr/>
            <p:nvPr/>
          </p:nvSpPr>
          <p:spPr>
            <a:xfrm>
              <a:off x="9441451" y="6119166"/>
              <a:ext cx="378029" cy="378029"/>
            </a:xfrm>
            <a:custGeom>
              <a:avLst/>
              <a:gdLst>
                <a:gd name="connsiteX0" fmla="*/ 221656 w 443314"/>
                <a:gd name="connsiteY0" fmla="*/ 167656 h 443314"/>
                <a:gd name="connsiteX1" fmla="*/ 167656 w 443314"/>
                <a:gd name="connsiteY1" fmla="*/ 221656 h 443314"/>
                <a:gd name="connsiteX2" fmla="*/ 221656 w 443314"/>
                <a:gd name="connsiteY2" fmla="*/ 275656 h 443314"/>
                <a:gd name="connsiteX3" fmla="*/ 275656 w 443314"/>
                <a:gd name="connsiteY3" fmla="*/ 221656 h 443314"/>
                <a:gd name="connsiteX4" fmla="*/ 221656 w 443314"/>
                <a:gd name="connsiteY4" fmla="*/ 167656 h 443314"/>
                <a:gd name="connsiteX5" fmla="*/ 221657 w 443314"/>
                <a:gd name="connsiteY5" fmla="*/ 0 h 443314"/>
                <a:gd name="connsiteX6" fmla="*/ 443314 w 443314"/>
                <a:gd name="connsiteY6" fmla="*/ 221657 h 443314"/>
                <a:gd name="connsiteX7" fmla="*/ 221657 w 443314"/>
                <a:gd name="connsiteY7" fmla="*/ 443314 h 443314"/>
                <a:gd name="connsiteX8" fmla="*/ 0 w 443314"/>
                <a:gd name="connsiteY8" fmla="*/ 221657 h 443314"/>
                <a:gd name="connsiteX9" fmla="*/ 221657 w 443314"/>
                <a:gd name="connsiteY9" fmla="*/ 0 h 44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314" h="443314">
                  <a:moveTo>
                    <a:pt x="221656" y="167656"/>
                  </a:moveTo>
                  <a:cubicBezTo>
                    <a:pt x="191833" y="167656"/>
                    <a:pt x="167656" y="191833"/>
                    <a:pt x="167656" y="221656"/>
                  </a:cubicBezTo>
                  <a:cubicBezTo>
                    <a:pt x="167656" y="251479"/>
                    <a:pt x="191833" y="275656"/>
                    <a:pt x="221656" y="275656"/>
                  </a:cubicBezTo>
                  <a:cubicBezTo>
                    <a:pt x="251479" y="275656"/>
                    <a:pt x="275656" y="251479"/>
                    <a:pt x="275656" y="221656"/>
                  </a:cubicBezTo>
                  <a:cubicBezTo>
                    <a:pt x="275656" y="191833"/>
                    <a:pt x="251479" y="167656"/>
                    <a:pt x="221656" y="167656"/>
                  </a:cubicBezTo>
                  <a:close/>
                  <a:moveTo>
                    <a:pt x="221657" y="0"/>
                  </a:moveTo>
                  <a:cubicBezTo>
                    <a:pt x="344075" y="0"/>
                    <a:pt x="443314" y="99239"/>
                    <a:pt x="443314" y="221657"/>
                  </a:cubicBezTo>
                  <a:cubicBezTo>
                    <a:pt x="443314" y="344075"/>
                    <a:pt x="344075" y="443314"/>
                    <a:pt x="221657" y="443314"/>
                  </a:cubicBezTo>
                  <a:cubicBezTo>
                    <a:pt x="99239" y="443314"/>
                    <a:pt x="0" y="344075"/>
                    <a:pt x="0" y="221657"/>
                  </a:cubicBezTo>
                  <a:cubicBezTo>
                    <a:pt x="0" y="99239"/>
                    <a:pt x="99239" y="0"/>
                    <a:pt x="221657" y="0"/>
                  </a:cubicBezTo>
                  <a:close/>
                </a:path>
              </a:pathLst>
            </a:custGeom>
            <a:solidFill>
              <a:schemeClr val="bg1">
                <a:lumMod val="50000"/>
                <a:lumOff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sp>
        <p:nvSpPr>
          <p:cNvPr id="93" name="부제목 2"/>
          <p:cNvSpPr txBox="1">
            <a:spLocks/>
          </p:cNvSpPr>
          <p:nvPr/>
        </p:nvSpPr>
        <p:spPr>
          <a:xfrm>
            <a:off x="9670184" y="68031"/>
            <a:ext cx="240483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94" name="그룹 93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95" name="이등변 삼각형 94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자유형 99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1" name="직선 연결선 100"/>
          <p:cNvCxnSpPr/>
          <p:nvPr/>
        </p:nvCxnSpPr>
        <p:spPr>
          <a:xfrm>
            <a:off x="9572560" y="508136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58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그룹 115"/>
          <p:cNvGrpSpPr/>
          <p:nvPr/>
        </p:nvGrpSpPr>
        <p:grpSpPr>
          <a:xfrm>
            <a:off x="435635" y="3266169"/>
            <a:ext cx="5205231" cy="3409027"/>
            <a:chOff x="434797" y="3266169"/>
            <a:chExt cx="5205231" cy="3409027"/>
          </a:xfrm>
        </p:grpSpPr>
        <p:grpSp>
          <p:nvGrpSpPr>
            <p:cNvPr id="7" name="그룹 6"/>
            <p:cNvGrpSpPr/>
            <p:nvPr/>
          </p:nvGrpSpPr>
          <p:grpSpPr>
            <a:xfrm>
              <a:off x="2275142" y="3266169"/>
              <a:ext cx="1424808" cy="3409027"/>
              <a:chOff x="1887814" y="2193706"/>
              <a:chExt cx="2297487" cy="4982064"/>
            </a:xfrm>
            <a:solidFill>
              <a:schemeClr val="bg1">
                <a:lumMod val="65000"/>
                <a:lumOff val="3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이등변 삼각형 3"/>
              <p:cNvSpPr/>
              <p:nvPr/>
            </p:nvSpPr>
            <p:spPr>
              <a:xfrm rot="1081236">
                <a:off x="1887814" y="2193706"/>
                <a:ext cx="636574" cy="4978225"/>
              </a:xfrm>
              <a:prstGeom prst="triangle">
                <a:avLst>
                  <a:gd name="adj" fmla="val 4753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이등변 삼각형 4"/>
              <p:cNvSpPr/>
              <p:nvPr/>
            </p:nvSpPr>
            <p:spPr>
              <a:xfrm rot="20539993">
                <a:off x="3602177" y="2196476"/>
                <a:ext cx="583124" cy="4979294"/>
              </a:xfrm>
              <a:prstGeom prst="triangle">
                <a:avLst>
                  <a:gd name="adj" fmla="val 405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직사각형 8"/>
            <p:cNvSpPr/>
            <p:nvPr/>
          </p:nvSpPr>
          <p:spPr>
            <a:xfrm>
              <a:off x="612950" y="6449144"/>
              <a:ext cx="4762918" cy="177661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434797" y="6617954"/>
              <a:ext cx="5205231" cy="4852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168604" y="304936"/>
            <a:ext cx="5655160" cy="6065559"/>
            <a:chOff x="168604" y="304936"/>
            <a:chExt cx="5655160" cy="6065559"/>
          </a:xfrm>
        </p:grpSpPr>
        <p:grpSp>
          <p:nvGrpSpPr>
            <p:cNvPr id="119" name="그룹 118"/>
            <p:cNvGrpSpPr/>
            <p:nvPr/>
          </p:nvGrpSpPr>
          <p:grpSpPr>
            <a:xfrm>
              <a:off x="1052005" y="1383199"/>
              <a:ext cx="3938956" cy="3969534"/>
              <a:chOff x="1052005" y="1383199"/>
              <a:chExt cx="3938956" cy="3969534"/>
            </a:xfrm>
          </p:grpSpPr>
          <p:cxnSp>
            <p:nvCxnSpPr>
              <p:cNvPr id="19" name="직선 연결선 18"/>
              <p:cNvCxnSpPr/>
              <p:nvPr/>
            </p:nvCxnSpPr>
            <p:spPr>
              <a:xfrm flipV="1">
                <a:off x="2994409" y="1383199"/>
                <a:ext cx="0" cy="3969534"/>
              </a:xfrm>
              <a:prstGeom prst="line">
                <a:avLst/>
              </a:prstGeom>
              <a:ln w="698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타원 2"/>
              <p:cNvSpPr/>
              <p:nvPr/>
            </p:nvSpPr>
            <p:spPr>
              <a:xfrm>
                <a:off x="1052005" y="1398488"/>
                <a:ext cx="3938956" cy="3938956"/>
              </a:xfrm>
              <a:prstGeom prst="ellipse">
                <a:avLst/>
              </a:prstGeom>
              <a:noFill/>
              <a:ln w="698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1899140" y="2272697"/>
                <a:ext cx="2190538" cy="2190538"/>
              </a:xfrm>
              <a:prstGeom prst="ellipse">
                <a:avLst/>
              </a:prstGeom>
              <a:noFill/>
              <a:ln w="101600" cmpd="thickThin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1" name="직선 연결선 20"/>
              <p:cNvCxnSpPr/>
              <p:nvPr/>
            </p:nvCxnSpPr>
            <p:spPr>
              <a:xfrm flipV="1">
                <a:off x="1353456" y="2352106"/>
                <a:ext cx="3336054" cy="2031720"/>
              </a:xfrm>
              <a:prstGeom prst="line">
                <a:avLst/>
              </a:prstGeom>
              <a:ln w="698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flipH="1" flipV="1">
                <a:off x="1353456" y="2326706"/>
                <a:ext cx="3336054" cy="2082520"/>
              </a:xfrm>
              <a:prstGeom prst="line">
                <a:avLst/>
              </a:prstGeom>
              <a:ln w="698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타원 1"/>
              <p:cNvSpPr/>
              <p:nvPr/>
            </p:nvSpPr>
            <p:spPr>
              <a:xfrm>
                <a:off x="2703700" y="3075482"/>
                <a:ext cx="584968" cy="584968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타원 9"/>
            <p:cNvSpPr/>
            <p:nvPr/>
          </p:nvSpPr>
          <p:spPr>
            <a:xfrm>
              <a:off x="4120430" y="3598285"/>
              <a:ext cx="1703334" cy="1703333"/>
            </a:xfrm>
            <a:prstGeom prst="ellipse">
              <a:avLst/>
            </a:prstGeom>
            <a:solidFill>
              <a:srgbClr val="3D9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097645" y="1398680"/>
              <a:ext cx="1703334" cy="1703333"/>
            </a:xfrm>
            <a:prstGeom prst="ellipse">
              <a:avLst/>
            </a:prstGeom>
            <a:solidFill>
              <a:srgbClr val="4A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187838" y="1398680"/>
              <a:ext cx="1703334" cy="1703333"/>
            </a:xfrm>
            <a:prstGeom prst="ellipse">
              <a:avLst/>
            </a:prstGeom>
            <a:solidFill>
              <a:srgbClr val="4A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168604" y="3598285"/>
              <a:ext cx="1703334" cy="1703333"/>
            </a:xfrm>
            <a:prstGeom prst="ellipse">
              <a:avLst/>
            </a:prstGeom>
            <a:solidFill>
              <a:srgbClr val="3D9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142742" y="304936"/>
              <a:ext cx="1703334" cy="1703333"/>
            </a:xfrm>
            <a:prstGeom prst="ellipse">
              <a:avLst/>
            </a:prstGeom>
            <a:solidFill>
              <a:srgbClr val="3D9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2142742" y="4667162"/>
              <a:ext cx="1703334" cy="1703333"/>
            </a:xfrm>
            <a:prstGeom prst="ellipse">
              <a:avLst/>
            </a:prstGeom>
            <a:solidFill>
              <a:srgbClr val="4A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1" name="그룹 120"/>
          <p:cNvGrpSpPr/>
          <p:nvPr/>
        </p:nvGrpSpPr>
        <p:grpSpPr>
          <a:xfrm>
            <a:off x="114688" y="375618"/>
            <a:ext cx="5744790" cy="5582456"/>
            <a:chOff x="114688" y="375618"/>
            <a:chExt cx="5744790" cy="5582456"/>
          </a:xfrm>
        </p:grpSpPr>
        <p:grpSp>
          <p:nvGrpSpPr>
            <p:cNvPr id="63" name="그룹 62"/>
            <p:cNvGrpSpPr/>
            <p:nvPr/>
          </p:nvGrpSpPr>
          <p:grpSpPr>
            <a:xfrm>
              <a:off x="2097928" y="375618"/>
              <a:ext cx="1792963" cy="1226119"/>
              <a:chOff x="7443015" y="944427"/>
              <a:chExt cx="1903877" cy="1301967"/>
            </a:xfrm>
          </p:grpSpPr>
          <p:grpSp>
            <p:nvGrpSpPr>
              <p:cNvPr id="60" name="그룹 59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59" name="자유형 58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58" name="자유형 57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7925113" y="1079383"/>
                <a:ext cx="9396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4054548" y="1475820"/>
              <a:ext cx="1792963" cy="1226119"/>
              <a:chOff x="7443015" y="944427"/>
              <a:chExt cx="1903877" cy="1301967"/>
            </a:xfrm>
          </p:grpSpPr>
          <p:grpSp>
            <p:nvGrpSpPr>
              <p:cNvPr id="65" name="그룹 64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68" name="자유형 67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69" name="자유형 68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7925113" y="1079383"/>
                <a:ext cx="9396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67" name="직사각형 66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  <p:grpSp>
          <p:nvGrpSpPr>
            <p:cNvPr id="70" name="그룹 69"/>
            <p:cNvGrpSpPr/>
            <p:nvPr/>
          </p:nvGrpSpPr>
          <p:grpSpPr>
            <a:xfrm>
              <a:off x="4066515" y="3669661"/>
              <a:ext cx="1792963" cy="1226119"/>
              <a:chOff x="7443015" y="944427"/>
              <a:chExt cx="1903877" cy="1301967"/>
            </a:xfrm>
          </p:grpSpPr>
          <p:grpSp>
            <p:nvGrpSpPr>
              <p:cNvPr id="71" name="그룹 70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74" name="자유형 73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75" name="자유형 74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7925113" y="1079383"/>
                <a:ext cx="9396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  <p:grpSp>
          <p:nvGrpSpPr>
            <p:cNvPr id="76" name="그룹 75"/>
            <p:cNvGrpSpPr/>
            <p:nvPr/>
          </p:nvGrpSpPr>
          <p:grpSpPr>
            <a:xfrm>
              <a:off x="2097928" y="4731955"/>
              <a:ext cx="1792963" cy="1226119"/>
              <a:chOff x="7443015" y="944427"/>
              <a:chExt cx="1903877" cy="1301967"/>
            </a:xfrm>
          </p:grpSpPr>
          <p:grpSp>
            <p:nvGrpSpPr>
              <p:cNvPr id="77" name="그룹 76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80" name="자유형 79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81" name="자유형 80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7925113" y="1079383"/>
                <a:ext cx="939680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79" name="직사각형 78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  <p:grpSp>
          <p:nvGrpSpPr>
            <p:cNvPr id="82" name="그룹 81"/>
            <p:cNvGrpSpPr/>
            <p:nvPr/>
          </p:nvGrpSpPr>
          <p:grpSpPr>
            <a:xfrm>
              <a:off x="114688" y="3681190"/>
              <a:ext cx="1792963" cy="1226119"/>
              <a:chOff x="7443015" y="944427"/>
              <a:chExt cx="1903877" cy="1301967"/>
            </a:xfrm>
          </p:grpSpPr>
          <p:grpSp>
            <p:nvGrpSpPr>
              <p:cNvPr id="83" name="그룹 82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86" name="자유형 85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87" name="자유형 86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84" name="TextBox 83"/>
              <p:cNvSpPr txBox="1"/>
              <p:nvPr/>
            </p:nvSpPr>
            <p:spPr>
              <a:xfrm>
                <a:off x="7925113" y="1079383"/>
                <a:ext cx="939680" cy="48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85" name="직사각형 84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  <p:grpSp>
          <p:nvGrpSpPr>
            <p:cNvPr id="88" name="그룹 87"/>
            <p:cNvGrpSpPr/>
            <p:nvPr/>
          </p:nvGrpSpPr>
          <p:grpSpPr>
            <a:xfrm>
              <a:off x="144741" y="1475820"/>
              <a:ext cx="1792963" cy="1226119"/>
              <a:chOff x="7443015" y="944427"/>
              <a:chExt cx="1903877" cy="1301967"/>
            </a:xfrm>
          </p:grpSpPr>
          <p:grpSp>
            <p:nvGrpSpPr>
              <p:cNvPr id="89" name="그룹 88"/>
              <p:cNvGrpSpPr/>
              <p:nvPr/>
            </p:nvGrpSpPr>
            <p:grpSpPr>
              <a:xfrm>
                <a:off x="7559841" y="944427"/>
                <a:ext cx="1670224" cy="718212"/>
                <a:chOff x="6935111" y="3008106"/>
                <a:chExt cx="1533922" cy="659601"/>
              </a:xfrm>
            </p:grpSpPr>
            <p:sp>
              <p:nvSpPr>
                <p:cNvPr id="92" name="자유형 91"/>
                <p:cNvSpPr/>
                <p:nvPr/>
              </p:nvSpPr>
              <p:spPr>
                <a:xfrm>
                  <a:off x="7728065" y="3008411"/>
                  <a:ext cx="740968" cy="659296"/>
                </a:xfrm>
                <a:custGeom>
                  <a:avLst/>
                  <a:gdLst>
                    <a:gd name="connsiteX0" fmla="*/ 0 w 740968"/>
                    <a:gd name="connsiteY0" fmla="*/ 0 h 659296"/>
                    <a:gd name="connsiteX1" fmla="*/ 100341 w 740968"/>
                    <a:gd name="connsiteY1" fmla="*/ 8714 h 659296"/>
                    <a:gd name="connsiteX2" fmla="*/ 740968 w 740968"/>
                    <a:gd name="connsiteY2" fmla="*/ 656948 h 659296"/>
                    <a:gd name="connsiteX3" fmla="*/ 0 w 740968"/>
                    <a:gd name="connsiteY3" fmla="*/ 659296 h 659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968" h="659296">
                      <a:moveTo>
                        <a:pt x="0" y="0"/>
                      </a:moveTo>
                      <a:lnTo>
                        <a:pt x="100341" y="8714"/>
                      </a:lnTo>
                      <a:cubicBezTo>
                        <a:pt x="424254" y="66637"/>
                        <a:pt x="684973" y="322521"/>
                        <a:pt x="740968" y="656948"/>
                      </a:cubicBezTo>
                      <a:lnTo>
                        <a:pt x="0" y="659296"/>
                      </a:ln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3" name="자유형 92"/>
                <p:cNvSpPr/>
                <p:nvPr/>
              </p:nvSpPr>
              <p:spPr>
                <a:xfrm>
                  <a:off x="6935111" y="3008106"/>
                  <a:ext cx="715016" cy="659601"/>
                </a:xfrm>
                <a:custGeom>
                  <a:avLst/>
                  <a:gdLst>
                    <a:gd name="connsiteX0" fmla="*/ 715016 w 715016"/>
                    <a:gd name="connsiteY0" fmla="*/ 0 h 659601"/>
                    <a:gd name="connsiteX1" fmla="*/ 715016 w 715016"/>
                    <a:gd name="connsiteY1" fmla="*/ 657335 h 659601"/>
                    <a:gd name="connsiteX2" fmla="*/ 0 w 715016"/>
                    <a:gd name="connsiteY2" fmla="*/ 659601 h 659601"/>
                    <a:gd name="connsiteX3" fmla="*/ 636507 w 715016"/>
                    <a:gd name="connsiteY3" fmla="*/ 7320 h 659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5016" h="659601">
                      <a:moveTo>
                        <a:pt x="715016" y="0"/>
                      </a:moveTo>
                      <a:lnTo>
                        <a:pt x="715016" y="657335"/>
                      </a:lnTo>
                      <a:lnTo>
                        <a:pt x="0" y="659601"/>
                      </a:lnTo>
                      <a:cubicBezTo>
                        <a:pt x="53875" y="324825"/>
                        <a:pt x="312966" y="67295"/>
                        <a:pt x="636507" y="7320"/>
                      </a:cubicBezTo>
                      <a:close/>
                    </a:path>
                  </a:pathLst>
                </a:custGeom>
                <a:solidFill>
                  <a:schemeClr val="tx1">
                    <a:alpha val="4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90" name="TextBox 89"/>
              <p:cNvSpPr txBox="1"/>
              <p:nvPr/>
            </p:nvSpPr>
            <p:spPr>
              <a:xfrm>
                <a:off x="7925113" y="1079383"/>
                <a:ext cx="939680" cy="482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lang="en-US" altLang="ko-K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91" name="직사각형 90"/>
              <p:cNvSpPr/>
              <p:nvPr/>
            </p:nvSpPr>
            <p:spPr>
              <a:xfrm>
                <a:off x="7443015" y="1661619"/>
                <a:ext cx="190387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이곳에 텍스트를 </a:t>
                </a:r>
                <a:endParaRPr lang="en-US" altLang="ko-KR" sz="1600" dirty="0"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  <a:p>
                <a:pPr algn="ctr"/>
                <a:r>
                  <a:rPr lang="ko-KR" altLang="en-US" sz="1600" dirty="0">
                    <a:latin typeface="HY강B" panose="02030600000101010101" pitchFamily="18" charset="-127"/>
                    <a:ea typeface="HY강B" panose="02030600000101010101" pitchFamily="18" charset="-127"/>
                  </a:rPr>
                  <a:t>입력하세요</a:t>
                </a:r>
              </a:p>
            </p:txBody>
          </p:sp>
        </p:grpSp>
      </p:grpSp>
      <p:sp>
        <p:nvSpPr>
          <p:cNvPr id="101" name="부제목 2"/>
          <p:cNvSpPr txBox="1">
            <a:spLocks/>
          </p:cNvSpPr>
          <p:nvPr/>
        </p:nvSpPr>
        <p:spPr>
          <a:xfrm>
            <a:off x="9670184" y="68031"/>
            <a:ext cx="240483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102" name="그룹 101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103" name="이등변 삼각형 102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자유형 103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직사각형 105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직사각형 106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자유형 107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9" name="직선 연결선 108"/>
          <p:cNvCxnSpPr/>
          <p:nvPr/>
        </p:nvCxnSpPr>
        <p:spPr>
          <a:xfrm>
            <a:off x="9572560" y="508136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5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27436" y="5171637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8025440" y="5171637"/>
            <a:ext cx="4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white"/>
              </a:buClr>
            </a:pP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본 페이지는 대비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혹은 대칭되는 내용으로 구성하시는 것을 추천 드립니다</a:t>
            </a:r>
            <a:r>
              <a:rPr lang="en-US" altLang="ko-KR" sz="1600" dirty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sp>
        <p:nvSpPr>
          <p:cNvPr id="96" name="부제목 2"/>
          <p:cNvSpPr txBox="1">
            <a:spLocks/>
          </p:cNvSpPr>
          <p:nvPr/>
        </p:nvSpPr>
        <p:spPr>
          <a:xfrm>
            <a:off x="9670184" y="68031"/>
            <a:ext cx="240483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제목을 입력하세요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97" name="그룹 96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98" name="이등변 삼각형 97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직사각형 99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직사각형 100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직사각형 101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자유형 102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04" name="직선 연결선 103"/>
          <p:cNvCxnSpPr/>
          <p:nvPr/>
        </p:nvCxnSpPr>
        <p:spPr>
          <a:xfrm>
            <a:off x="9572560" y="508136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424570" y="1759197"/>
            <a:ext cx="3377116" cy="3343553"/>
            <a:chOff x="424570" y="1759197"/>
            <a:chExt cx="3377116" cy="3343553"/>
          </a:xfrm>
        </p:grpSpPr>
        <p:sp>
          <p:nvSpPr>
            <p:cNvPr id="119" name="TextBox 118"/>
            <p:cNvSpPr txBox="1"/>
            <p:nvPr/>
          </p:nvSpPr>
          <p:spPr>
            <a:xfrm>
              <a:off x="753079" y="2821127"/>
              <a:ext cx="2779846" cy="4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424570" y="1759197"/>
              <a:ext cx="3377116" cy="2938574"/>
              <a:chOff x="554804" y="1759197"/>
              <a:chExt cx="3191746" cy="2938574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788402" y="2557879"/>
                <a:ext cx="97943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3376993" y="2557879"/>
                <a:ext cx="97943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한쪽 모서리는 잘리고 다른 쪽 모서리는 둥근 사각형 38"/>
              <p:cNvSpPr/>
              <p:nvPr/>
            </p:nvSpPr>
            <p:spPr>
              <a:xfrm rot="10800000">
                <a:off x="679572" y="3493255"/>
                <a:ext cx="2893993" cy="1204516"/>
              </a:xfrm>
              <a:prstGeom prst="snipRoundRect">
                <a:avLst>
                  <a:gd name="adj1" fmla="val 246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554804" y="3436601"/>
                <a:ext cx="3191746" cy="1287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자유형 34"/>
              <p:cNvSpPr/>
              <p:nvPr/>
            </p:nvSpPr>
            <p:spPr>
              <a:xfrm>
                <a:off x="627738" y="1759197"/>
                <a:ext cx="3045879" cy="308800"/>
              </a:xfrm>
              <a:custGeom>
                <a:avLst/>
                <a:gdLst>
                  <a:gd name="connsiteX0" fmla="*/ 490266 w 1897083"/>
                  <a:gd name="connsiteY0" fmla="*/ 0 h 192332"/>
                  <a:gd name="connsiteX1" fmla="*/ 1406817 w 1897083"/>
                  <a:gd name="connsiteY1" fmla="*/ 0 h 192332"/>
                  <a:gd name="connsiteX2" fmla="*/ 1897083 w 1897083"/>
                  <a:gd name="connsiteY2" fmla="*/ 192332 h 192332"/>
                  <a:gd name="connsiteX3" fmla="*/ 0 w 1897083"/>
                  <a:gd name="connsiteY3" fmla="*/ 192332 h 19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083" h="192332">
                    <a:moveTo>
                      <a:pt x="490266" y="0"/>
                    </a:moveTo>
                    <a:lnTo>
                      <a:pt x="1406817" y="0"/>
                    </a:lnTo>
                    <a:lnTo>
                      <a:pt x="1897083" y="192332"/>
                    </a:lnTo>
                    <a:lnTo>
                      <a:pt x="0" y="1923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자유형 35"/>
              <p:cNvSpPr/>
              <p:nvPr/>
            </p:nvSpPr>
            <p:spPr>
              <a:xfrm>
                <a:off x="638932" y="2091965"/>
                <a:ext cx="3023491" cy="505086"/>
              </a:xfrm>
              <a:custGeom>
                <a:avLst/>
                <a:gdLst>
                  <a:gd name="connsiteX0" fmla="*/ 0 w 4317283"/>
                  <a:gd name="connsiteY0" fmla="*/ 0 h 715236"/>
                  <a:gd name="connsiteX1" fmla="*/ 357618 w 4317283"/>
                  <a:gd name="connsiteY1" fmla="*/ 0 h 715236"/>
                  <a:gd name="connsiteX2" fmla="*/ 1078027 w 4317283"/>
                  <a:gd name="connsiteY2" fmla="*/ 0 h 715236"/>
                  <a:gd name="connsiteX3" fmla="*/ 1798436 w 4317283"/>
                  <a:gd name="connsiteY3" fmla="*/ 0 h 715236"/>
                  <a:gd name="connsiteX4" fmla="*/ 2518845 w 4317283"/>
                  <a:gd name="connsiteY4" fmla="*/ 0 h 715236"/>
                  <a:gd name="connsiteX5" fmla="*/ 3239254 w 4317283"/>
                  <a:gd name="connsiteY5" fmla="*/ 0 h 715236"/>
                  <a:gd name="connsiteX6" fmla="*/ 3959665 w 4317283"/>
                  <a:gd name="connsiteY6" fmla="*/ 0 h 715236"/>
                  <a:gd name="connsiteX7" fmla="*/ 4317282 w 4317283"/>
                  <a:gd name="connsiteY7" fmla="*/ 0 h 715236"/>
                  <a:gd name="connsiteX8" fmla="*/ 4317282 w 4317283"/>
                  <a:gd name="connsiteY8" fmla="*/ 357613 h 715236"/>
                  <a:gd name="connsiteX9" fmla="*/ 4317283 w 4317283"/>
                  <a:gd name="connsiteY9" fmla="*/ 357618 h 715236"/>
                  <a:gd name="connsiteX10" fmla="*/ 4317282 w 4317283"/>
                  <a:gd name="connsiteY10" fmla="*/ 357623 h 715236"/>
                  <a:gd name="connsiteX11" fmla="*/ 4317282 w 4317283"/>
                  <a:gd name="connsiteY11" fmla="*/ 432763 h 715236"/>
                  <a:gd name="connsiteX12" fmla="*/ 4302112 w 4317283"/>
                  <a:gd name="connsiteY12" fmla="*/ 432763 h 715236"/>
                  <a:gd name="connsiteX13" fmla="*/ 4289180 w 4317283"/>
                  <a:gd name="connsiteY13" fmla="*/ 496819 h 715236"/>
                  <a:gd name="connsiteX14" fmla="*/ 3959665 w 4317283"/>
                  <a:gd name="connsiteY14" fmla="*/ 715236 h 715236"/>
                  <a:gd name="connsiteX15" fmla="*/ 3630151 w 4317283"/>
                  <a:gd name="connsiteY15" fmla="*/ 496819 h 715236"/>
                  <a:gd name="connsiteX16" fmla="*/ 3617218 w 4317283"/>
                  <a:gd name="connsiteY16" fmla="*/ 432763 h 715236"/>
                  <a:gd name="connsiteX17" fmla="*/ 3581701 w 4317283"/>
                  <a:gd name="connsiteY17" fmla="*/ 432763 h 715236"/>
                  <a:gd name="connsiteX18" fmla="*/ 3568768 w 4317283"/>
                  <a:gd name="connsiteY18" fmla="*/ 496819 h 715236"/>
                  <a:gd name="connsiteX19" fmla="*/ 3239254 w 4317283"/>
                  <a:gd name="connsiteY19" fmla="*/ 715236 h 715236"/>
                  <a:gd name="connsiteX20" fmla="*/ 2909739 w 4317283"/>
                  <a:gd name="connsiteY20" fmla="*/ 496819 h 715236"/>
                  <a:gd name="connsiteX21" fmla="*/ 2896807 w 4317283"/>
                  <a:gd name="connsiteY21" fmla="*/ 432763 h 715236"/>
                  <a:gd name="connsiteX22" fmla="*/ 2861292 w 4317283"/>
                  <a:gd name="connsiteY22" fmla="*/ 432763 h 715236"/>
                  <a:gd name="connsiteX23" fmla="*/ 2848359 w 4317283"/>
                  <a:gd name="connsiteY23" fmla="*/ 496819 h 715236"/>
                  <a:gd name="connsiteX24" fmla="*/ 2518845 w 4317283"/>
                  <a:gd name="connsiteY24" fmla="*/ 715236 h 715236"/>
                  <a:gd name="connsiteX25" fmla="*/ 2189330 w 4317283"/>
                  <a:gd name="connsiteY25" fmla="*/ 496819 h 715236"/>
                  <a:gd name="connsiteX26" fmla="*/ 2176398 w 4317283"/>
                  <a:gd name="connsiteY26" fmla="*/ 432763 h 715236"/>
                  <a:gd name="connsiteX27" fmla="*/ 2140883 w 4317283"/>
                  <a:gd name="connsiteY27" fmla="*/ 432763 h 715236"/>
                  <a:gd name="connsiteX28" fmla="*/ 2127951 w 4317283"/>
                  <a:gd name="connsiteY28" fmla="*/ 496819 h 715236"/>
                  <a:gd name="connsiteX29" fmla="*/ 1798436 w 4317283"/>
                  <a:gd name="connsiteY29" fmla="*/ 715236 h 715236"/>
                  <a:gd name="connsiteX30" fmla="*/ 1468921 w 4317283"/>
                  <a:gd name="connsiteY30" fmla="*/ 496819 h 715236"/>
                  <a:gd name="connsiteX31" fmla="*/ 1455989 w 4317283"/>
                  <a:gd name="connsiteY31" fmla="*/ 432763 h 715236"/>
                  <a:gd name="connsiteX32" fmla="*/ 1420474 w 4317283"/>
                  <a:gd name="connsiteY32" fmla="*/ 432763 h 715236"/>
                  <a:gd name="connsiteX33" fmla="*/ 1407542 w 4317283"/>
                  <a:gd name="connsiteY33" fmla="*/ 496819 h 715236"/>
                  <a:gd name="connsiteX34" fmla="*/ 1078027 w 4317283"/>
                  <a:gd name="connsiteY34" fmla="*/ 715236 h 715236"/>
                  <a:gd name="connsiteX35" fmla="*/ 748513 w 4317283"/>
                  <a:gd name="connsiteY35" fmla="*/ 496819 h 715236"/>
                  <a:gd name="connsiteX36" fmla="*/ 735580 w 4317283"/>
                  <a:gd name="connsiteY36" fmla="*/ 432763 h 715236"/>
                  <a:gd name="connsiteX37" fmla="*/ 700065 w 4317283"/>
                  <a:gd name="connsiteY37" fmla="*/ 432763 h 715236"/>
                  <a:gd name="connsiteX38" fmla="*/ 687133 w 4317283"/>
                  <a:gd name="connsiteY38" fmla="*/ 496819 h 715236"/>
                  <a:gd name="connsiteX39" fmla="*/ 357618 w 4317283"/>
                  <a:gd name="connsiteY39" fmla="*/ 715236 h 715236"/>
                  <a:gd name="connsiteX40" fmla="*/ 28104 w 4317283"/>
                  <a:gd name="connsiteY40" fmla="*/ 496819 h 715236"/>
                  <a:gd name="connsiteX41" fmla="*/ 15171 w 4317283"/>
                  <a:gd name="connsiteY41" fmla="*/ 432763 h 715236"/>
                  <a:gd name="connsiteX42" fmla="*/ 0 w 4317283"/>
                  <a:gd name="connsiteY42" fmla="*/ 432763 h 715236"/>
                  <a:gd name="connsiteX43" fmla="*/ 0 w 4317283"/>
                  <a:gd name="connsiteY43" fmla="*/ 357619 h 715236"/>
                  <a:gd name="connsiteX44" fmla="*/ 0 w 4317283"/>
                  <a:gd name="connsiteY44" fmla="*/ 357618 h 715236"/>
                  <a:gd name="connsiteX45" fmla="*/ 0 w 4317283"/>
                  <a:gd name="connsiteY45" fmla="*/ 357618 h 71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317283" h="715236">
                    <a:moveTo>
                      <a:pt x="0" y="0"/>
                    </a:moveTo>
                    <a:lnTo>
                      <a:pt x="357618" y="0"/>
                    </a:lnTo>
                    <a:lnTo>
                      <a:pt x="1078027" y="0"/>
                    </a:lnTo>
                    <a:lnTo>
                      <a:pt x="1798436" y="0"/>
                    </a:lnTo>
                    <a:lnTo>
                      <a:pt x="2518845" y="0"/>
                    </a:lnTo>
                    <a:lnTo>
                      <a:pt x="3239254" y="0"/>
                    </a:lnTo>
                    <a:lnTo>
                      <a:pt x="3959665" y="0"/>
                    </a:lnTo>
                    <a:lnTo>
                      <a:pt x="4317282" y="0"/>
                    </a:lnTo>
                    <a:lnTo>
                      <a:pt x="4317282" y="357613"/>
                    </a:lnTo>
                    <a:lnTo>
                      <a:pt x="4317283" y="357618"/>
                    </a:lnTo>
                    <a:lnTo>
                      <a:pt x="4317282" y="357623"/>
                    </a:lnTo>
                    <a:lnTo>
                      <a:pt x="4317282" y="432763"/>
                    </a:lnTo>
                    <a:lnTo>
                      <a:pt x="4302112" y="432763"/>
                    </a:lnTo>
                    <a:lnTo>
                      <a:pt x="4289180" y="496819"/>
                    </a:lnTo>
                    <a:cubicBezTo>
                      <a:pt x="4234890" y="625174"/>
                      <a:pt x="4107795" y="715236"/>
                      <a:pt x="3959665" y="715236"/>
                    </a:cubicBezTo>
                    <a:cubicBezTo>
                      <a:pt x="3811535" y="715236"/>
                      <a:pt x="3684440" y="625174"/>
                      <a:pt x="3630151" y="496819"/>
                    </a:cubicBezTo>
                    <a:lnTo>
                      <a:pt x="3617218" y="432763"/>
                    </a:lnTo>
                    <a:lnTo>
                      <a:pt x="3581701" y="432763"/>
                    </a:lnTo>
                    <a:lnTo>
                      <a:pt x="3568768" y="496819"/>
                    </a:lnTo>
                    <a:cubicBezTo>
                      <a:pt x="3514479" y="625174"/>
                      <a:pt x="3387384" y="715236"/>
                      <a:pt x="3239254" y="715236"/>
                    </a:cubicBezTo>
                    <a:cubicBezTo>
                      <a:pt x="3091124" y="715236"/>
                      <a:pt x="2964029" y="625174"/>
                      <a:pt x="2909739" y="496819"/>
                    </a:cubicBezTo>
                    <a:lnTo>
                      <a:pt x="2896807" y="432763"/>
                    </a:lnTo>
                    <a:lnTo>
                      <a:pt x="2861292" y="432763"/>
                    </a:lnTo>
                    <a:lnTo>
                      <a:pt x="2848359" y="496819"/>
                    </a:lnTo>
                    <a:cubicBezTo>
                      <a:pt x="2794070" y="625174"/>
                      <a:pt x="2666975" y="715236"/>
                      <a:pt x="2518845" y="715236"/>
                    </a:cubicBezTo>
                    <a:cubicBezTo>
                      <a:pt x="2370715" y="715236"/>
                      <a:pt x="2243620" y="625174"/>
                      <a:pt x="2189330" y="496819"/>
                    </a:cubicBezTo>
                    <a:lnTo>
                      <a:pt x="2176398" y="432763"/>
                    </a:lnTo>
                    <a:lnTo>
                      <a:pt x="2140883" y="432763"/>
                    </a:lnTo>
                    <a:lnTo>
                      <a:pt x="2127951" y="496819"/>
                    </a:lnTo>
                    <a:cubicBezTo>
                      <a:pt x="2073661" y="625174"/>
                      <a:pt x="1946566" y="715236"/>
                      <a:pt x="1798436" y="715236"/>
                    </a:cubicBezTo>
                    <a:cubicBezTo>
                      <a:pt x="1650306" y="715236"/>
                      <a:pt x="1523211" y="625174"/>
                      <a:pt x="1468921" y="496819"/>
                    </a:cubicBezTo>
                    <a:lnTo>
                      <a:pt x="1455989" y="432763"/>
                    </a:lnTo>
                    <a:lnTo>
                      <a:pt x="1420474" y="432763"/>
                    </a:lnTo>
                    <a:lnTo>
                      <a:pt x="1407542" y="496819"/>
                    </a:lnTo>
                    <a:cubicBezTo>
                      <a:pt x="1353252" y="625174"/>
                      <a:pt x="1226157" y="715236"/>
                      <a:pt x="1078027" y="715236"/>
                    </a:cubicBezTo>
                    <a:cubicBezTo>
                      <a:pt x="929897" y="715236"/>
                      <a:pt x="802802" y="625174"/>
                      <a:pt x="748513" y="496819"/>
                    </a:cubicBezTo>
                    <a:lnTo>
                      <a:pt x="735580" y="432763"/>
                    </a:lnTo>
                    <a:lnTo>
                      <a:pt x="700065" y="432763"/>
                    </a:lnTo>
                    <a:lnTo>
                      <a:pt x="687133" y="496819"/>
                    </a:lnTo>
                    <a:cubicBezTo>
                      <a:pt x="632843" y="625174"/>
                      <a:pt x="505748" y="715236"/>
                      <a:pt x="357618" y="715236"/>
                    </a:cubicBezTo>
                    <a:cubicBezTo>
                      <a:pt x="209488" y="715236"/>
                      <a:pt x="82393" y="625174"/>
                      <a:pt x="28104" y="496819"/>
                    </a:cubicBezTo>
                    <a:lnTo>
                      <a:pt x="15171" y="432763"/>
                    </a:lnTo>
                    <a:lnTo>
                      <a:pt x="0" y="432763"/>
                    </a:lnTo>
                    <a:lnTo>
                      <a:pt x="0" y="357619"/>
                    </a:lnTo>
                    <a:lnTo>
                      <a:pt x="0" y="357618"/>
                    </a:lnTo>
                    <a:lnTo>
                      <a:pt x="0" y="3576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자유형 70"/>
              <p:cNvSpPr/>
              <p:nvPr/>
            </p:nvSpPr>
            <p:spPr>
              <a:xfrm>
                <a:off x="638932" y="2099526"/>
                <a:ext cx="3023490" cy="505086"/>
              </a:xfrm>
              <a:custGeom>
                <a:avLst/>
                <a:gdLst>
                  <a:gd name="connsiteX0" fmla="*/ 0 w 2843998"/>
                  <a:gd name="connsiteY0" fmla="*/ 142631 h 475101"/>
                  <a:gd name="connsiteX1" fmla="*/ 123835 w 2843998"/>
                  <a:gd name="connsiteY1" fmla="*/ 444211 h 475101"/>
                  <a:gd name="connsiteX2" fmla="*/ 103865 w 2843998"/>
                  <a:gd name="connsiteY2" fmla="*/ 434531 h 475101"/>
                  <a:gd name="connsiteX3" fmla="*/ 18514 w 2843998"/>
                  <a:gd name="connsiteY3" fmla="*/ 330016 h 475101"/>
                  <a:gd name="connsiteX4" fmla="*/ 9994 w 2843998"/>
                  <a:gd name="connsiteY4" fmla="*/ 287466 h 475101"/>
                  <a:gd name="connsiteX5" fmla="*/ 0 w 2843998"/>
                  <a:gd name="connsiteY5" fmla="*/ 287466 h 475101"/>
                  <a:gd name="connsiteX6" fmla="*/ 0 w 2843998"/>
                  <a:gd name="connsiteY6" fmla="*/ 237551 h 475101"/>
                  <a:gd name="connsiteX7" fmla="*/ 0 w 2843998"/>
                  <a:gd name="connsiteY7" fmla="*/ 237551 h 475101"/>
                  <a:gd name="connsiteX8" fmla="*/ 2757320 w 2843998"/>
                  <a:gd name="connsiteY8" fmla="*/ 0 h 475101"/>
                  <a:gd name="connsiteX9" fmla="*/ 2843998 w 2843998"/>
                  <a:gd name="connsiteY9" fmla="*/ 0 h 475101"/>
                  <a:gd name="connsiteX10" fmla="*/ 2843998 w 2843998"/>
                  <a:gd name="connsiteY10" fmla="*/ 211092 h 475101"/>
                  <a:gd name="connsiteX11" fmla="*/ 2246473 w 2843998"/>
                  <a:gd name="connsiteY11" fmla="*/ 0 h 475101"/>
                  <a:gd name="connsiteX12" fmla="*/ 2495664 w 2843998"/>
                  <a:gd name="connsiteY12" fmla="*/ 0 h 475101"/>
                  <a:gd name="connsiteX13" fmla="*/ 2685054 w 2843998"/>
                  <a:gd name="connsiteY13" fmla="*/ 461231 h 475101"/>
                  <a:gd name="connsiteX14" fmla="*/ 2678473 w 2843998"/>
                  <a:gd name="connsiteY14" fmla="*/ 464421 h 475101"/>
                  <a:gd name="connsiteX15" fmla="*/ 2608419 w 2843998"/>
                  <a:gd name="connsiteY15" fmla="*/ 475101 h 475101"/>
                  <a:gd name="connsiteX16" fmla="*/ 2391353 w 2843998"/>
                  <a:gd name="connsiteY16" fmla="*/ 330016 h 475101"/>
                  <a:gd name="connsiteX17" fmla="*/ 2382833 w 2843998"/>
                  <a:gd name="connsiteY17" fmla="*/ 287466 h 475101"/>
                  <a:gd name="connsiteX18" fmla="*/ 2364512 w 2843998"/>
                  <a:gd name="connsiteY18" fmla="*/ 287466 h 475101"/>
                  <a:gd name="connsiteX19" fmla="*/ 1735627 w 2843998"/>
                  <a:gd name="connsiteY19" fmla="*/ 0 h 475101"/>
                  <a:gd name="connsiteX20" fmla="*/ 1984817 w 2843998"/>
                  <a:gd name="connsiteY20" fmla="*/ 0 h 475101"/>
                  <a:gd name="connsiteX21" fmla="*/ 2177189 w 2843998"/>
                  <a:gd name="connsiteY21" fmla="*/ 468494 h 475101"/>
                  <a:gd name="connsiteX22" fmla="*/ 2133850 w 2843998"/>
                  <a:gd name="connsiteY22" fmla="*/ 475101 h 475101"/>
                  <a:gd name="connsiteX23" fmla="*/ 1916783 w 2843998"/>
                  <a:gd name="connsiteY23" fmla="*/ 330016 h 475101"/>
                  <a:gd name="connsiteX24" fmla="*/ 1908264 w 2843998"/>
                  <a:gd name="connsiteY24" fmla="*/ 287466 h 475101"/>
                  <a:gd name="connsiteX25" fmla="*/ 1884869 w 2843998"/>
                  <a:gd name="connsiteY25" fmla="*/ 287466 h 475101"/>
                  <a:gd name="connsiteX26" fmla="*/ 1876349 w 2843998"/>
                  <a:gd name="connsiteY26" fmla="*/ 330016 h 475101"/>
                  <a:gd name="connsiteX27" fmla="*/ 1873252 w 2843998"/>
                  <a:gd name="connsiteY27" fmla="*/ 335164 h 475101"/>
                  <a:gd name="connsiteX28" fmla="*/ 1224781 w 2843998"/>
                  <a:gd name="connsiteY28" fmla="*/ 0 h 475101"/>
                  <a:gd name="connsiteX29" fmla="*/ 1473971 w 2843998"/>
                  <a:gd name="connsiteY29" fmla="*/ 0 h 475101"/>
                  <a:gd name="connsiteX30" fmla="*/ 1668481 w 2843998"/>
                  <a:gd name="connsiteY30" fmla="*/ 473699 h 475101"/>
                  <a:gd name="connsiteX31" fmla="*/ 1659283 w 2843998"/>
                  <a:gd name="connsiteY31" fmla="*/ 475101 h 475101"/>
                  <a:gd name="connsiteX32" fmla="*/ 1442216 w 2843998"/>
                  <a:gd name="connsiteY32" fmla="*/ 330016 h 475101"/>
                  <a:gd name="connsiteX33" fmla="*/ 1433697 w 2843998"/>
                  <a:gd name="connsiteY33" fmla="*/ 287466 h 475101"/>
                  <a:gd name="connsiteX34" fmla="*/ 1410301 w 2843998"/>
                  <a:gd name="connsiteY34" fmla="*/ 287466 h 475101"/>
                  <a:gd name="connsiteX35" fmla="*/ 1401782 w 2843998"/>
                  <a:gd name="connsiteY35" fmla="*/ 330016 h 475101"/>
                  <a:gd name="connsiteX36" fmla="*/ 1377121 w 2843998"/>
                  <a:gd name="connsiteY36" fmla="*/ 371003 h 475101"/>
                  <a:gd name="connsiteX37" fmla="*/ 713935 w 2843998"/>
                  <a:gd name="connsiteY37" fmla="*/ 0 h 475101"/>
                  <a:gd name="connsiteX38" fmla="*/ 963125 w 2843998"/>
                  <a:gd name="connsiteY38" fmla="*/ 0 h 475101"/>
                  <a:gd name="connsiteX39" fmla="*/ 1156440 w 2843998"/>
                  <a:gd name="connsiteY39" fmla="*/ 470791 h 475101"/>
                  <a:gd name="connsiteX40" fmla="*/ 1114661 w 2843998"/>
                  <a:gd name="connsiteY40" fmla="*/ 464421 h 475101"/>
                  <a:gd name="connsiteX41" fmla="*/ 967648 w 2843998"/>
                  <a:gd name="connsiteY41" fmla="*/ 330016 h 475101"/>
                  <a:gd name="connsiteX42" fmla="*/ 959129 w 2843998"/>
                  <a:gd name="connsiteY42" fmla="*/ 287466 h 475101"/>
                  <a:gd name="connsiteX43" fmla="*/ 935734 w 2843998"/>
                  <a:gd name="connsiteY43" fmla="*/ 287466 h 475101"/>
                  <a:gd name="connsiteX44" fmla="*/ 927215 w 2843998"/>
                  <a:gd name="connsiteY44" fmla="*/ 330016 h 475101"/>
                  <a:gd name="connsiteX45" fmla="*/ 891933 w 2843998"/>
                  <a:gd name="connsiteY45" fmla="*/ 388655 h 475101"/>
                  <a:gd name="connsiteX46" fmla="*/ 878556 w 2843998"/>
                  <a:gd name="connsiteY46" fmla="*/ 400911 h 475101"/>
                  <a:gd name="connsiteX47" fmla="*/ 203089 w 2843998"/>
                  <a:gd name="connsiteY47" fmla="*/ 0 h 475101"/>
                  <a:gd name="connsiteX48" fmla="*/ 235580 w 2843998"/>
                  <a:gd name="connsiteY48" fmla="*/ 0 h 475101"/>
                  <a:gd name="connsiteX49" fmla="*/ 452279 w 2843998"/>
                  <a:gd name="connsiteY49" fmla="*/ 0 h 475101"/>
                  <a:gd name="connsiteX50" fmla="*/ 643172 w 2843998"/>
                  <a:gd name="connsiteY50" fmla="*/ 464891 h 475101"/>
                  <a:gd name="connsiteX51" fmla="*/ 640094 w 2843998"/>
                  <a:gd name="connsiteY51" fmla="*/ 464421 h 475101"/>
                  <a:gd name="connsiteX52" fmla="*/ 493081 w 2843998"/>
                  <a:gd name="connsiteY52" fmla="*/ 330016 h 475101"/>
                  <a:gd name="connsiteX53" fmla="*/ 484562 w 2843998"/>
                  <a:gd name="connsiteY53" fmla="*/ 287466 h 475101"/>
                  <a:gd name="connsiteX54" fmla="*/ 461166 w 2843998"/>
                  <a:gd name="connsiteY54" fmla="*/ 287466 h 475101"/>
                  <a:gd name="connsiteX55" fmla="*/ 452647 w 2843998"/>
                  <a:gd name="connsiteY55" fmla="*/ 330016 h 475101"/>
                  <a:gd name="connsiteX56" fmla="*/ 417365 w 2843998"/>
                  <a:gd name="connsiteY56" fmla="*/ 388655 h 475101"/>
                  <a:gd name="connsiteX57" fmla="*/ 377628 w 2843998"/>
                  <a:gd name="connsiteY57" fmla="*/ 425064 h 47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843998" h="475101">
                    <a:moveTo>
                      <a:pt x="0" y="142631"/>
                    </a:moveTo>
                    <a:lnTo>
                      <a:pt x="123835" y="444211"/>
                    </a:lnTo>
                    <a:lnTo>
                      <a:pt x="103865" y="434531"/>
                    </a:lnTo>
                    <a:cubicBezTo>
                      <a:pt x="66267" y="408918"/>
                      <a:pt x="36395" y="372646"/>
                      <a:pt x="18514" y="330016"/>
                    </a:cubicBezTo>
                    <a:lnTo>
                      <a:pt x="9994" y="287466"/>
                    </a:lnTo>
                    <a:lnTo>
                      <a:pt x="0" y="287466"/>
                    </a:lnTo>
                    <a:lnTo>
                      <a:pt x="0" y="237551"/>
                    </a:lnTo>
                    <a:lnTo>
                      <a:pt x="0" y="237551"/>
                    </a:lnTo>
                    <a:close/>
                    <a:moveTo>
                      <a:pt x="2757320" y="0"/>
                    </a:moveTo>
                    <a:lnTo>
                      <a:pt x="2843998" y="0"/>
                    </a:lnTo>
                    <a:lnTo>
                      <a:pt x="2843998" y="211092"/>
                    </a:lnTo>
                    <a:close/>
                    <a:moveTo>
                      <a:pt x="2246473" y="0"/>
                    </a:moveTo>
                    <a:lnTo>
                      <a:pt x="2495664" y="0"/>
                    </a:lnTo>
                    <a:lnTo>
                      <a:pt x="2685054" y="461231"/>
                    </a:lnTo>
                    <a:lnTo>
                      <a:pt x="2678473" y="464421"/>
                    </a:lnTo>
                    <a:cubicBezTo>
                      <a:pt x="2656343" y="471362"/>
                      <a:pt x="2632814" y="475101"/>
                      <a:pt x="2608419" y="475101"/>
                    </a:cubicBezTo>
                    <a:cubicBezTo>
                      <a:pt x="2510839" y="475101"/>
                      <a:pt x="2427115" y="415277"/>
                      <a:pt x="2391353" y="330016"/>
                    </a:cubicBezTo>
                    <a:lnTo>
                      <a:pt x="2382833" y="287466"/>
                    </a:lnTo>
                    <a:lnTo>
                      <a:pt x="2364512" y="287466"/>
                    </a:lnTo>
                    <a:close/>
                    <a:moveTo>
                      <a:pt x="1735627" y="0"/>
                    </a:moveTo>
                    <a:lnTo>
                      <a:pt x="1984817" y="0"/>
                    </a:lnTo>
                    <a:lnTo>
                      <a:pt x="2177189" y="468494"/>
                    </a:lnTo>
                    <a:lnTo>
                      <a:pt x="2133850" y="475101"/>
                    </a:lnTo>
                    <a:cubicBezTo>
                      <a:pt x="2036270" y="475101"/>
                      <a:pt x="1952547" y="415277"/>
                      <a:pt x="1916783" y="330016"/>
                    </a:cubicBezTo>
                    <a:lnTo>
                      <a:pt x="1908264" y="287466"/>
                    </a:lnTo>
                    <a:lnTo>
                      <a:pt x="1884869" y="287466"/>
                    </a:lnTo>
                    <a:lnTo>
                      <a:pt x="1876349" y="330016"/>
                    </a:lnTo>
                    <a:lnTo>
                      <a:pt x="1873252" y="335164"/>
                    </a:lnTo>
                    <a:close/>
                    <a:moveTo>
                      <a:pt x="1224781" y="0"/>
                    </a:moveTo>
                    <a:lnTo>
                      <a:pt x="1473971" y="0"/>
                    </a:lnTo>
                    <a:lnTo>
                      <a:pt x="1668481" y="473699"/>
                    </a:lnTo>
                    <a:lnTo>
                      <a:pt x="1659283" y="475101"/>
                    </a:lnTo>
                    <a:cubicBezTo>
                      <a:pt x="1561703" y="475101"/>
                      <a:pt x="1477979" y="415277"/>
                      <a:pt x="1442216" y="330016"/>
                    </a:cubicBezTo>
                    <a:lnTo>
                      <a:pt x="1433697" y="287466"/>
                    </a:lnTo>
                    <a:lnTo>
                      <a:pt x="1410301" y="287466"/>
                    </a:lnTo>
                    <a:lnTo>
                      <a:pt x="1401782" y="330016"/>
                    </a:lnTo>
                    <a:lnTo>
                      <a:pt x="1377121" y="371003"/>
                    </a:lnTo>
                    <a:close/>
                    <a:moveTo>
                      <a:pt x="713935" y="0"/>
                    </a:moveTo>
                    <a:lnTo>
                      <a:pt x="963125" y="0"/>
                    </a:lnTo>
                    <a:lnTo>
                      <a:pt x="1156440" y="470791"/>
                    </a:lnTo>
                    <a:lnTo>
                      <a:pt x="1114661" y="464421"/>
                    </a:lnTo>
                    <a:cubicBezTo>
                      <a:pt x="1048271" y="443599"/>
                      <a:pt x="994471" y="393962"/>
                      <a:pt x="967648" y="330016"/>
                    </a:cubicBezTo>
                    <a:lnTo>
                      <a:pt x="959129" y="287466"/>
                    </a:lnTo>
                    <a:lnTo>
                      <a:pt x="935734" y="287466"/>
                    </a:lnTo>
                    <a:lnTo>
                      <a:pt x="927215" y="330016"/>
                    </a:lnTo>
                    <a:cubicBezTo>
                      <a:pt x="918274" y="351331"/>
                      <a:pt x="906336" y="371057"/>
                      <a:pt x="891933" y="388655"/>
                    </a:cubicBezTo>
                    <a:lnTo>
                      <a:pt x="878556" y="400911"/>
                    </a:lnTo>
                    <a:close/>
                    <a:moveTo>
                      <a:pt x="203089" y="0"/>
                    </a:moveTo>
                    <a:lnTo>
                      <a:pt x="235580" y="0"/>
                    </a:lnTo>
                    <a:lnTo>
                      <a:pt x="452279" y="0"/>
                    </a:lnTo>
                    <a:lnTo>
                      <a:pt x="643172" y="464891"/>
                    </a:lnTo>
                    <a:lnTo>
                      <a:pt x="640094" y="464421"/>
                    </a:lnTo>
                    <a:cubicBezTo>
                      <a:pt x="573703" y="443599"/>
                      <a:pt x="519904" y="393962"/>
                      <a:pt x="493081" y="330016"/>
                    </a:cubicBezTo>
                    <a:lnTo>
                      <a:pt x="484562" y="287466"/>
                    </a:lnTo>
                    <a:lnTo>
                      <a:pt x="461166" y="287466"/>
                    </a:lnTo>
                    <a:lnTo>
                      <a:pt x="452647" y="330016"/>
                    </a:lnTo>
                    <a:cubicBezTo>
                      <a:pt x="443706" y="351331"/>
                      <a:pt x="431768" y="371057"/>
                      <a:pt x="417365" y="388655"/>
                    </a:cubicBezTo>
                    <a:lnTo>
                      <a:pt x="377628" y="4250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554804" y="2074593"/>
                <a:ext cx="3191746" cy="1287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805606" y="3806304"/>
              <a:ext cx="1286460" cy="1296446"/>
              <a:chOff x="4324915" y="1727947"/>
              <a:chExt cx="3938956" cy="3969534"/>
            </a:xfrm>
          </p:grpSpPr>
          <p:sp>
            <p:nvSpPr>
              <p:cNvPr id="61" name="타원 60"/>
              <p:cNvSpPr/>
              <p:nvPr/>
            </p:nvSpPr>
            <p:spPr>
              <a:xfrm>
                <a:off x="4324915" y="1743236"/>
                <a:ext cx="3938956" cy="3938956"/>
              </a:xfrm>
              <a:prstGeom prst="ellipse">
                <a:avLst/>
              </a:prstGeom>
              <a:noFill/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타원 61"/>
              <p:cNvSpPr/>
              <p:nvPr/>
            </p:nvSpPr>
            <p:spPr>
              <a:xfrm>
                <a:off x="5172050" y="2617445"/>
                <a:ext cx="2190538" cy="2190538"/>
              </a:xfrm>
              <a:prstGeom prst="ellipse">
                <a:avLst/>
              </a:prstGeom>
              <a:noFill/>
              <a:ln w="101600" cmpd="thickThin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63" name="직선 연결선 62"/>
              <p:cNvCxnSpPr/>
              <p:nvPr/>
            </p:nvCxnSpPr>
            <p:spPr>
              <a:xfrm flipV="1">
                <a:off x="6267319" y="1727947"/>
                <a:ext cx="0" cy="3969534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 flipV="1">
                <a:off x="4626366" y="2696854"/>
                <a:ext cx="3336054" cy="20317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직선 연결선 64"/>
              <p:cNvCxnSpPr/>
              <p:nvPr/>
            </p:nvCxnSpPr>
            <p:spPr>
              <a:xfrm flipH="1" flipV="1">
                <a:off x="4626366" y="2671454"/>
                <a:ext cx="3336054" cy="20825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타원 65"/>
              <p:cNvSpPr/>
              <p:nvPr/>
            </p:nvSpPr>
            <p:spPr>
              <a:xfrm>
                <a:off x="5924001" y="3403262"/>
                <a:ext cx="719985" cy="719985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530759" y="3433793"/>
              <a:ext cx="80663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A</a:t>
              </a:r>
              <a:endParaRPr lang="ko-KR" altLang="en-US" sz="8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371840" y="1759197"/>
            <a:ext cx="3330973" cy="3343553"/>
            <a:chOff x="8371840" y="1759197"/>
            <a:chExt cx="3330973" cy="3343553"/>
          </a:xfrm>
        </p:grpSpPr>
        <p:sp>
          <p:nvSpPr>
            <p:cNvPr id="87" name="TextBox 86"/>
            <p:cNvSpPr txBox="1"/>
            <p:nvPr/>
          </p:nvSpPr>
          <p:spPr>
            <a:xfrm flipH="1">
              <a:off x="8772421" y="2821127"/>
              <a:ext cx="2706844" cy="425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2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8371840" y="1759197"/>
              <a:ext cx="3330973" cy="2938574"/>
              <a:chOff x="8564406" y="1759197"/>
              <a:chExt cx="3107927" cy="2938574"/>
            </a:xfrm>
          </p:grpSpPr>
          <p:sp>
            <p:nvSpPr>
              <p:cNvPr id="83" name="직사각형 82"/>
              <p:cNvSpPr/>
              <p:nvPr/>
            </p:nvSpPr>
            <p:spPr>
              <a:xfrm flipH="1">
                <a:off x="11349499" y="2557879"/>
                <a:ext cx="95371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직사각형 83"/>
              <p:cNvSpPr/>
              <p:nvPr/>
            </p:nvSpPr>
            <p:spPr>
              <a:xfrm flipH="1">
                <a:off x="8828887" y="2557879"/>
                <a:ext cx="95371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한쪽 모서리는 잘리고 다른 쪽 모서리는 둥근 사각형 84"/>
              <p:cNvSpPr/>
              <p:nvPr/>
            </p:nvSpPr>
            <p:spPr>
              <a:xfrm rot="10800000" flipH="1">
                <a:off x="8732848" y="3493255"/>
                <a:ext cx="2817993" cy="1204516"/>
              </a:xfrm>
              <a:prstGeom prst="snipRoundRect">
                <a:avLst>
                  <a:gd name="adj1" fmla="val 24695"/>
                  <a:gd name="adj2" fmla="val 0"/>
                </a:avLst>
              </a:prstGeom>
              <a:solidFill>
                <a:srgbClr val="3EA5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직사각형 85"/>
              <p:cNvSpPr/>
              <p:nvPr/>
            </p:nvSpPr>
            <p:spPr>
              <a:xfrm flipH="1">
                <a:off x="8564406" y="3436601"/>
                <a:ext cx="3107927" cy="128725"/>
              </a:xfrm>
              <a:prstGeom prst="rect">
                <a:avLst/>
              </a:prstGeom>
              <a:solidFill>
                <a:srgbClr val="3EA5F7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8" name="자유형 87"/>
              <p:cNvSpPr/>
              <p:nvPr/>
            </p:nvSpPr>
            <p:spPr>
              <a:xfrm flipH="1">
                <a:off x="8635424" y="1759197"/>
                <a:ext cx="2965891" cy="308800"/>
              </a:xfrm>
              <a:custGeom>
                <a:avLst/>
                <a:gdLst>
                  <a:gd name="connsiteX0" fmla="*/ 490266 w 1897083"/>
                  <a:gd name="connsiteY0" fmla="*/ 0 h 192332"/>
                  <a:gd name="connsiteX1" fmla="*/ 1406817 w 1897083"/>
                  <a:gd name="connsiteY1" fmla="*/ 0 h 192332"/>
                  <a:gd name="connsiteX2" fmla="*/ 1897083 w 1897083"/>
                  <a:gd name="connsiteY2" fmla="*/ 192332 h 192332"/>
                  <a:gd name="connsiteX3" fmla="*/ 0 w 1897083"/>
                  <a:gd name="connsiteY3" fmla="*/ 192332 h 19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083" h="192332">
                    <a:moveTo>
                      <a:pt x="490266" y="0"/>
                    </a:moveTo>
                    <a:lnTo>
                      <a:pt x="1406817" y="0"/>
                    </a:lnTo>
                    <a:lnTo>
                      <a:pt x="1897083" y="192332"/>
                    </a:lnTo>
                    <a:lnTo>
                      <a:pt x="0" y="1923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자유형 88"/>
              <p:cNvSpPr/>
              <p:nvPr/>
            </p:nvSpPr>
            <p:spPr>
              <a:xfrm flipH="1">
                <a:off x="8646324" y="2091965"/>
                <a:ext cx="2944091" cy="505086"/>
              </a:xfrm>
              <a:custGeom>
                <a:avLst/>
                <a:gdLst>
                  <a:gd name="connsiteX0" fmla="*/ 0 w 4317283"/>
                  <a:gd name="connsiteY0" fmla="*/ 0 h 715236"/>
                  <a:gd name="connsiteX1" fmla="*/ 357618 w 4317283"/>
                  <a:gd name="connsiteY1" fmla="*/ 0 h 715236"/>
                  <a:gd name="connsiteX2" fmla="*/ 1078027 w 4317283"/>
                  <a:gd name="connsiteY2" fmla="*/ 0 h 715236"/>
                  <a:gd name="connsiteX3" fmla="*/ 1798436 w 4317283"/>
                  <a:gd name="connsiteY3" fmla="*/ 0 h 715236"/>
                  <a:gd name="connsiteX4" fmla="*/ 2518845 w 4317283"/>
                  <a:gd name="connsiteY4" fmla="*/ 0 h 715236"/>
                  <a:gd name="connsiteX5" fmla="*/ 3239254 w 4317283"/>
                  <a:gd name="connsiteY5" fmla="*/ 0 h 715236"/>
                  <a:gd name="connsiteX6" fmla="*/ 3959665 w 4317283"/>
                  <a:gd name="connsiteY6" fmla="*/ 0 h 715236"/>
                  <a:gd name="connsiteX7" fmla="*/ 4317282 w 4317283"/>
                  <a:gd name="connsiteY7" fmla="*/ 0 h 715236"/>
                  <a:gd name="connsiteX8" fmla="*/ 4317282 w 4317283"/>
                  <a:gd name="connsiteY8" fmla="*/ 357613 h 715236"/>
                  <a:gd name="connsiteX9" fmla="*/ 4317283 w 4317283"/>
                  <a:gd name="connsiteY9" fmla="*/ 357618 h 715236"/>
                  <a:gd name="connsiteX10" fmla="*/ 4317282 w 4317283"/>
                  <a:gd name="connsiteY10" fmla="*/ 357623 h 715236"/>
                  <a:gd name="connsiteX11" fmla="*/ 4317282 w 4317283"/>
                  <a:gd name="connsiteY11" fmla="*/ 432763 h 715236"/>
                  <a:gd name="connsiteX12" fmla="*/ 4302112 w 4317283"/>
                  <a:gd name="connsiteY12" fmla="*/ 432763 h 715236"/>
                  <a:gd name="connsiteX13" fmla="*/ 4289180 w 4317283"/>
                  <a:gd name="connsiteY13" fmla="*/ 496819 h 715236"/>
                  <a:gd name="connsiteX14" fmla="*/ 3959665 w 4317283"/>
                  <a:gd name="connsiteY14" fmla="*/ 715236 h 715236"/>
                  <a:gd name="connsiteX15" fmla="*/ 3630151 w 4317283"/>
                  <a:gd name="connsiteY15" fmla="*/ 496819 h 715236"/>
                  <a:gd name="connsiteX16" fmla="*/ 3617218 w 4317283"/>
                  <a:gd name="connsiteY16" fmla="*/ 432763 h 715236"/>
                  <a:gd name="connsiteX17" fmla="*/ 3581701 w 4317283"/>
                  <a:gd name="connsiteY17" fmla="*/ 432763 h 715236"/>
                  <a:gd name="connsiteX18" fmla="*/ 3568768 w 4317283"/>
                  <a:gd name="connsiteY18" fmla="*/ 496819 h 715236"/>
                  <a:gd name="connsiteX19" fmla="*/ 3239254 w 4317283"/>
                  <a:gd name="connsiteY19" fmla="*/ 715236 h 715236"/>
                  <a:gd name="connsiteX20" fmla="*/ 2909739 w 4317283"/>
                  <a:gd name="connsiteY20" fmla="*/ 496819 h 715236"/>
                  <a:gd name="connsiteX21" fmla="*/ 2896807 w 4317283"/>
                  <a:gd name="connsiteY21" fmla="*/ 432763 h 715236"/>
                  <a:gd name="connsiteX22" fmla="*/ 2861292 w 4317283"/>
                  <a:gd name="connsiteY22" fmla="*/ 432763 h 715236"/>
                  <a:gd name="connsiteX23" fmla="*/ 2848359 w 4317283"/>
                  <a:gd name="connsiteY23" fmla="*/ 496819 h 715236"/>
                  <a:gd name="connsiteX24" fmla="*/ 2518845 w 4317283"/>
                  <a:gd name="connsiteY24" fmla="*/ 715236 h 715236"/>
                  <a:gd name="connsiteX25" fmla="*/ 2189330 w 4317283"/>
                  <a:gd name="connsiteY25" fmla="*/ 496819 h 715236"/>
                  <a:gd name="connsiteX26" fmla="*/ 2176398 w 4317283"/>
                  <a:gd name="connsiteY26" fmla="*/ 432763 h 715236"/>
                  <a:gd name="connsiteX27" fmla="*/ 2140883 w 4317283"/>
                  <a:gd name="connsiteY27" fmla="*/ 432763 h 715236"/>
                  <a:gd name="connsiteX28" fmla="*/ 2127951 w 4317283"/>
                  <a:gd name="connsiteY28" fmla="*/ 496819 h 715236"/>
                  <a:gd name="connsiteX29" fmla="*/ 1798436 w 4317283"/>
                  <a:gd name="connsiteY29" fmla="*/ 715236 h 715236"/>
                  <a:gd name="connsiteX30" fmla="*/ 1468921 w 4317283"/>
                  <a:gd name="connsiteY30" fmla="*/ 496819 h 715236"/>
                  <a:gd name="connsiteX31" fmla="*/ 1455989 w 4317283"/>
                  <a:gd name="connsiteY31" fmla="*/ 432763 h 715236"/>
                  <a:gd name="connsiteX32" fmla="*/ 1420474 w 4317283"/>
                  <a:gd name="connsiteY32" fmla="*/ 432763 h 715236"/>
                  <a:gd name="connsiteX33" fmla="*/ 1407542 w 4317283"/>
                  <a:gd name="connsiteY33" fmla="*/ 496819 h 715236"/>
                  <a:gd name="connsiteX34" fmla="*/ 1078027 w 4317283"/>
                  <a:gd name="connsiteY34" fmla="*/ 715236 h 715236"/>
                  <a:gd name="connsiteX35" fmla="*/ 748513 w 4317283"/>
                  <a:gd name="connsiteY35" fmla="*/ 496819 h 715236"/>
                  <a:gd name="connsiteX36" fmla="*/ 735580 w 4317283"/>
                  <a:gd name="connsiteY36" fmla="*/ 432763 h 715236"/>
                  <a:gd name="connsiteX37" fmla="*/ 700065 w 4317283"/>
                  <a:gd name="connsiteY37" fmla="*/ 432763 h 715236"/>
                  <a:gd name="connsiteX38" fmla="*/ 687133 w 4317283"/>
                  <a:gd name="connsiteY38" fmla="*/ 496819 h 715236"/>
                  <a:gd name="connsiteX39" fmla="*/ 357618 w 4317283"/>
                  <a:gd name="connsiteY39" fmla="*/ 715236 h 715236"/>
                  <a:gd name="connsiteX40" fmla="*/ 28104 w 4317283"/>
                  <a:gd name="connsiteY40" fmla="*/ 496819 h 715236"/>
                  <a:gd name="connsiteX41" fmla="*/ 15171 w 4317283"/>
                  <a:gd name="connsiteY41" fmla="*/ 432763 h 715236"/>
                  <a:gd name="connsiteX42" fmla="*/ 0 w 4317283"/>
                  <a:gd name="connsiteY42" fmla="*/ 432763 h 715236"/>
                  <a:gd name="connsiteX43" fmla="*/ 0 w 4317283"/>
                  <a:gd name="connsiteY43" fmla="*/ 357619 h 715236"/>
                  <a:gd name="connsiteX44" fmla="*/ 0 w 4317283"/>
                  <a:gd name="connsiteY44" fmla="*/ 357618 h 715236"/>
                  <a:gd name="connsiteX45" fmla="*/ 0 w 4317283"/>
                  <a:gd name="connsiteY45" fmla="*/ 357618 h 71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317283" h="715236">
                    <a:moveTo>
                      <a:pt x="0" y="0"/>
                    </a:moveTo>
                    <a:lnTo>
                      <a:pt x="357618" y="0"/>
                    </a:lnTo>
                    <a:lnTo>
                      <a:pt x="1078027" y="0"/>
                    </a:lnTo>
                    <a:lnTo>
                      <a:pt x="1798436" y="0"/>
                    </a:lnTo>
                    <a:lnTo>
                      <a:pt x="2518845" y="0"/>
                    </a:lnTo>
                    <a:lnTo>
                      <a:pt x="3239254" y="0"/>
                    </a:lnTo>
                    <a:lnTo>
                      <a:pt x="3959665" y="0"/>
                    </a:lnTo>
                    <a:lnTo>
                      <a:pt x="4317282" y="0"/>
                    </a:lnTo>
                    <a:lnTo>
                      <a:pt x="4317282" y="357613"/>
                    </a:lnTo>
                    <a:lnTo>
                      <a:pt x="4317283" y="357618"/>
                    </a:lnTo>
                    <a:lnTo>
                      <a:pt x="4317282" y="357623"/>
                    </a:lnTo>
                    <a:lnTo>
                      <a:pt x="4317282" y="432763"/>
                    </a:lnTo>
                    <a:lnTo>
                      <a:pt x="4302112" y="432763"/>
                    </a:lnTo>
                    <a:lnTo>
                      <a:pt x="4289180" y="496819"/>
                    </a:lnTo>
                    <a:cubicBezTo>
                      <a:pt x="4234890" y="625174"/>
                      <a:pt x="4107795" y="715236"/>
                      <a:pt x="3959665" y="715236"/>
                    </a:cubicBezTo>
                    <a:cubicBezTo>
                      <a:pt x="3811535" y="715236"/>
                      <a:pt x="3684440" y="625174"/>
                      <a:pt x="3630151" y="496819"/>
                    </a:cubicBezTo>
                    <a:lnTo>
                      <a:pt x="3617218" y="432763"/>
                    </a:lnTo>
                    <a:lnTo>
                      <a:pt x="3581701" y="432763"/>
                    </a:lnTo>
                    <a:lnTo>
                      <a:pt x="3568768" y="496819"/>
                    </a:lnTo>
                    <a:cubicBezTo>
                      <a:pt x="3514479" y="625174"/>
                      <a:pt x="3387384" y="715236"/>
                      <a:pt x="3239254" y="715236"/>
                    </a:cubicBezTo>
                    <a:cubicBezTo>
                      <a:pt x="3091124" y="715236"/>
                      <a:pt x="2964029" y="625174"/>
                      <a:pt x="2909739" y="496819"/>
                    </a:cubicBezTo>
                    <a:lnTo>
                      <a:pt x="2896807" y="432763"/>
                    </a:lnTo>
                    <a:lnTo>
                      <a:pt x="2861292" y="432763"/>
                    </a:lnTo>
                    <a:lnTo>
                      <a:pt x="2848359" y="496819"/>
                    </a:lnTo>
                    <a:cubicBezTo>
                      <a:pt x="2794070" y="625174"/>
                      <a:pt x="2666975" y="715236"/>
                      <a:pt x="2518845" y="715236"/>
                    </a:cubicBezTo>
                    <a:cubicBezTo>
                      <a:pt x="2370715" y="715236"/>
                      <a:pt x="2243620" y="625174"/>
                      <a:pt x="2189330" y="496819"/>
                    </a:cubicBezTo>
                    <a:lnTo>
                      <a:pt x="2176398" y="432763"/>
                    </a:lnTo>
                    <a:lnTo>
                      <a:pt x="2140883" y="432763"/>
                    </a:lnTo>
                    <a:lnTo>
                      <a:pt x="2127951" y="496819"/>
                    </a:lnTo>
                    <a:cubicBezTo>
                      <a:pt x="2073661" y="625174"/>
                      <a:pt x="1946566" y="715236"/>
                      <a:pt x="1798436" y="715236"/>
                    </a:cubicBezTo>
                    <a:cubicBezTo>
                      <a:pt x="1650306" y="715236"/>
                      <a:pt x="1523211" y="625174"/>
                      <a:pt x="1468921" y="496819"/>
                    </a:cubicBezTo>
                    <a:lnTo>
                      <a:pt x="1455989" y="432763"/>
                    </a:lnTo>
                    <a:lnTo>
                      <a:pt x="1420474" y="432763"/>
                    </a:lnTo>
                    <a:lnTo>
                      <a:pt x="1407542" y="496819"/>
                    </a:lnTo>
                    <a:cubicBezTo>
                      <a:pt x="1353252" y="625174"/>
                      <a:pt x="1226157" y="715236"/>
                      <a:pt x="1078027" y="715236"/>
                    </a:cubicBezTo>
                    <a:cubicBezTo>
                      <a:pt x="929897" y="715236"/>
                      <a:pt x="802802" y="625174"/>
                      <a:pt x="748513" y="496819"/>
                    </a:cubicBezTo>
                    <a:lnTo>
                      <a:pt x="735580" y="432763"/>
                    </a:lnTo>
                    <a:lnTo>
                      <a:pt x="700065" y="432763"/>
                    </a:lnTo>
                    <a:lnTo>
                      <a:pt x="687133" y="496819"/>
                    </a:lnTo>
                    <a:cubicBezTo>
                      <a:pt x="632843" y="625174"/>
                      <a:pt x="505748" y="715236"/>
                      <a:pt x="357618" y="715236"/>
                    </a:cubicBezTo>
                    <a:cubicBezTo>
                      <a:pt x="209488" y="715236"/>
                      <a:pt x="82393" y="625174"/>
                      <a:pt x="28104" y="496819"/>
                    </a:cubicBezTo>
                    <a:lnTo>
                      <a:pt x="15171" y="432763"/>
                    </a:lnTo>
                    <a:lnTo>
                      <a:pt x="0" y="432763"/>
                    </a:lnTo>
                    <a:lnTo>
                      <a:pt x="0" y="357619"/>
                    </a:lnTo>
                    <a:lnTo>
                      <a:pt x="0" y="357618"/>
                    </a:lnTo>
                    <a:lnTo>
                      <a:pt x="0" y="3576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자유형 89"/>
              <p:cNvSpPr/>
              <p:nvPr/>
            </p:nvSpPr>
            <p:spPr>
              <a:xfrm flipH="1">
                <a:off x="8646325" y="2099526"/>
                <a:ext cx="2944090" cy="505086"/>
              </a:xfrm>
              <a:custGeom>
                <a:avLst/>
                <a:gdLst>
                  <a:gd name="connsiteX0" fmla="*/ 0 w 2843998"/>
                  <a:gd name="connsiteY0" fmla="*/ 142631 h 475101"/>
                  <a:gd name="connsiteX1" fmla="*/ 123835 w 2843998"/>
                  <a:gd name="connsiteY1" fmla="*/ 444211 h 475101"/>
                  <a:gd name="connsiteX2" fmla="*/ 103865 w 2843998"/>
                  <a:gd name="connsiteY2" fmla="*/ 434531 h 475101"/>
                  <a:gd name="connsiteX3" fmla="*/ 18514 w 2843998"/>
                  <a:gd name="connsiteY3" fmla="*/ 330016 h 475101"/>
                  <a:gd name="connsiteX4" fmla="*/ 9994 w 2843998"/>
                  <a:gd name="connsiteY4" fmla="*/ 287466 h 475101"/>
                  <a:gd name="connsiteX5" fmla="*/ 0 w 2843998"/>
                  <a:gd name="connsiteY5" fmla="*/ 287466 h 475101"/>
                  <a:gd name="connsiteX6" fmla="*/ 0 w 2843998"/>
                  <a:gd name="connsiteY6" fmla="*/ 237551 h 475101"/>
                  <a:gd name="connsiteX7" fmla="*/ 0 w 2843998"/>
                  <a:gd name="connsiteY7" fmla="*/ 237551 h 475101"/>
                  <a:gd name="connsiteX8" fmla="*/ 2757320 w 2843998"/>
                  <a:gd name="connsiteY8" fmla="*/ 0 h 475101"/>
                  <a:gd name="connsiteX9" fmla="*/ 2843998 w 2843998"/>
                  <a:gd name="connsiteY9" fmla="*/ 0 h 475101"/>
                  <a:gd name="connsiteX10" fmla="*/ 2843998 w 2843998"/>
                  <a:gd name="connsiteY10" fmla="*/ 211092 h 475101"/>
                  <a:gd name="connsiteX11" fmla="*/ 2246473 w 2843998"/>
                  <a:gd name="connsiteY11" fmla="*/ 0 h 475101"/>
                  <a:gd name="connsiteX12" fmla="*/ 2495664 w 2843998"/>
                  <a:gd name="connsiteY12" fmla="*/ 0 h 475101"/>
                  <a:gd name="connsiteX13" fmla="*/ 2685054 w 2843998"/>
                  <a:gd name="connsiteY13" fmla="*/ 461231 h 475101"/>
                  <a:gd name="connsiteX14" fmla="*/ 2678473 w 2843998"/>
                  <a:gd name="connsiteY14" fmla="*/ 464421 h 475101"/>
                  <a:gd name="connsiteX15" fmla="*/ 2608419 w 2843998"/>
                  <a:gd name="connsiteY15" fmla="*/ 475101 h 475101"/>
                  <a:gd name="connsiteX16" fmla="*/ 2391353 w 2843998"/>
                  <a:gd name="connsiteY16" fmla="*/ 330016 h 475101"/>
                  <a:gd name="connsiteX17" fmla="*/ 2382833 w 2843998"/>
                  <a:gd name="connsiteY17" fmla="*/ 287466 h 475101"/>
                  <a:gd name="connsiteX18" fmla="*/ 2364512 w 2843998"/>
                  <a:gd name="connsiteY18" fmla="*/ 287466 h 475101"/>
                  <a:gd name="connsiteX19" fmla="*/ 1735627 w 2843998"/>
                  <a:gd name="connsiteY19" fmla="*/ 0 h 475101"/>
                  <a:gd name="connsiteX20" fmla="*/ 1984817 w 2843998"/>
                  <a:gd name="connsiteY20" fmla="*/ 0 h 475101"/>
                  <a:gd name="connsiteX21" fmla="*/ 2177189 w 2843998"/>
                  <a:gd name="connsiteY21" fmla="*/ 468494 h 475101"/>
                  <a:gd name="connsiteX22" fmla="*/ 2133850 w 2843998"/>
                  <a:gd name="connsiteY22" fmla="*/ 475101 h 475101"/>
                  <a:gd name="connsiteX23" fmla="*/ 1916783 w 2843998"/>
                  <a:gd name="connsiteY23" fmla="*/ 330016 h 475101"/>
                  <a:gd name="connsiteX24" fmla="*/ 1908264 w 2843998"/>
                  <a:gd name="connsiteY24" fmla="*/ 287466 h 475101"/>
                  <a:gd name="connsiteX25" fmla="*/ 1884869 w 2843998"/>
                  <a:gd name="connsiteY25" fmla="*/ 287466 h 475101"/>
                  <a:gd name="connsiteX26" fmla="*/ 1876349 w 2843998"/>
                  <a:gd name="connsiteY26" fmla="*/ 330016 h 475101"/>
                  <a:gd name="connsiteX27" fmla="*/ 1873252 w 2843998"/>
                  <a:gd name="connsiteY27" fmla="*/ 335164 h 475101"/>
                  <a:gd name="connsiteX28" fmla="*/ 1224781 w 2843998"/>
                  <a:gd name="connsiteY28" fmla="*/ 0 h 475101"/>
                  <a:gd name="connsiteX29" fmla="*/ 1473971 w 2843998"/>
                  <a:gd name="connsiteY29" fmla="*/ 0 h 475101"/>
                  <a:gd name="connsiteX30" fmla="*/ 1668481 w 2843998"/>
                  <a:gd name="connsiteY30" fmla="*/ 473699 h 475101"/>
                  <a:gd name="connsiteX31" fmla="*/ 1659283 w 2843998"/>
                  <a:gd name="connsiteY31" fmla="*/ 475101 h 475101"/>
                  <a:gd name="connsiteX32" fmla="*/ 1442216 w 2843998"/>
                  <a:gd name="connsiteY32" fmla="*/ 330016 h 475101"/>
                  <a:gd name="connsiteX33" fmla="*/ 1433697 w 2843998"/>
                  <a:gd name="connsiteY33" fmla="*/ 287466 h 475101"/>
                  <a:gd name="connsiteX34" fmla="*/ 1410301 w 2843998"/>
                  <a:gd name="connsiteY34" fmla="*/ 287466 h 475101"/>
                  <a:gd name="connsiteX35" fmla="*/ 1401782 w 2843998"/>
                  <a:gd name="connsiteY35" fmla="*/ 330016 h 475101"/>
                  <a:gd name="connsiteX36" fmla="*/ 1377121 w 2843998"/>
                  <a:gd name="connsiteY36" fmla="*/ 371003 h 475101"/>
                  <a:gd name="connsiteX37" fmla="*/ 713935 w 2843998"/>
                  <a:gd name="connsiteY37" fmla="*/ 0 h 475101"/>
                  <a:gd name="connsiteX38" fmla="*/ 963125 w 2843998"/>
                  <a:gd name="connsiteY38" fmla="*/ 0 h 475101"/>
                  <a:gd name="connsiteX39" fmla="*/ 1156440 w 2843998"/>
                  <a:gd name="connsiteY39" fmla="*/ 470791 h 475101"/>
                  <a:gd name="connsiteX40" fmla="*/ 1114661 w 2843998"/>
                  <a:gd name="connsiteY40" fmla="*/ 464421 h 475101"/>
                  <a:gd name="connsiteX41" fmla="*/ 967648 w 2843998"/>
                  <a:gd name="connsiteY41" fmla="*/ 330016 h 475101"/>
                  <a:gd name="connsiteX42" fmla="*/ 959129 w 2843998"/>
                  <a:gd name="connsiteY42" fmla="*/ 287466 h 475101"/>
                  <a:gd name="connsiteX43" fmla="*/ 935734 w 2843998"/>
                  <a:gd name="connsiteY43" fmla="*/ 287466 h 475101"/>
                  <a:gd name="connsiteX44" fmla="*/ 927215 w 2843998"/>
                  <a:gd name="connsiteY44" fmla="*/ 330016 h 475101"/>
                  <a:gd name="connsiteX45" fmla="*/ 891933 w 2843998"/>
                  <a:gd name="connsiteY45" fmla="*/ 388655 h 475101"/>
                  <a:gd name="connsiteX46" fmla="*/ 878556 w 2843998"/>
                  <a:gd name="connsiteY46" fmla="*/ 400911 h 475101"/>
                  <a:gd name="connsiteX47" fmla="*/ 203089 w 2843998"/>
                  <a:gd name="connsiteY47" fmla="*/ 0 h 475101"/>
                  <a:gd name="connsiteX48" fmla="*/ 235580 w 2843998"/>
                  <a:gd name="connsiteY48" fmla="*/ 0 h 475101"/>
                  <a:gd name="connsiteX49" fmla="*/ 452279 w 2843998"/>
                  <a:gd name="connsiteY49" fmla="*/ 0 h 475101"/>
                  <a:gd name="connsiteX50" fmla="*/ 643172 w 2843998"/>
                  <a:gd name="connsiteY50" fmla="*/ 464891 h 475101"/>
                  <a:gd name="connsiteX51" fmla="*/ 640094 w 2843998"/>
                  <a:gd name="connsiteY51" fmla="*/ 464421 h 475101"/>
                  <a:gd name="connsiteX52" fmla="*/ 493081 w 2843998"/>
                  <a:gd name="connsiteY52" fmla="*/ 330016 h 475101"/>
                  <a:gd name="connsiteX53" fmla="*/ 484562 w 2843998"/>
                  <a:gd name="connsiteY53" fmla="*/ 287466 h 475101"/>
                  <a:gd name="connsiteX54" fmla="*/ 461166 w 2843998"/>
                  <a:gd name="connsiteY54" fmla="*/ 287466 h 475101"/>
                  <a:gd name="connsiteX55" fmla="*/ 452647 w 2843998"/>
                  <a:gd name="connsiteY55" fmla="*/ 330016 h 475101"/>
                  <a:gd name="connsiteX56" fmla="*/ 417365 w 2843998"/>
                  <a:gd name="connsiteY56" fmla="*/ 388655 h 475101"/>
                  <a:gd name="connsiteX57" fmla="*/ 377628 w 2843998"/>
                  <a:gd name="connsiteY57" fmla="*/ 425064 h 47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843998" h="475101">
                    <a:moveTo>
                      <a:pt x="0" y="142631"/>
                    </a:moveTo>
                    <a:lnTo>
                      <a:pt x="123835" y="444211"/>
                    </a:lnTo>
                    <a:lnTo>
                      <a:pt x="103865" y="434531"/>
                    </a:lnTo>
                    <a:cubicBezTo>
                      <a:pt x="66267" y="408918"/>
                      <a:pt x="36395" y="372646"/>
                      <a:pt x="18514" y="330016"/>
                    </a:cubicBezTo>
                    <a:lnTo>
                      <a:pt x="9994" y="287466"/>
                    </a:lnTo>
                    <a:lnTo>
                      <a:pt x="0" y="287466"/>
                    </a:lnTo>
                    <a:lnTo>
                      <a:pt x="0" y="237551"/>
                    </a:lnTo>
                    <a:lnTo>
                      <a:pt x="0" y="237551"/>
                    </a:lnTo>
                    <a:close/>
                    <a:moveTo>
                      <a:pt x="2757320" y="0"/>
                    </a:moveTo>
                    <a:lnTo>
                      <a:pt x="2843998" y="0"/>
                    </a:lnTo>
                    <a:lnTo>
                      <a:pt x="2843998" y="211092"/>
                    </a:lnTo>
                    <a:close/>
                    <a:moveTo>
                      <a:pt x="2246473" y="0"/>
                    </a:moveTo>
                    <a:lnTo>
                      <a:pt x="2495664" y="0"/>
                    </a:lnTo>
                    <a:lnTo>
                      <a:pt x="2685054" y="461231"/>
                    </a:lnTo>
                    <a:lnTo>
                      <a:pt x="2678473" y="464421"/>
                    </a:lnTo>
                    <a:cubicBezTo>
                      <a:pt x="2656343" y="471362"/>
                      <a:pt x="2632814" y="475101"/>
                      <a:pt x="2608419" y="475101"/>
                    </a:cubicBezTo>
                    <a:cubicBezTo>
                      <a:pt x="2510839" y="475101"/>
                      <a:pt x="2427115" y="415277"/>
                      <a:pt x="2391353" y="330016"/>
                    </a:cubicBezTo>
                    <a:lnTo>
                      <a:pt x="2382833" y="287466"/>
                    </a:lnTo>
                    <a:lnTo>
                      <a:pt x="2364512" y="287466"/>
                    </a:lnTo>
                    <a:close/>
                    <a:moveTo>
                      <a:pt x="1735627" y="0"/>
                    </a:moveTo>
                    <a:lnTo>
                      <a:pt x="1984817" y="0"/>
                    </a:lnTo>
                    <a:lnTo>
                      <a:pt x="2177189" y="468494"/>
                    </a:lnTo>
                    <a:lnTo>
                      <a:pt x="2133850" y="475101"/>
                    </a:lnTo>
                    <a:cubicBezTo>
                      <a:pt x="2036270" y="475101"/>
                      <a:pt x="1952547" y="415277"/>
                      <a:pt x="1916783" y="330016"/>
                    </a:cubicBezTo>
                    <a:lnTo>
                      <a:pt x="1908264" y="287466"/>
                    </a:lnTo>
                    <a:lnTo>
                      <a:pt x="1884869" y="287466"/>
                    </a:lnTo>
                    <a:lnTo>
                      <a:pt x="1876349" y="330016"/>
                    </a:lnTo>
                    <a:lnTo>
                      <a:pt x="1873252" y="335164"/>
                    </a:lnTo>
                    <a:close/>
                    <a:moveTo>
                      <a:pt x="1224781" y="0"/>
                    </a:moveTo>
                    <a:lnTo>
                      <a:pt x="1473971" y="0"/>
                    </a:lnTo>
                    <a:lnTo>
                      <a:pt x="1668481" y="473699"/>
                    </a:lnTo>
                    <a:lnTo>
                      <a:pt x="1659283" y="475101"/>
                    </a:lnTo>
                    <a:cubicBezTo>
                      <a:pt x="1561703" y="475101"/>
                      <a:pt x="1477979" y="415277"/>
                      <a:pt x="1442216" y="330016"/>
                    </a:cubicBezTo>
                    <a:lnTo>
                      <a:pt x="1433697" y="287466"/>
                    </a:lnTo>
                    <a:lnTo>
                      <a:pt x="1410301" y="287466"/>
                    </a:lnTo>
                    <a:lnTo>
                      <a:pt x="1401782" y="330016"/>
                    </a:lnTo>
                    <a:lnTo>
                      <a:pt x="1377121" y="371003"/>
                    </a:lnTo>
                    <a:close/>
                    <a:moveTo>
                      <a:pt x="713935" y="0"/>
                    </a:moveTo>
                    <a:lnTo>
                      <a:pt x="963125" y="0"/>
                    </a:lnTo>
                    <a:lnTo>
                      <a:pt x="1156440" y="470791"/>
                    </a:lnTo>
                    <a:lnTo>
                      <a:pt x="1114661" y="464421"/>
                    </a:lnTo>
                    <a:cubicBezTo>
                      <a:pt x="1048271" y="443599"/>
                      <a:pt x="994471" y="393962"/>
                      <a:pt x="967648" y="330016"/>
                    </a:cubicBezTo>
                    <a:lnTo>
                      <a:pt x="959129" y="287466"/>
                    </a:lnTo>
                    <a:lnTo>
                      <a:pt x="935734" y="287466"/>
                    </a:lnTo>
                    <a:lnTo>
                      <a:pt x="927215" y="330016"/>
                    </a:lnTo>
                    <a:cubicBezTo>
                      <a:pt x="918274" y="351331"/>
                      <a:pt x="906336" y="371057"/>
                      <a:pt x="891933" y="388655"/>
                    </a:cubicBezTo>
                    <a:lnTo>
                      <a:pt x="878556" y="400911"/>
                    </a:lnTo>
                    <a:close/>
                    <a:moveTo>
                      <a:pt x="203089" y="0"/>
                    </a:moveTo>
                    <a:lnTo>
                      <a:pt x="235580" y="0"/>
                    </a:lnTo>
                    <a:lnTo>
                      <a:pt x="452279" y="0"/>
                    </a:lnTo>
                    <a:lnTo>
                      <a:pt x="643172" y="464891"/>
                    </a:lnTo>
                    <a:lnTo>
                      <a:pt x="640094" y="464421"/>
                    </a:lnTo>
                    <a:cubicBezTo>
                      <a:pt x="573703" y="443599"/>
                      <a:pt x="519904" y="393962"/>
                      <a:pt x="493081" y="330016"/>
                    </a:cubicBezTo>
                    <a:lnTo>
                      <a:pt x="484562" y="287466"/>
                    </a:lnTo>
                    <a:lnTo>
                      <a:pt x="461166" y="287466"/>
                    </a:lnTo>
                    <a:lnTo>
                      <a:pt x="452647" y="330016"/>
                    </a:lnTo>
                    <a:cubicBezTo>
                      <a:pt x="443706" y="351331"/>
                      <a:pt x="431768" y="371057"/>
                      <a:pt x="417365" y="388655"/>
                    </a:cubicBezTo>
                    <a:lnTo>
                      <a:pt x="377628" y="425064"/>
                    </a:lnTo>
                    <a:close/>
                  </a:path>
                </a:pathLst>
              </a:custGeom>
              <a:solidFill>
                <a:srgbClr val="3EA5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1" name="직사각형 90"/>
              <p:cNvSpPr/>
              <p:nvPr/>
            </p:nvSpPr>
            <p:spPr>
              <a:xfrm flipH="1">
                <a:off x="8564406" y="2074593"/>
                <a:ext cx="3107927" cy="128725"/>
              </a:xfrm>
              <a:prstGeom prst="rect">
                <a:avLst/>
              </a:prstGeom>
              <a:solidFill>
                <a:srgbClr val="3EA5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 flipH="1">
              <a:off x="10175441" y="3806304"/>
              <a:ext cx="1252676" cy="1296446"/>
              <a:chOff x="4324915" y="1727947"/>
              <a:chExt cx="3938956" cy="3969534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4324915" y="1743236"/>
                <a:ext cx="3938956" cy="3938956"/>
              </a:xfrm>
              <a:prstGeom prst="ellipse">
                <a:avLst/>
              </a:prstGeom>
              <a:noFill/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5" name="타원 104"/>
              <p:cNvSpPr/>
              <p:nvPr/>
            </p:nvSpPr>
            <p:spPr>
              <a:xfrm>
                <a:off x="5172050" y="2617445"/>
                <a:ext cx="2190538" cy="2190538"/>
              </a:xfrm>
              <a:prstGeom prst="ellipse">
                <a:avLst/>
              </a:prstGeom>
              <a:noFill/>
              <a:ln w="101600" cmpd="thickThin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06" name="직선 연결선 105"/>
              <p:cNvCxnSpPr/>
              <p:nvPr/>
            </p:nvCxnSpPr>
            <p:spPr>
              <a:xfrm flipV="1">
                <a:off x="6267319" y="1727947"/>
                <a:ext cx="0" cy="3969534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 flipV="1">
                <a:off x="4626366" y="2696854"/>
                <a:ext cx="3336054" cy="20317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 flipH="1" flipV="1">
                <a:off x="4626366" y="2671454"/>
                <a:ext cx="3336054" cy="20825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타원 108"/>
              <p:cNvSpPr/>
              <p:nvPr/>
            </p:nvSpPr>
            <p:spPr>
              <a:xfrm>
                <a:off x="5924001" y="3403262"/>
                <a:ext cx="719985" cy="719985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 flipH="1">
              <a:off x="8962821" y="3433793"/>
              <a:ext cx="73129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B</a:t>
              </a:r>
              <a:endParaRPr lang="ko-KR" altLang="en-US" sz="80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47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양쪽 모서리가 둥근 사각형 13"/>
          <p:cNvSpPr/>
          <p:nvPr/>
        </p:nvSpPr>
        <p:spPr>
          <a:xfrm rot="10800000">
            <a:off x="6499712" y="1660334"/>
            <a:ext cx="4934614" cy="4099976"/>
          </a:xfrm>
          <a:prstGeom prst="round2SameRect">
            <a:avLst>
              <a:gd name="adj1" fmla="val 6881"/>
              <a:gd name="adj2" fmla="val 5501"/>
            </a:avLst>
          </a:prstGeom>
          <a:solidFill>
            <a:schemeClr val="bg1">
              <a:lumMod val="65000"/>
              <a:lumOff val="3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01422" y="2173828"/>
            <a:ext cx="4432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이곳에 학습 정리를 적어 주십시오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2" name="부제목 2"/>
          <p:cNvSpPr txBox="1">
            <a:spLocks/>
          </p:cNvSpPr>
          <p:nvPr/>
        </p:nvSpPr>
        <p:spPr>
          <a:xfrm>
            <a:off x="9651334" y="140946"/>
            <a:ext cx="2404830" cy="621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ko-KR" altLang="en-US" sz="2000" b="1" dirty="0" smtClean="0">
                <a:solidFill>
                  <a:prstClr val="white"/>
                </a:solidFill>
                <a:latin typeface="맑은 고딕" panose="020F0502020204030204"/>
              </a:rPr>
              <a:t>학습 정리</a:t>
            </a:r>
            <a:endParaRPr lang="ko-KR" altLang="en-US" sz="2000" b="1" dirty="0">
              <a:solidFill>
                <a:prstClr val="white"/>
              </a:solidFill>
              <a:latin typeface="맑은 고딕" panose="020F0502020204030204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8882322" y="47674"/>
            <a:ext cx="690238" cy="699305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2" name="이등변 삼각형 1"/>
            <p:cNvSpPr/>
            <p:nvPr/>
          </p:nvSpPr>
          <p:spPr>
            <a:xfrm>
              <a:off x="8153747" y="207483"/>
              <a:ext cx="611631" cy="135309"/>
            </a:xfrm>
            <a:prstGeom prst="triangl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9572560" y="736931"/>
            <a:ext cx="24936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그룹 60"/>
          <p:cNvGrpSpPr/>
          <p:nvPr/>
        </p:nvGrpSpPr>
        <p:grpSpPr>
          <a:xfrm>
            <a:off x="6096000" y="1256190"/>
            <a:ext cx="1918267" cy="937493"/>
            <a:chOff x="5419672" y="1031019"/>
            <a:chExt cx="1918267" cy="937493"/>
          </a:xfrm>
        </p:grpSpPr>
        <p:sp>
          <p:nvSpPr>
            <p:cNvPr id="67" name="자유형 66"/>
            <p:cNvSpPr/>
            <p:nvPr/>
          </p:nvSpPr>
          <p:spPr>
            <a:xfrm>
              <a:off x="5419672" y="1035425"/>
              <a:ext cx="1899139" cy="660216"/>
            </a:xfrm>
            <a:custGeom>
              <a:avLst/>
              <a:gdLst>
                <a:gd name="connsiteX0" fmla="*/ 0 w 2341266"/>
                <a:gd name="connsiteY0" fmla="*/ 0 h 813917"/>
                <a:gd name="connsiteX1" fmla="*/ 2341266 w 2341266"/>
                <a:gd name="connsiteY1" fmla="*/ 0 h 813917"/>
                <a:gd name="connsiteX2" fmla="*/ 2341266 w 2341266"/>
                <a:gd name="connsiteY2" fmla="*/ 67142 h 813917"/>
                <a:gd name="connsiteX3" fmla="*/ 2330104 w 2341266"/>
                <a:gd name="connsiteY3" fmla="*/ 64888 h 813917"/>
                <a:gd name="connsiteX4" fmla="*/ 2233446 w 2341266"/>
                <a:gd name="connsiteY4" fmla="*/ 161546 h 813917"/>
                <a:gd name="connsiteX5" fmla="*/ 2330104 w 2341266"/>
                <a:gd name="connsiteY5" fmla="*/ 258204 h 813917"/>
                <a:gd name="connsiteX6" fmla="*/ 2341266 w 2341266"/>
                <a:gd name="connsiteY6" fmla="*/ 255951 h 813917"/>
                <a:gd name="connsiteX7" fmla="*/ 2341266 w 2341266"/>
                <a:gd name="connsiteY7" fmla="*/ 321162 h 813917"/>
                <a:gd name="connsiteX8" fmla="*/ 2330104 w 2341266"/>
                <a:gd name="connsiteY8" fmla="*/ 318908 h 813917"/>
                <a:gd name="connsiteX9" fmla="*/ 2233446 w 2341266"/>
                <a:gd name="connsiteY9" fmla="*/ 415566 h 813917"/>
                <a:gd name="connsiteX10" fmla="*/ 2330104 w 2341266"/>
                <a:gd name="connsiteY10" fmla="*/ 512224 h 813917"/>
                <a:gd name="connsiteX11" fmla="*/ 2341266 w 2341266"/>
                <a:gd name="connsiteY11" fmla="*/ 509971 h 813917"/>
                <a:gd name="connsiteX12" fmla="*/ 2341266 w 2341266"/>
                <a:gd name="connsiteY12" fmla="*/ 575182 h 813917"/>
                <a:gd name="connsiteX13" fmla="*/ 2330104 w 2341266"/>
                <a:gd name="connsiteY13" fmla="*/ 572928 h 813917"/>
                <a:gd name="connsiteX14" fmla="*/ 2233446 w 2341266"/>
                <a:gd name="connsiteY14" fmla="*/ 669586 h 813917"/>
                <a:gd name="connsiteX15" fmla="*/ 2330104 w 2341266"/>
                <a:gd name="connsiteY15" fmla="*/ 766244 h 813917"/>
                <a:gd name="connsiteX16" fmla="*/ 2341266 w 2341266"/>
                <a:gd name="connsiteY16" fmla="*/ 763991 h 813917"/>
                <a:gd name="connsiteX17" fmla="*/ 2341266 w 2341266"/>
                <a:gd name="connsiteY17" fmla="*/ 813917 h 813917"/>
                <a:gd name="connsiteX18" fmla="*/ 0 w 2341266"/>
                <a:gd name="connsiteY18" fmla="*/ 813917 h 813917"/>
                <a:gd name="connsiteX19" fmla="*/ 0 w 2341266"/>
                <a:gd name="connsiteY19" fmla="*/ 766244 h 813917"/>
                <a:gd name="connsiteX20" fmla="*/ 96658 w 2341266"/>
                <a:gd name="connsiteY20" fmla="*/ 669586 h 813917"/>
                <a:gd name="connsiteX21" fmla="*/ 0 w 2341266"/>
                <a:gd name="connsiteY21" fmla="*/ 572928 h 813917"/>
                <a:gd name="connsiteX22" fmla="*/ 0 w 2341266"/>
                <a:gd name="connsiteY22" fmla="*/ 512224 h 813917"/>
                <a:gd name="connsiteX23" fmla="*/ 96658 w 2341266"/>
                <a:gd name="connsiteY23" fmla="*/ 415566 h 813917"/>
                <a:gd name="connsiteX24" fmla="*/ 0 w 2341266"/>
                <a:gd name="connsiteY24" fmla="*/ 318908 h 813917"/>
                <a:gd name="connsiteX25" fmla="*/ 0 w 2341266"/>
                <a:gd name="connsiteY25" fmla="*/ 258204 h 813917"/>
                <a:gd name="connsiteX26" fmla="*/ 96658 w 2341266"/>
                <a:gd name="connsiteY26" fmla="*/ 161546 h 813917"/>
                <a:gd name="connsiteX27" fmla="*/ 0 w 2341266"/>
                <a:gd name="connsiteY27" fmla="*/ 64888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41266" h="813917">
                  <a:moveTo>
                    <a:pt x="0" y="0"/>
                  </a:moveTo>
                  <a:lnTo>
                    <a:pt x="2341266" y="0"/>
                  </a:lnTo>
                  <a:lnTo>
                    <a:pt x="2341266" y="67142"/>
                  </a:lnTo>
                  <a:lnTo>
                    <a:pt x="2330104" y="64888"/>
                  </a:lnTo>
                  <a:cubicBezTo>
                    <a:pt x="2276721" y="64888"/>
                    <a:pt x="2233446" y="108163"/>
                    <a:pt x="2233446" y="161546"/>
                  </a:cubicBezTo>
                  <a:cubicBezTo>
                    <a:pt x="2233446" y="214929"/>
                    <a:pt x="2276721" y="258204"/>
                    <a:pt x="2330104" y="258204"/>
                  </a:cubicBezTo>
                  <a:lnTo>
                    <a:pt x="2341266" y="255951"/>
                  </a:lnTo>
                  <a:lnTo>
                    <a:pt x="2341266" y="321162"/>
                  </a:lnTo>
                  <a:lnTo>
                    <a:pt x="2330104" y="318908"/>
                  </a:lnTo>
                  <a:cubicBezTo>
                    <a:pt x="2276721" y="318908"/>
                    <a:pt x="2233446" y="362183"/>
                    <a:pt x="2233446" y="415566"/>
                  </a:cubicBezTo>
                  <a:cubicBezTo>
                    <a:pt x="2233446" y="468949"/>
                    <a:pt x="2276721" y="512224"/>
                    <a:pt x="2330104" y="512224"/>
                  </a:cubicBezTo>
                  <a:lnTo>
                    <a:pt x="2341266" y="509971"/>
                  </a:lnTo>
                  <a:lnTo>
                    <a:pt x="2341266" y="575182"/>
                  </a:lnTo>
                  <a:lnTo>
                    <a:pt x="2330104" y="572928"/>
                  </a:lnTo>
                  <a:cubicBezTo>
                    <a:pt x="2276721" y="572928"/>
                    <a:pt x="2233446" y="616203"/>
                    <a:pt x="2233446" y="669586"/>
                  </a:cubicBezTo>
                  <a:cubicBezTo>
                    <a:pt x="2233446" y="722969"/>
                    <a:pt x="2276721" y="766244"/>
                    <a:pt x="2330104" y="766244"/>
                  </a:cubicBezTo>
                  <a:lnTo>
                    <a:pt x="2341266" y="763991"/>
                  </a:lnTo>
                  <a:lnTo>
                    <a:pt x="2341266" y="813917"/>
                  </a:lnTo>
                  <a:lnTo>
                    <a:pt x="0" y="813917"/>
                  </a:lnTo>
                  <a:lnTo>
                    <a:pt x="0" y="766244"/>
                  </a:lnTo>
                  <a:cubicBezTo>
                    <a:pt x="53383" y="766244"/>
                    <a:pt x="96658" y="722969"/>
                    <a:pt x="96658" y="669586"/>
                  </a:cubicBezTo>
                  <a:cubicBezTo>
                    <a:pt x="96658" y="616203"/>
                    <a:pt x="53383" y="572928"/>
                    <a:pt x="0" y="572928"/>
                  </a:cubicBezTo>
                  <a:lnTo>
                    <a:pt x="0" y="512224"/>
                  </a:lnTo>
                  <a:cubicBezTo>
                    <a:pt x="53383" y="512224"/>
                    <a:pt x="96658" y="468949"/>
                    <a:pt x="96658" y="415566"/>
                  </a:cubicBezTo>
                  <a:cubicBezTo>
                    <a:pt x="96658" y="362183"/>
                    <a:pt x="53383" y="318908"/>
                    <a:pt x="0" y="318908"/>
                  </a:cubicBezTo>
                  <a:lnTo>
                    <a:pt x="0" y="258204"/>
                  </a:lnTo>
                  <a:cubicBezTo>
                    <a:pt x="53383" y="258204"/>
                    <a:pt x="96658" y="214929"/>
                    <a:pt x="96658" y="161546"/>
                  </a:cubicBezTo>
                  <a:cubicBezTo>
                    <a:pt x="96658" y="108163"/>
                    <a:pt x="53383" y="64888"/>
                    <a:pt x="0" y="64888"/>
                  </a:cubicBezTo>
                  <a:close/>
                </a:path>
              </a:pathLst>
            </a:cu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5549280" y="1080482"/>
              <a:ext cx="1639922" cy="570102"/>
            </a:xfrm>
            <a:custGeom>
              <a:avLst/>
              <a:gdLst>
                <a:gd name="connsiteX0" fmla="*/ 237998 w 1639922"/>
                <a:gd name="connsiteY0" fmla="*/ 482825 h 570102"/>
                <a:gd name="connsiteX1" fmla="*/ 237998 w 1639922"/>
                <a:gd name="connsiteY1" fmla="*/ 519910 h 570102"/>
                <a:gd name="connsiteX2" fmla="*/ 1372169 w 1639922"/>
                <a:gd name="connsiteY2" fmla="*/ 519910 h 570102"/>
                <a:gd name="connsiteX3" fmla="*/ 1372169 w 1639922"/>
                <a:gd name="connsiteY3" fmla="*/ 482825 h 570102"/>
                <a:gd name="connsiteX4" fmla="*/ 1492805 w 1639922"/>
                <a:gd name="connsiteY4" fmla="*/ 164387 h 570102"/>
                <a:gd name="connsiteX5" fmla="*/ 1465868 w 1639922"/>
                <a:gd name="connsiteY5" fmla="*/ 251560 h 570102"/>
                <a:gd name="connsiteX6" fmla="*/ 1378694 w 1639922"/>
                <a:gd name="connsiteY6" fmla="*/ 251560 h 570102"/>
                <a:gd name="connsiteX7" fmla="*/ 1449219 w 1639922"/>
                <a:gd name="connsiteY7" fmla="*/ 305435 h 570102"/>
                <a:gd name="connsiteX8" fmla="*/ 1422281 w 1639922"/>
                <a:gd name="connsiteY8" fmla="*/ 392608 h 570102"/>
                <a:gd name="connsiteX9" fmla="*/ 1492805 w 1639922"/>
                <a:gd name="connsiteY9" fmla="*/ 338732 h 570102"/>
                <a:gd name="connsiteX10" fmla="*/ 1563329 w 1639922"/>
                <a:gd name="connsiteY10" fmla="*/ 392608 h 570102"/>
                <a:gd name="connsiteX11" fmla="*/ 1536391 w 1639922"/>
                <a:gd name="connsiteY11" fmla="*/ 305435 h 570102"/>
                <a:gd name="connsiteX12" fmla="*/ 1606916 w 1639922"/>
                <a:gd name="connsiteY12" fmla="*/ 251560 h 570102"/>
                <a:gd name="connsiteX13" fmla="*/ 1519742 w 1639922"/>
                <a:gd name="connsiteY13" fmla="*/ 251560 h 570102"/>
                <a:gd name="connsiteX14" fmla="*/ 130412 w 1639922"/>
                <a:gd name="connsiteY14" fmla="*/ 164387 h 570102"/>
                <a:gd name="connsiteX15" fmla="*/ 103475 w 1639922"/>
                <a:gd name="connsiteY15" fmla="*/ 251560 h 570102"/>
                <a:gd name="connsiteX16" fmla="*/ 16301 w 1639922"/>
                <a:gd name="connsiteY16" fmla="*/ 251560 h 570102"/>
                <a:gd name="connsiteX17" fmla="*/ 86826 w 1639922"/>
                <a:gd name="connsiteY17" fmla="*/ 305435 h 570102"/>
                <a:gd name="connsiteX18" fmla="*/ 59888 w 1639922"/>
                <a:gd name="connsiteY18" fmla="*/ 392608 h 570102"/>
                <a:gd name="connsiteX19" fmla="*/ 130412 w 1639922"/>
                <a:gd name="connsiteY19" fmla="*/ 338732 h 570102"/>
                <a:gd name="connsiteX20" fmla="*/ 200936 w 1639922"/>
                <a:gd name="connsiteY20" fmla="*/ 392608 h 570102"/>
                <a:gd name="connsiteX21" fmla="*/ 173998 w 1639922"/>
                <a:gd name="connsiteY21" fmla="*/ 305435 h 570102"/>
                <a:gd name="connsiteX22" fmla="*/ 244523 w 1639922"/>
                <a:gd name="connsiteY22" fmla="*/ 251560 h 570102"/>
                <a:gd name="connsiteX23" fmla="*/ 157349 w 1639922"/>
                <a:gd name="connsiteY23" fmla="*/ 251560 h 570102"/>
                <a:gd name="connsiteX24" fmla="*/ 244523 w 1639922"/>
                <a:gd name="connsiteY24" fmla="*/ 40752 h 570102"/>
                <a:gd name="connsiteX25" fmla="*/ 244523 w 1639922"/>
                <a:gd name="connsiteY25" fmla="*/ 77837 h 570102"/>
                <a:gd name="connsiteX26" fmla="*/ 1378694 w 1639922"/>
                <a:gd name="connsiteY26" fmla="*/ 77837 h 570102"/>
                <a:gd name="connsiteX27" fmla="*/ 1378694 w 1639922"/>
                <a:gd name="connsiteY27" fmla="*/ 40752 h 570102"/>
                <a:gd name="connsiteX28" fmla="*/ 0 w 1639922"/>
                <a:gd name="connsiteY28" fmla="*/ 0 h 570102"/>
                <a:gd name="connsiteX29" fmla="*/ 1639922 w 1639922"/>
                <a:gd name="connsiteY29" fmla="*/ 0 h 570102"/>
                <a:gd name="connsiteX30" fmla="*/ 1639922 w 1639922"/>
                <a:gd name="connsiteY30" fmla="*/ 570102 h 570102"/>
                <a:gd name="connsiteX31" fmla="*/ 0 w 1639922"/>
                <a:gd name="connsiteY31" fmla="*/ 570102 h 57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9922" h="570102">
                  <a:moveTo>
                    <a:pt x="237998" y="482825"/>
                  </a:moveTo>
                  <a:lnTo>
                    <a:pt x="237998" y="519910"/>
                  </a:lnTo>
                  <a:lnTo>
                    <a:pt x="1372169" y="519910"/>
                  </a:lnTo>
                  <a:lnTo>
                    <a:pt x="1372169" y="482825"/>
                  </a:lnTo>
                  <a:close/>
                  <a:moveTo>
                    <a:pt x="1492805" y="164387"/>
                  </a:moveTo>
                  <a:lnTo>
                    <a:pt x="1465868" y="251560"/>
                  </a:lnTo>
                  <a:lnTo>
                    <a:pt x="1378694" y="251560"/>
                  </a:lnTo>
                  <a:lnTo>
                    <a:pt x="1449219" y="305435"/>
                  </a:lnTo>
                  <a:lnTo>
                    <a:pt x="1422281" y="392608"/>
                  </a:lnTo>
                  <a:lnTo>
                    <a:pt x="1492805" y="338732"/>
                  </a:lnTo>
                  <a:lnTo>
                    <a:pt x="1563329" y="392608"/>
                  </a:lnTo>
                  <a:lnTo>
                    <a:pt x="1536391" y="305435"/>
                  </a:lnTo>
                  <a:lnTo>
                    <a:pt x="1606916" y="251560"/>
                  </a:lnTo>
                  <a:lnTo>
                    <a:pt x="1519742" y="251560"/>
                  </a:lnTo>
                  <a:close/>
                  <a:moveTo>
                    <a:pt x="130412" y="164387"/>
                  </a:moveTo>
                  <a:lnTo>
                    <a:pt x="103475" y="251560"/>
                  </a:lnTo>
                  <a:lnTo>
                    <a:pt x="16301" y="251560"/>
                  </a:lnTo>
                  <a:lnTo>
                    <a:pt x="86826" y="305435"/>
                  </a:lnTo>
                  <a:lnTo>
                    <a:pt x="59888" y="392608"/>
                  </a:lnTo>
                  <a:lnTo>
                    <a:pt x="130412" y="338732"/>
                  </a:lnTo>
                  <a:lnTo>
                    <a:pt x="200936" y="392608"/>
                  </a:lnTo>
                  <a:lnTo>
                    <a:pt x="173998" y="305435"/>
                  </a:lnTo>
                  <a:lnTo>
                    <a:pt x="244523" y="251560"/>
                  </a:lnTo>
                  <a:lnTo>
                    <a:pt x="157349" y="251560"/>
                  </a:lnTo>
                  <a:close/>
                  <a:moveTo>
                    <a:pt x="244523" y="40752"/>
                  </a:moveTo>
                  <a:lnTo>
                    <a:pt x="244523" y="77837"/>
                  </a:lnTo>
                  <a:lnTo>
                    <a:pt x="1378694" y="77837"/>
                  </a:lnTo>
                  <a:lnTo>
                    <a:pt x="1378694" y="40752"/>
                  </a:lnTo>
                  <a:close/>
                  <a:moveTo>
                    <a:pt x="0" y="0"/>
                  </a:moveTo>
                  <a:lnTo>
                    <a:pt x="1639922" y="0"/>
                  </a:lnTo>
                  <a:lnTo>
                    <a:pt x="1639922" y="570102"/>
                  </a:lnTo>
                  <a:lnTo>
                    <a:pt x="0" y="57010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798924" y="1152905"/>
              <a:ext cx="126829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b="1" dirty="0" smtClean="0"/>
                <a:t>학습 정리</a:t>
              </a:r>
              <a:endParaRPr lang="ko-KR" altLang="en-US" sz="2000" b="1" dirty="0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6410840" y="1031019"/>
              <a:ext cx="927099" cy="644593"/>
            </a:xfrm>
            <a:custGeom>
              <a:avLst/>
              <a:gdLst>
                <a:gd name="connsiteX0" fmla="*/ 0 w 1170633"/>
                <a:gd name="connsiteY0" fmla="*/ 0 h 813917"/>
                <a:gd name="connsiteX1" fmla="*/ 1170633 w 1170633"/>
                <a:gd name="connsiteY1" fmla="*/ 0 h 813917"/>
                <a:gd name="connsiteX2" fmla="*/ 1170633 w 1170633"/>
                <a:gd name="connsiteY2" fmla="*/ 67142 h 813917"/>
                <a:gd name="connsiteX3" fmla="*/ 1159471 w 1170633"/>
                <a:gd name="connsiteY3" fmla="*/ 64888 h 813917"/>
                <a:gd name="connsiteX4" fmla="*/ 1062813 w 1170633"/>
                <a:gd name="connsiteY4" fmla="*/ 161546 h 813917"/>
                <a:gd name="connsiteX5" fmla="*/ 1159471 w 1170633"/>
                <a:gd name="connsiteY5" fmla="*/ 258204 h 813917"/>
                <a:gd name="connsiteX6" fmla="*/ 1170633 w 1170633"/>
                <a:gd name="connsiteY6" fmla="*/ 255951 h 813917"/>
                <a:gd name="connsiteX7" fmla="*/ 1170633 w 1170633"/>
                <a:gd name="connsiteY7" fmla="*/ 321162 h 813917"/>
                <a:gd name="connsiteX8" fmla="*/ 1159471 w 1170633"/>
                <a:gd name="connsiteY8" fmla="*/ 318908 h 813917"/>
                <a:gd name="connsiteX9" fmla="*/ 1062813 w 1170633"/>
                <a:gd name="connsiteY9" fmla="*/ 415566 h 813917"/>
                <a:gd name="connsiteX10" fmla="*/ 1159471 w 1170633"/>
                <a:gd name="connsiteY10" fmla="*/ 512224 h 813917"/>
                <a:gd name="connsiteX11" fmla="*/ 1170633 w 1170633"/>
                <a:gd name="connsiteY11" fmla="*/ 509971 h 813917"/>
                <a:gd name="connsiteX12" fmla="*/ 1170633 w 1170633"/>
                <a:gd name="connsiteY12" fmla="*/ 575182 h 813917"/>
                <a:gd name="connsiteX13" fmla="*/ 1159471 w 1170633"/>
                <a:gd name="connsiteY13" fmla="*/ 572928 h 813917"/>
                <a:gd name="connsiteX14" fmla="*/ 1062813 w 1170633"/>
                <a:gd name="connsiteY14" fmla="*/ 669586 h 813917"/>
                <a:gd name="connsiteX15" fmla="*/ 1159471 w 1170633"/>
                <a:gd name="connsiteY15" fmla="*/ 766244 h 813917"/>
                <a:gd name="connsiteX16" fmla="*/ 1170633 w 1170633"/>
                <a:gd name="connsiteY16" fmla="*/ 763991 h 813917"/>
                <a:gd name="connsiteX17" fmla="*/ 1170633 w 1170633"/>
                <a:gd name="connsiteY17" fmla="*/ 813917 h 813917"/>
                <a:gd name="connsiteX18" fmla="*/ 0 w 1170633"/>
                <a:gd name="connsiteY18" fmla="*/ 813917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633" h="813917">
                  <a:moveTo>
                    <a:pt x="0" y="0"/>
                  </a:moveTo>
                  <a:lnTo>
                    <a:pt x="1170633" y="0"/>
                  </a:lnTo>
                  <a:lnTo>
                    <a:pt x="1170633" y="67142"/>
                  </a:lnTo>
                  <a:lnTo>
                    <a:pt x="1159471" y="64888"/>
                  </a:lnTo>
                  <a:cubicBezTo>
                    <a:pt x="1106088" y="64888"/>
                    <a:pt x="1062813" y="108163"/>
                    <a:pt x="1062813" y="161546"/>
                  </a:cubicBezTo>
                  <a:cubicBezTo>
                    <a:pt x="1062813" y="214929"/>
                    <a:pt x="1106088" y="258204"/>
                    <a:pt x="1159471" y="258204"/>
                  </a:cubicBezTo>
                  <a:lnTo>
                    <a:pt x="1170633" y="255951"/>
                  </a:lnTo>
                  <a:lnTo>
                    <a:pt x="1170633" y="321162"/>
                  </a:lnTo>
                  <a:lnTo>
                    <a:pt x="1159471" y="318908"/>
                  </a:lnTo>
                  <a:cubicBezTo>
                    <a:pt x="1106088" y="318908"/>
                    <a:pt x="1062813" y="362183"/>
                    <a:pt x="1062813" y="415566"/>
                  </a:cubicBezTo>
                  <a:cubicBezTo>
                    <a:pt x="1062813" y="468949"/>
                    <a:pt x="1106088" y="512224"/>
                    <a:pt x="1159471" y="512224"/>
                  </a:cubicBezTo>
                  <a:lnTo>
                    <a:pt x="1170633" y="509971"/>
                  </a:lnTo>
                  <a:lnTo>
                    <a:pt x="1170633" y="575182"/>
                  </a:lnTo>
                  <a:lnTo>
                    <a:pt x="1159471" y="572928"/>
                  </a:lnTo>
                  <a:cubicBezTo>
                    <a:pt x="1106088" y="572928"/>
                    <a:pt x="1062813" y="616203"/>
                    <a:pt x="1062813" y="669586"/>
                  </a:cubicBezTo>
                  <a:cubicBezTo>
                    <a:pt x="1062813" y="722969"/>
                    <a:pt x="1106088" y="766244"/>
                    <a:pt x="1159471" y="766244"/>
                  </a:cubicBezTo>
                  <a:lnTo>
                    <a:pt x="1170633" y="763991"/>
                  </a:lnTo>
                  <a:lnTo>
                    <a:pt x="1170633" y="813917"/>
                  </a:lnTo>
                  <a:lnTo>
                    <a:pt x="0" y="813917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5532321" y="1524209"/>
              <a:ext cx="1089462" cy="444303"/>
              <a:chOff x="1044050" y="1805736"/>
              <a:chExt cx="1372986" cy="559930"/>
            </a:xfrm>
          </p:grpSpPr>
          <p:sp>
            <p:nvSpPr>
              <p:cNvPr id="73" name="자유형 72"/>
              <p:cNvSpPr/>
              <p:nvPr/>
            </p:nvSpPr>
            <p:spPr>
              <a:xfrm rot="20202728">
                <a:off x="1044050" y="1805736"/>
                <a:ext cx="1372986" cy="559930"/>
              </a:xfrm>
              <a:custGeom>
                <a:avLst/>
                <a:gdLst>
                  <a:gd name="connsiteX0" fmla="*/ 72086 w 1372986"/>
                  <a:gd name="connsiteY0" fmla="*/ 0 h 559930"/>
                  <a:gd name="connsiteX1" fmla="*/ 1372986 w 1372986"/>
                  <a:gd name="connsiteY1" fmla="*/ 559930 h 559930"/>
                  <a:gd name="connsiteX2" fmla="*/ 0 w 1372986"/>
                  <a:gd name="connsiteY2" fmla="*/ 559930 h 559930"/>
                  <a:gd name="connsiteX3" fmla="*/ 0 w 1372986"/>
                  <a:gd name="connsiteY3" fmla="*/ 521260 h 559930"/>
                  <a:gd name="connsiteX4" fmla="*/ 78405 w 1372986"/>
                  <a:gd name="connsiteY4" fmla="*/ 442855 h 559930"/>
                  <a:gd name="connsiteX5" fmla="*/ 0 w 1372986"/>
                  <a:gd name="connsiteY5" fmla="*/ 364450 h 559930"/>
                  <a:gd name="connsiteX6" fmla="*/ 0 w 1372986"/>
                  <a:gd name="connsiteY6" fmla="*/ 315209 h 559930"/>
                  <a:gd name="connsiteX7" fmla="*/ 78405 w 1372986"/>
                  <a:gd name="connsiteY7" fmla="*/ 236804 h 559930"/>
                  <a:gd name="connsiteX8" fmla="*/ 0 w 1372986"/>
                  <a:gd name="connsiteY8" fmla="*/ 158399 h 559930"/>
                  <a:gd name="connsiteX9" fmla="*/ 0 w 1372986"/>
                  <a:gd name="connsiteY9" fmla="*/ 109159 h 559930"/>
                  <a:gd name="connsiteX10" fmla="*/ 78405 w 1372986"/>
                  <a:gd name="connsiteY10" fmla="*/ 30753 h 559930"/>
                  <a:gd name="connsiteX11" fmla="*/ 72244 w 1372986"/>
                  <a:gd name="connsiteY11" fmla="*/ 235 h 5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2986" h="559930">
                    <a:moveTo>
                      <a:pt x="72086" y="0"/>
                    </a:moveTo>
                    <a:lnTo>
                      <a:pt x="1372986" y="559930"/>
                    </a:lnTo>
                    <a:lnTo>
                      <a:pt x="0" y="559930"/>
                    </a:lnTo>
                    <a:lnTo>
                      <a:pt x="0" y="521260"/>
                    </a:lnTo>
                    <a:cubicBezTo>
                      <a:pt x="43302" y="521260"/>
                      <a:pt x="78405" y="486157"/>
                      <a:pt x="78405" y="442855"/>
                    </a:cubicBezTo>
                    <a:cubicBezTo>
                      <a:pt x="78405" y="399552"/>
                      <a:pt x="43302" y="364450"/>
                      <a:pt x="0" y="364450"/>
                    </a:cubicBezTo>
                    <a:lnTo>
                      <a:pt x="0" y="315209"/>
                    </a:lnTo>
                    <a:cubicBezTo>
                      <a:pt x="43302" y="315209"/>
                      <a:pt x="78405" y="280106"/>
                      <a:pt x="78405" y="236804"/>
                    </a:cubicBezTo>
                    <a:cubicBezTo>
                      <a:pt x="78405" y="193502"/>
                      <a:pt x="43302" y="158399"/>
                      <a:pt x="0" y="158399"/>
                    </a:cubicBezTo>
                    <a:lnTo>
                      <a:pt x="0" y="109159"/>
                    </a:lnTo>
                    <a:cubicBezTo>
                      <a:pt x="43302" y="109159"/>
                      <a:pt x="78405" y="74056"/>
                      <a:pt x="78405" y="30753"/>
                    </a:cubicBezTo>
                    <a:cubicBezTo>
                      <a:pt x="78405" y="19928"/>
                      <a:pt x="76211" y="9615"/>
                      <a:pt x="72244" y="235"/>
                    </a:cubicBezTo>
                    <a:close/>
                  </a:path>
                </a:pathLst>
              </a:custGeom>
              <a:solidFill>
                <a:srgbClr val="BF70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4" name="자유형 73"/>
              <p:cNvSpPr/>
              <p:nvPr/>
            </p:nvSpPr>
            <p:spPr>
              <a:xfrm rot="20202728">
                <a:off x="1168631" y="1826394"/>
                <a:ext cx="1138695" cy="490114"/>
              </a:xfrm>
              <a:custGeom>
                <a:avLst/>
                <a:gdLst>
                  <a:gd name="connsiteX0" fmla="*/ 130412 w 1138695"/>
                  <a:gd name="connsiteY0" fmla="*/ 84399 h 490114"/>
                  <a:gd name="connsiteX1" fmla="*/ 103475 w 1138695"/>
                  <a:gd name="connsiteY1" fmla="*/ 171572 h 490114"/>
                  <a:gd name="connsiteX2" fmla="*/ 16301 w 1138695"/>
                  <a:gd name="connsiteY2" fmla="*/ 171572 h 490114"/>
                  <a:gd name="connsiteX3" fmla="*/ 86826 w 1138695"/>
                  <a:gd name="connsiteY3" fmla="*/ 225447 h 490114"/>
                  <a:gd name="connsiteX4" fmla="*/ 59888 w 1138695"/>
                  <a:gd name="connsiteY4" fmla="*/ 312620 h 490114"/>
                  <a:gd name="connsiteX5" fmla="*/ 130412 w 1138695"/>
                  <a:gd name="connsiteY5" fmla="*/ 258744 h 490114"/>
                  <a:gd name="connsiteX6" fmla="*/ 200936 w 1138695"/>
                  <a:gd name="connsiteY6" fmla="*/ 312620 h 490114"/>
                  <a:gd name="connsiteX7" fmla="*/ 173998 w 1138695"/>
                  <a:gd name="connsiteY7" fmla="*/ 225447 h 490114"/>
                  <a:gd name="connsiteX8" fmla="*/ 244523 w 1138695"/>
                  <a:gd name="connsiteY8" fmla="*/ 171572 h 490114"/>
                  <a:gd name="connsiteX9" fmla="*/ 157349 w 1138695"/>
                  <a:gd name="connsiteY9" fmla="*/ 171572 h 490114"/>
                  <a:gd name="connsiteX10" fmla="*/ 0 w 1138695"/>
                  <a:gd name="connsiteY10" fmla="*/ 0 h 490114"/>
                  <a:gd name="connsiteX11" fmla="*/ 935922 w 1138695"/>
                  <a:gd name="connsiteY11" fmla="*/ 402837 h 490114"/>
                  <a:gd name="connsiteX12" fmla="*/ 237998 w 1138695"/>
                  <a:gd name="connsiteY12" fmla="*/ 402837 h 490114"/>
                  <a:gd name="connsiteX13" fmla="*/ 237998 w 1138695"/>
                  <a:gd name="connsiteY13" fmla="*/ 439922 h 490114"/>
                  <a:gd name="connsiteX14" fmla="*/ 1022083 w 1138695"/>
                  <a:gd name="connsiteY14" fmla="*/ 439922 h 490114"/>
                  <a:gd name="connsiteX15" fmla="*/ 1138695 w 1138695"/>
                  <a:gd name="connsiteY15" fmla="*/ 490114 h 490114"/>
                  <a:gd name="connsiteX16" fmla="*/ 0 w 1138695"/>
                  <a:gd name="connsiteY16" fmla="*/ 490114 h 49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8695" h="490114">
                    <a:moveTo>
                      <a:pt x="130412" y="84399"/>
                    </a:moveTo>
                    <a:lnTo>
                      <a:pt x="103475" y="171572"/>
                    </a:lnTo>
                    <a:lnTo>
                      <a:pt x="16301" y="171572"/>
                    </a:lnTo>
                    <a:lnTo>
                      <a:pt x="86826" y="225447"/>
                    </a:lnTo>
                    <a:lnTo>
                      <a:pt x="59888" y="312620"/>
                    </a:lnTo>
                    <a:lnTo>
                      <a:pt x="130412" y="258744"/>
                    </a:lnTo>
                    <a:lnTo>
                      <a:pt x="200936" y="312620"/>
                    </a:lnTo>
                    <a:lnTo>
                      <a:pt x="173998" y="225447"/>
                    </a:lnTo>
                    <a:lnTo>
                      <a:pt x="244523" y="171572"/>
                    </a:lnTo>
                    <a:lnTo>
                      <a:pt x="157349" y="171572"/>
                    </a:lnTo>
                    <a:close/>
                    <a:moveTo>
                      <a:pt x="0" y="0"/>
                    </a:moveTo>
                    <a:lnTo>
                      <a:pt x="935922" y="402837"/>
                    </a:lnTo>
                    <a:lnTo>
                      <a:pt x="237998" y="402837"/>
                    </a:lnTo>
                    <a:lnTo>
                      <a:pt x="237998" y="439922"/>
                    </a:lnTo>
                    <a:lnTo>
                      <a:pt x="1022083" y="439922"/>
                    </a:lnTo>
                    <a:lnTo>
                      <a:pt x="1138695" y="490114"/>
                    </a:lnTo>
                    <a:lnTo>
                      <a:pt x="0" y="49011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8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845" y="5865306"/>
            <a:ext cx="7068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ea typeface="HY강B" panose="02030600000101010101" pitchFamily="18" charset="-127"/>
              </a:rPr>
              <a:t>본</a:t>
            </a:r>
            <a:r>
              <a:rPr lang="en-US" altLang="ko-KR" dirty="0" smtClean="0">
                <a:ea typeface="HY강B" panose="02030600000101010101" pitchFamily="18" charset="-127"/>
              </a:rPr>
              <a:t> PPT </a:t>
            </a:r>
            <a:r>
              <a:rPr lang="ko-KR" altLang="ko-KR" dirty="0" smtClean="0">
                <a:ea typeface="HY강B" panose="02030600000101010101" pitchFamily="18" charset="-127"/>
              </a:rPr>
              <a:t>템플릿은 </a:t>
            </a:r>
            <a:r>
              <a:rPr lang="ko-KR" altLang="ko-KR" dirty="0">
                <a:ea typeface="HY강B" panose="02030600000101010101" pitchFamily="18" charset="-127"/>
              </a:rPr>
              <a:t>㈜ 재미의 소유이며</a:t>
            </a:r>
            <a:r>
              <a:rPr lang="en-US" altLang="ko-KR" dirty="0">
                <a:ea typeface="HY강B" panose="02030600000101010101" pitchFamily="18" charset="-127"/>
              </a:rPr>
              <a:t> </a:t>
            </a:r>
            <a:r>
              <a:rPr lang="ko-KR" altLang="ko-KR" dirty="0">
                <a:ea typeface="HY강B" panose="02030600000101010101" pitchFamily="18" charset="-127"/>
              </a:rPr>
              <a:t>타 용도로 사용하실 수 없습니다</a:t>
            </a:r>
            <a:r>
              <a:rPr lang="en-US" altLang="ko-KR" dirty="0">
                <a:ea typeface="HY강B" panose="02030600000101010101" pitchFamily="18" charset="-127"/>
              </a:rPr>
              <a:t>.</a:t>
            </a:r>
            <a:endParaRPr lang="ko-KR" altLang="ko-KR" dirty="0">
              <a:ea typeface="HY강B" panose="02030600000101010101" pitchFamily="18" charset="-127"/>
            </a:endParaRPr>
          </a:p>
          <a:p>
            <a:pPr algn="ctr"/>
            <a:r>
              <a:rPr lang="ko-KR" altLang="ko-KR" dirty="0">
                <a:ea typeface="HY강B" panose="02030600000101010101" pitchFamily="18" charset="-127"/>
              </a:rPr>
              <a:t>ⓒ </a:t>
            </a:r>
            <a:r>
              <a:rPr lang="en-US" altLang="ko-KR" dirty="0" smtClean="0">
                <a:ea typeface="HY강B" panose="02030600000101010101" pitchFamily="18" charset="-127"/>
              </a:rPr>
              <a:t>Copyright 2016 </a:t>
            </a:r>
            <a:r>
              <a:rPr lang="en-US" altLang="ko-KR" dirty="0">
                <a:ea typeface="HY강B" panose="02030600000101010101" pitchFamily="18" charset="-127"/>
              </a:rPr>
              <a:t>XEMI all right reserved</a:t>
            </a:r>
            <a:endParaRPr lang="ko-KR" altLang="ko-KR" dirty="0">
              <a:ea typeface="HY강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04" y="2702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ea typeface="HY강B" panose="02030600000101010101" pitchFamily="18" charset="-127"/>
              </a:rPr>
              <a:t>사용소스</a:t>
            </a:r>
            <a:endParaRPr lang="ko-KR" altLang="en-US" sz="2400" dirty="0">
              <a:ea typeface="HY강B" panose="02030600000101010101" pitchFamily="18" charset="-127"/>
            </a:endParaRPr>
          </a:p>
        </p:txBody>
      </p:sp>
      <p:sp>
        <p:nvSpPr>
          <p:cNvPr id="228" name="직사각형 227"/>
          <p:cNvSpPr/>
          <p:nvPr/>
        </p:nvSpPr>
        <p:spPr>
          <a:xfrm>
            <a:off x="6313470" y="411027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사용색상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9" name="자유형 138"/>
          <p:cNvSpPr/>
          <p:nvPr/>
        </p:nvSpPr>
        <p:spPr>
          <a:xfrm>
            <a:off x="494470" y="1036324"/>
            <a:ext cx="653345" cy="616188"/>
          </a:xfrm>
          <a:custGeom>
            <a:avLst/>
            <a:gdLst/>
            <a:ahLst/>
            <a:cxnLst/>
            <a:rect l="l" t="t" r="r" b="b"/>
            <a:pathLst>
              <a:path w="312842" h="295050">
                <a:moveTo>
                  <a:pt x="311125" y="0"/>
                </a:moveTo>
                <a:cubicBezTo>
                  <a:pt x="313767" y="10770"/>
                  <a:pt x="313361" y="20930"/>
                  <a:pt x="309906" y="30481"/>
                </a:cubicBezTo>
                <a:cubicBezTo>
                  <a:pt x="305029" y="41453"/>
                  <a:pt x="296495" y="52426"/>
                  <a:pt x="284303" y="63399"/>
                </a:cubicBezTo>
                <a:cubicBezTo>
                  <a:pt x="276962" y="70663"/>
                  <a:pt x="270612" y="77775"/>
                  <a:pt x="265253" y="84735"/>
                </a:cubicBezTo>
                <a:cubicBezTo>
                  <a:pt x="259894" y="91694"/>
                  <a:pt x="255677" y="98807"/>
                  <a:pt x="252604" y="106071"/>
                </a:cubicBezTo>
                <a:cubicBezTo>
                  <a:pt x="248895" y="113412"/>
                  <a:pt x="247473" y="119457"/>
                  <a:pt x="248337" y="124207"/>
                </a:cubicBezTo>
                <a:cubicBezTo>
                  <a:pt x="249200" y="128956"/>
                  <a:pt x="252655" y="132258"/>
                  <a:pt x="258700" y="134113"/>
                </a:cubicBezTo>
                <a:cubicBezTo>
                  <a:pt x="267234" y="136500"/>
                  <a:pt x="274854" y="139955"/>
                  <a:pt x="281560" y="144476"/>
                </a:cubicBezTo>
                <a:cubicBezTo>
                  <a:pt x="288265" y="148997"/>
                  <a:pt x="294057" y="154890"/>
                  <a:pt x="298933" y="162154"/>
                </a:cubicBezTo>
                <a:cubicBezTo>
                  <a:pt x="303226" y="169520"/>
                  <a:pt x="306528" y="177648"/>
                  <a:pt x="308839" y="186538"/>
                </a:cubicBezTo>
                <a:cubicBezTo>
                  <a:pt x="311151" y="195428"/>
                  <a:pt x="312319" y="204775"/>
                  <a:pt x="312345" y="214580"/>
                </a:cubicBezTo>
                <a:cubicBezTo>
                  <a:pt x="312294" y="225603"/>
                  <a:pt x="310567" y="235865"/>
                  <a:pt x="307163" y="245365"/>
                </a:cubicBezTo>
                <a:cubicBezTo>
                  <a:pt x="303759" y="254864"/>
                  <a:pt x="298984" y="263297"/>
                  <a:pt x="292837" y="270663"/>
                </a:cubicBezTo>
                <a:cubicBezTo>
                  <a:pt x="286132" y="279147"/>
                  <a:pt x="278512" y="285344"/>
                  <a:pt x="269977" y="289256"/>
                </a:cubicBezTo>
                <a:cubicBezTo>
                  <a:pt x="261443" y="293167"/>
                  <a:pt x="251994" y="295098"/>
                  <a:pt x="241631" y="295047"/>
                </a:cubicBezTo>
                <a:cubicBezTo>
                  <a:pt x="220701" y="295250"/>
                  <a:pt x="204039" y="287529"/>
                  <a:pt x="191644" y="271882"/>
                </a:cubicBezTo>
                <a:cubicBezTo>
                  <a:pt x="177217" y="257455"/>
                  <a:pt x="169495" y="238761"/>
                  <a:pt x="168479" y="215799"/>
                </a:cubicBezTo>
                <a:cubicBezTo>
                  <a:pt x="167260" y="193650"/>
                  <a:pt x="170917" y="170892"/>
                  <a:pt x="179452" y="147524"/>
                </a:cubicBezTo>
                <a:cubicBezTo>
                  <a:pt x="183059" y="136500"/>
                  <a:pt x="187427" y="125629"/>
                  <a:pt x="192558" y="114910"/>
                </a:cubicBezTo>
                <a:cubicBezTo>
                  <a:pt x="197689" y="104191"/>
                  <a:pt x="203887" y="93930"/>
                  <a:pt x="211151" y="84125"/>
                </a:cubicBezTo>
                <a:cubicBezTo>
                  <a:pt x="223546" y="64618"/>
                  <a:pt x="238989" y="47549"/>
                  <a:pt x="257481" y="32919"/>
                </a:cubicBezTo>
                <a:cubicBezTo>
                  <a:pt x="265964" y="25604"/>
                  <a:pt x="274600" y="19203"/>
                  <a:pt x="283389" y="13716"/>
                </a:cubicBezTo>
                <a:cubicBezTo>
                  <a:pt x="292177" y="8230"/>
                  <a:pt x="301423" y="3658"/>
                  <a:pt x="311125" y="0"/>
                </a:cubicBezTo>
                <a:close/>
                <a:moveTo>
                  <a:pt x="142876" y="0"/>
                </a:moveTo>
                <a:cubicBezTo>
                  <a:pt x="145517" y="10770"/>
                  <a:pt x="145111" y="20930"/>
                  <a:pt x="141657" y="30481"/>
                </a:cubicBezTo>
                <a:cubicBezTo>
                  <a:pt x="136780" y="41453"/>
                  <a:pt x="128245" y="52426"/>
                  <a:pt x="116053" y="63399"/>
                </a:cubicBezTo>
                <a:cubicBezTo>
                  <a:pt x="108713" y="70663"/>
                  <a:pt x="102363" y="77775"/>
                  <a:pt x="97003" y="84735"/>
                </a:cubicBezTo>
                <a:cubicBezTo>
                  <a:pt x="91644" y="91694"/>
                  <a:pt x="87428" y="98807"/>
                  <a:pt x="84354" y="106071"/>
                </a:cubicBezTo>
                <a:cubicBezTo>
                  <a:pt x="80646" y="113412"/>
                  <a:pt x="79223" y="119457"/>
                  <a:pt x="80087" y="124207"/>
                </a:cubicBezTo>
                <a:cubicBezTo>
                  <a:pt x="80951" y="128956"/>
                  <a:pt x="84405" y="132258"/>
                  <a:pt x="90450" y="134113"/>
                </a:cubicBezTo>
                <a:cubicBezTo>
                  <a:pt x="98985" y="136500"/>
                  <a:pt x="106605" y="139955"/>
                  <a:pt x="113310" y="144476"/>
                </a:cubicBezTo>
                <a:cubicBezTo>
                  <a:pt x="120016" y="148997"/>
                  <a:pt x="125807" y="154890"/>
                  <a:pt x="130684" y="162154"/>
                </a:cubicBezTo>
                <a:cubicBezTo>
                  <a:pt x="134976" y="169520"/>
                  <a:pt x="138278" y="177648"/>
                  <a:pt x="140590" y="186538"/>
                </a:cubicBezTo>
                <a:cubicBezTo>
                  <a:pt x="142901" y="195428"/>
                  <a:pt x="144070" y="204775"/>
                  <a:pt x="144095" y="214580"/>
                </a:cubicBezTo>
                <a:cubicBezTo>
                  <a:pt x="144044" y="225603"/>
                  <a:pt x="142317" y="235865"/>
                  <a:pt x="138913" y="245365"/>
                </a:cubicBezTo>
                <a:cubicBezTo>
                  <a:pt x="135510" y="254864"/>
                  <a:pt x="130735" y="263297"/>
                  <a:pt x="124588" y="270663"/>
                </a:cubicBezTo>
                <a:cubicBezTo>
                  <a:pt x="117882" y="279147"/>
                  <a:pt x="110262" y="285344"/>
                  <a:pt x="101728" y="289256"/>
                </a:cubicBezTo>
                <a:cubicBezTo>
                  <a:pt x="93193" y="293167"/>
                  <a:pt x="83745" y="295098"/>
                  <a:pt x="73381" y="295047"/>
                </a:cubicBezTo>
                <a:cubicBezTo>
                  <a:pt x="52452" y="295250"/>
                  <a:pt x="35789" y="287529"/>
                  <a:pt x="23394" y="271882"/>
                </a:cubicBezTo>
                <a:cubicBezTo>
                  <a:pt x="8967" y="257455"/>
                  <a:pt x="1245" y="238761"/>
                  <a:pt x="229" y="215799"/>
                </a:cubicBezTo>
                <a:cubicBezTo>
                  <a:pt x="-990" y="193650"/>
                  <a:pt x="2668" y="170892"/>
                  <a:pt x="11202" y="147524"/>
                </a:cubicBezTo>
                <a:cubicBezTo>
                  <a:pt x="14809" y="136500"/>
                  <a:pt x="19178" y="125629"/>
                  <a:pt x="24309" y="114910"/>
                </a:cubicBezTo>
                <a:cubicBezTo>
                  <a:pt x="29439" y="104191"/>
                  <a:pt x="35637" y="93930"/>
                  <a:pt x="42901" y="84125"/>
                </a:cubicBezTo>
                <a:cubicBezTo>
                  <a:pt x="55297" y="64618"/>
                  <a:pt x="70740" y="47549"/>
                  <a:pt x="89231" y="32919"/>
                </a:cubicBezTo>
                <a:cubicBezTo>
                  <a:pt x="97715" y="25604"/>
                  <a:pt x="106351" y="19203"/>
                  <a:pt x="115139" y="13716"/>
                </a:cubicBezTo>
                <a:cubicBezTo>
                  <a:pt x="123927" y="8230"/>
                  <a:pt x="133173" y="3658"/>
                  <a:pt x="14287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자유형 139"/>
          <p:cNvSpPr/>
          <p:nvPr/>
        </p:nvSpPr>
        <p:spPr>
          <a:xfrm>
            <a:off x="1486529" y="1028103"/>
            <a:ext cx="654759" cy="616180"/>
          </a:xfrm>
          <a:custGeom>
            <a:avLst/>
            <a:gdLst/>
            <a:ahLst/>
            <a:cxnLst/>
            <a:rect l="l" t="t" r="r" b="b"/>
            <a:pathLst>
              <a:path w="313519" h="295046">
                <a:moveTo>
                  <a:pt x="240365" y="0"/>
                </a:moveTo>
                <a:cubicBezTo>
                  <a:pt x="259872" y="0"/>
                  <a:pt x="276941" y="7315"/>
                  <a:pt x="291571" y="21945"/>
                </a:cubicBezTo>
                <a:cubicBezTo>
                  <a:pt x="303763" y="37998"/>
                  <a:pt x="311078" y="57099"/>
                  <a:pt x="313517" y="79248"/>
                </a:cubicBezTo>
                <a:cubicBezTo>
                  <a:pt x="313567" y="90855"/>
                  <a:pt x="312856" y="102387"/>
                  <a:pt x="311383" y="113842"/>
                </a:cubicBezTo>
                <a:cubicBezTo>
                  <a:pt x="309910" y="125298"/>
                  <a:pt x="307370" y="136525"/>
                  <a:pt x="303763" y="147523"/>
                </a:cubicBezTo>
                <a:cubicBezTo>
                  <a:pt x="295025" y="170484"/>
                  <a:pt x="284459" y="191617"/>
                  <a:pt x="272064" y="210921"/>
                </a:cubicBezTo>
                <a:cubicBezTo>
                  <a:pt x="264799" y="220675"/>
                  <a:pt x="257383" y="229819"/>
                  <a:pt x="249813" y="238353"/>
                </a:cubicBezTo>
                <a:cubicBezTo>
                  <a:pt x="242244" y="246888"/>
                  <a:pt x="234218" y="254812"/>
                  <a:pt x="225734" y="262128"/>
                </a:cubicBezTo>
                <a:cubicBezTo>
                  <a:pt x="207446" y="276758"/>
                  <a:pt x="189158" y="287731"/>
                  <a:pt x="170870" y="295046"/>
                </a:cubicBezTo>
                <a:cubicBezTo>
                  <a:pt x="167009" y="285089"/>
                  <a:pt x="167416" y="274523"/>
                  <a:pt x="172089" y="263347"/>
                </a:cubicBezTo>
                <a:cubicBezTo>
                  <a:pt x="173918" y="258521"/>
                  <a:pt x="176966" y="253542"/>
                  <a:pt x="181233" y="248412"/>
                </a:cubicBezTo>
                <a:cubicBezTo>
                  <a:pt x="185501" y="243281"/>
                  <a:pt x="190987" y="237693"/>
                  <a:pt x="197693" y="231648"/>
                </a:cubicBezTo>
                <a:cubicBezTo>
                  <a:pt x="212323" y="218033"/>
                  <a:pt x="223296" y="203809"/>
                  <a:pt x="230611" y="188976"/>
                </a:cubicBezTo>
                <a:cubicBezTo>
                  <a:pt x="233659" y="181711"/>
                  <a:pt x="234573" y="175818"/>
                  <a:pt x="233354" y="171297"/>
                </a:cubicBezTo>
                <a:cubicBezTo>
                  <a:pt x="232135" y="166776"/>
                  <a:pt x="228782" y="163322"/>
                  <a:pt x="223296" y="160934"/>
                </a:cubicBezTo>
                <a:cubicBezTo>
                  <a:pt x="206024" y="157073"/>
                  <a:pt x="193019" y="147726"/>
                  <a:pt x="184281" y="132892"/>
                </a:cubicBezTo>
                <a:cubicBezTo>
                  <a:pt x="174528" y="118465"/>
                  <a:pt x="169651" y="100990"/>
                  <a:pt x="169651" y="80467"/>
                </a:cubicBezTo>
                <a:cubicBezTo>
                  <a:pt x="169626" y="69545"/>
                  <a:pt x="171200" y="59385"/>
                  <a:pt x="174375" y="49987"/>
                </a:cubicBezTo>
                <a:cubicBezTo>
                  <a:pt x="177550" y="40589"/>
                  <a:pt x="182478" y="31648"/>
                  <a:pt x="189158" y="23164"/>
                </a:cubicBezTo>
                <a:cubicBezTo>
                  <a:pt x="195254" y="15798"/>
                  <a:pt x="202569" y="10109"/>
                  <a:pt x="211104" y="6095"/>
                </a:cubicBezTo>
                <a:cubicBezTo>
                  <a:pt x="219638" y="2082"/>
                  <a:pt x="229392" y="50"/>
                  <a:pt x="240365" y="0"/>
                </a:cubicBezTo>
                <a:close/>
                <a:moveTo>
                  <a:pt x="72115" y="0"/>
                </a:moveTo>
                <a:cubicBezTo>
                  <a:pt x="91622" y="0"/>
                  <a:pt x="108691" y="7315"/>
                  <a:pt x="123321" y="21945"/>
                </a:cubicBezTo>
                <a:cubicBezTo>
                  <a:pt x="135513" y="37998"/>
                  <a:pt x="142829" y="57099"/>
                  <a:pt x="145267" y="79248"/>
                </a:cubicBezTo>
                <a:cubicBezTo>
                  <a:pt x="145318" y="90855"/>
                  <a:pt x="144607" y="102387"/>
                  <a:pt x="143133" y="113842"/>
                </a:cubicBezTo>
                <a:cubicBezTo>
                  <a:pt x="141660" y="125298"/>
                  <a:pt x="139120" y="136525"/>
                  <a:pt x="135513" y="147523"/>
                </a:cubicBezTo>
                <a:cubicBezTo>
                  <a:pt x="126776" y="170484"/>
                  <a:pt x="116209" y="191617"/>
                  <a:pt x="103814" y="210921"/>
                </a:cubicBezTo>
                <a:cubicBezTo>
                  <a:pt x="96550" y="220675"/>
                  <a:pt x="89133" y="229819"/>
                  <a:pt x="81564" y="238353"/>
                </a:cubicBezTo>
                <a:cubicBezTo>
                  <a:pt x="73995" y="246888"/>
                  <a:pt x="65968" y="254812"/>
                  <a:pt x="57485" y="262128"/>
                </a:cubicBezTo>
                <a:cubicBezTo>
                  <a:pt x="39197" y="276758"/>
                  <a:pt x="20909" y="287731"/>
                  <a:pt x="2621" y="295046"/>
                </a:cubicBezTo>
                <a:cubicBezTo>
                  <a:pt x="-1240" y="285089"/>
                  <a:pt x="-834" y="274523"/>
                  <a:pt x="3840" y="263347"/>
                </a:cubicBezTo>
                <a:cubicBezTo>
                  <a:pt x="5669" y="258521"/>
                  <a:pt x="8717" y="253542"/>
                  <a:pt x="12984" y="248412"/>
                </a:cubicBezTo>
                <a:cubicBezTo>
                  <a:pt x="17251" y="243281"/>
                  <a:pt x="22737" y="237693"/>
                  <a:pt x="29443" y="231648"/>
                </a:cubicBezTo>
                <a:cubicBezTo>
                  <a:pt x="44073" y="218033"/>
                  <a:pt x="55046" y="203809"/>
                  <a:pt x="62361" y="188976"/>
                </a:cubicBezTo>
                <a:cubicBezTo>
                  <a:pt x="65409" y="181711"/>
                  <a:pt x="66324" y="175818"/>
                  <a:pt x="65105" y="171297"/>
                </a:cubicBezTo>
                <a:cubicBezTo>
                  <a:pt x="63885" y="166776"/>
                  <a:pt x="60533" y="163322"/>
                  <a:pt x="55046" y="160934"/>
                </a:cubicBezTo>
                <a:cubicBezTo>
                  <a:pt x="37774" y="157073"/>
                  <a:pt x="24769" y="147726"/>
                  <a:pt x="16032" y="132892"/>
                </a:cubicBezTo>
                <a:cubicBezTo>
                  <a:pt x="6278" y="118465"/>
                  <a:pt x="1401" y="100990"/>
                  <a:pt x="1401" y="80467"/>
                </a:cubicBezTo>
                <a:cubicBezTo>
                  <a:pt x="1376" y="69545"/>
                  <a:pt x="2951" y="59385"/>
                  <a:pt x="6126" y="49987"/>
                </a:cubicBezTo>
                <a:cubicBezTo>
                  <a:pt x="9301" y="40589"/>
                  <a:pt x="14228" y="31648"/>
                  <a:pt x="20909" y="23164"/>
                </a:cubicBezTo>
                <a:cubicBezTo>
                  <a:pt x="27005" y="15798"/>
                  <a:pt x="34320" y="10109"/>
                  <a:pt x="42854" y="6095"/>
                </a:cubicBezTo>
                <a:cubicBezTo>
                  <a:pt x="51389" y="2082"/>
                  <a:pt x="61142" y="50"/>
                  <a:pt x="721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5623374" y="335957"/>
            <a:ext cx="1273991" cy="1625965"/>
            <a:chOff x="2435" y="557"/>
            <a:chExt cx="333" cy="42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35" y="557"/>
              <a:ext cx="33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430" y="569"/>
              <a:ext cx="340" cy="413"/>
            </a:xfrm>
            <a:custGeom>
              <a:avLst/>
              <a:gdLst>
                <a:gd name="T0" fmla="*/ 140 w 141"/>
                <a:gd name="T1" fmla="*/ 53 h 172"/>
                <a:gd name="T2" fmla="*/ 94 w 141"/>
                <a:gd name="T3" fmla="*/ 0 h 172"/>
                <a:gd name="T4" fmla="*/ 119 w 141"/>
                <a:gd name="T5" fmla="*/ 27 h 172"/>
                <a:gd name="T6" fmla="*/ 93 w 141"/>
                <a:gd name="T7" fmla="*/ 116 h 172"/>
                <a:gd name="T8" fmla="*/ 93 w 141"/>
                <a:gd name="T9" fmla="*/ 116 h 172"/>
                <a:gd name="T10" fmla="*/ 79 w 141"/>
                <a:gd name="T11" fmla="*/ 140 h 172"/>
                <a:gd name="T12" fmla="*/ 83 w 141"/>
                <a:gd name="T13" fmla="*/ 139 h 172"/>
                <a:gd name="T14" fmla="*/ 79 w 141"/>
                <a:gd name="T15" fmla="*/ 155 h 172"/>
                <a:gd name="T16" fmla="*/ 78 w 141"/>
                <a:gd name="T17" fmla="*/ 155 h 172"/>
                <a:gd name="T18" fmla="*/ 64 w 141"/>
                <a:gd name="T19" fmla="*/ 155 h 172"/>
                <a:gd name="T20" fmla="*/ 62 w 141"/>
                <a:gd name="T21" fmla="*/ 155 h 172"/>
                <a:gd name="T22" fmla="*/ 58 w 141"/>
                <a:gd name="T23" fmla="*/ 139 h 172"/>
                <a:gd name="T24" fmla="*/ 61 w 141"/>
                <a:gd name="T25" fmla="*/ 140 h 172"/>
                <a:gd name="T26" fmla="*/ 47 w 141"/>
                <a:gd name="T27" fmla="*/ 116 h 172"/>
                <a:gd name="T28" fmla="*/ 47 w 141"/>
                <a:gd name="T29" fmla="*/ 116 h 172"/>
                <a:gd name="T30" fmla="*/ 22 w 141"/>
                <a:gd name="T31" fmla="*/ 27 h 172"/>
                <a:gd name="T32" fmla="*/ 47 w 141"/>
                <a:gd name="T33" fmla="*/ 0 h 172"/>
                <a:gd name="T34" fmla="*/ 1 w 141"/>
                <a:gd name="T35" fmla="*/ 53 h 172"/>
                <a:gd name="T36" fmla="*/ 24 w 141"/>
                <a:gd name="T37" fmla="*/ 107 h 172"/>
                <a:gd name="T38" fmla="*/ 45 w 141"/>
                <a:gd name="T39" fmla="*/ 127 h 172"/>
                <a:gd name="T40" fmla="*/ 56 w 141"/>
                <a:gd name="T41" fmla="*/ 137 h 172"/>
                <a:gd name="T42" fmla="*/ 61 w 141"/>
                <a:gd name="T43" fmla="*/ 157 h 172"/>
                <a:gd name="T44" fmla="*/ 60 w 141"/>
                <a:gd name="T45" fmla="*/ 158 h 172"/>
                <a:gd name="T46" fmla="*/ 60 w 141"/>
                <a:gd name="T47" fmla="*/ 168 h 172"/>
                <a:gd name="T48" fmla="*/ 64 w 141"/>
                <a:gd name="T49" fmla="*/ 172 h 172"/>
                <a:gd name="T50" fmla="*/ 78 w 141"/>
                <a:gd name="T51" fmla="*/ 172 h 172"/>
                <a:gd name="T52" fmla="*/ 82 w 141"/>
                <a:gd name="T53" fmla="*/ 168 h 172"/>
                <a:gd name="T54" fmla="*/ 82 w 141"/>
                <a:gd name="T55" fmla="*/ 158 h 172"/>
                <a:gd name="T56" fmla="*/ 81 w 141"/>
                <a:gd name="T57" fmla="*/ 155 h 172"/>
                <a:gd name="T58" fmla="*/ 85 w 141"/>
                <a:gd name="T59" fmla="*/ 137 h 172"/>
                <a:gd name="T60" fmla="*/ 96 w 141"/>
                <a:gd name="T61" fmla="*/ 127 h 172"/>
                <a:gd name="T62" fmla="*/ 116 w 141"/>
                <a:gd name="T63" fmla="*/ 107 h 172"/>
                <a:gd name="T64" fmla="*/ 140 w 141"/>
                <a:gd name="T65" fmla="*/ 5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1" h="172">
                  <a:moveTo>
                    <a:pt x="140" y="53"/>
                  </a:moveTo>
                  <a:cubicBezTo>
                    <a:pt x="140" y="20"/>
                    <a:pt x="114" y="6"/>
                    <a:pt x="94" y="0"/>
                  </a:cubicBezTo>
                  <a:cubicBezTo>
                    <a:pt x="106" y="7"/>
                    <a:pt x="114" y="16"/>
                    <a:pt x="119" y="27"/>
                  </a:cubicBezTo>
                  <a:cubicBezTo>
                    <a:pt x="128" y="50"/>
                    <a:pt x="119" y="80"/>
                    <a:pt x="93" y="116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93" y="116"/>
                    <a:pt x="83" y="129"/>
                    <a:pt x="79" y="140"/>
                  </a:cubicBezTo>
                  <a:cubicBezTo>
                    <a:pt x="81" y="140"/>
                    <a:pt x="82" y="140"/>
                    <a:pt x="83" y="139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79" y="155"/>
                    <a:pt x="79" y="155"/>
                    <a:pt x="78" y="155"/>
                  </a:cubicBezTo>
                  <a:cubicBezTo>
                    <a:pt x="64" y="155"/>
                    <a:pt x="64" y="155"/>
                    <a:pt x="64" y="155"/>
                  </a:cubicBezTo>
                  <a:cubicBezTo>
                    <a:pt x="63" y="155"/>
                    <a:pt x="62" y="155"/>
                    <a:pt x="62" y="155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59" y="139"/>
                    <a:pt x="60" y="140"/>
                    <a:pt x="61" y="140"/>
                  </a:cubicBezTo>
                  <a:cubicBezTo>
                    <a:pt x="57" y="129"/>
                    <a:pt x="47" y="116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21" y="80"/>
                    <a:pt x="13" y="50"/>
                    <a:pt x="22" y="27"/>
                  </a:cubicBezTo>
                  <a:cubicBezTo>
                    <a:pt x="26" y="16"/>
                    <a:pt x="35" y="7"/>
                    <a:pt x="47" y="0"/>
                  </a:cubicBezTo>
                  <a:cubicBezTo>
                    <a:pt x="27" y="6"/>
                    <a:pt x="1" y="20"/>
                    <a:pt x="1" y="53"/>
                  </a:cubicBezTo>
                  <a:cubicBezTo>
                    <a:pt x="1" y="53"/>
                    <a:pt x="0" y="81"/>
                    <a:pt x="24" y="107"/>
                  </a:cubicBezTo>
                  <a:cubicBezTo>
                    <a:pt x="24" y="107"/>
                    <a:pt x="41" y="125"/>
                    <a:pt x="45" y="127"/>
                  </a:cubicBezTo>
                  <a:cubicBezTo>
                    <a:pt x="45" y="127"/>
                    <a:pt x="54" y="134"/>
                    <a:pt x="56" y="137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1" y="157"/>
                    <a:pt x="60" y="158"/>
                    <a:pt x="60" y="158"/>
                  </a:cubicBezTo>
                  <a:cubicBezTo>
                    <a:pt x="60" y="168"/>
                    <a:pt x="60" y="168"/>
                    <a:pt x="60" y="168"/>
                  </a:cubicBezTo>
                  <a:cubicBezTo>
                    <a:pt x="60" y="170"/>
                    <a:pt x="62" y="172"/>
                    <a:pt x="64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80" y="172"/>
                    <a:pt x="82" y="170"/>
                    <a:pt x="82" y="168"/>
                  </a:cubicBezTo>
                  <a:cubicBezTo>
                    <a:pt x="82" y="158"/>
                    <a:pt x="82" y="158"/>
                    <a:pt x="82" y="158"/>
                  </a:cubicBezTo>
                  <a:cubicBezTo>
                    <a:pt x="82" y="157"/>
                    <a:pt x="81" y="156"/>
                    <a:pt x="81" y="15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88" y="134"/>
                    <a:pt x="96" y="127"/>
                    <a:pt x="96" y="127"/>
                  </a:cubicBezTo>
                  <a:cubicBezTo>
                    <a:pt x="100" y="125"/>
                    <a:pt x="116" y="107"/>
                    <a:pt x="116" y="107"/>
                  </a:cubicBezTo>
                  <a:cubicBezTo>
                    <a:pt x="141" y="81"/>
                    <a:pt x="140" y="53"/>
                    <a:pt x="140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474" y="559"/>
              <a:ext cx="253" cy="349"/>
            </a:xfrm>
            <a:custGeom>
              <a:avLst/>
              <a:gdLst>
                <a:gd name="T0" fmla="*/ 34 w 105"/>
                <a:gd name="T1" fmla="*/ 5 h 145"/>
                <a:gd name="T2" fmla="*/ 8 w 105"/>
                <a:gd name="T3" fmla="*/ 32 h 145"/>
                <a:gd name="T4" fmla="*/ 32 w 105"/>
                <a:gd name="T5" fmla="*/ 118 h 145"/>
                <a:gd name="T6" fmla="*/ 47 w 105"/>
                <a:gd name="T7" fmla="*/ 144 h 145"/>
                <a:gd name="T8" fmla="*/ 58 w 105"/>
                <a:gd name="T9" fmla="*/ 144 h 145"/>
                <a:gd name="T10" fmla="*/ 72 w 105"/>
                <a:gd name="T11" fmla="*/ 118 h 145"/>
                <a:gd name="T12" fmla="*/ 96 w 105"/>
                <a:gd name="T13" fmla="*/ 32 h 145"/>
                <a:gd name="T14" fmla="*/ 62 w 105"/>
                <a:gd name="T15" fmla="*/ 1 h 145"/>
                <a:gd name="T16" fmla="*/ 53 w 105"/>
                <a:gd name="T17" fmla="*/ 0 h 145"/>
                <a:gd name="T18" fmla="*/ 53 w 105"/>
                <a:gd name="T19" fmla="*/ 0 h 145"/>
                <a:gd name="T20" fmla="*/ 52 w 105"/>
                <a:gd name="T21" fmla="*/ 0 h 145"/>
                <a:gd name="T22" fmla="*/ 52 w 105"/>
                <a:gd name="T23" fmla="*/ 0 h 145"/>
                <a:gd name="T24" fmla="*/ 52 w 105"/>
                <a:gd name="T25" fmla="*/ 0 h 145"/>
                <a:gd name="T26" fmla="*/ 43 w 105"/>
                <a:gd name="T27" fmla="*/ 2 h 145"/>
                <a:gd name="T28" fmla="*/ 34 w 105"/>
                <a:gd name="T29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145">
                  <a:moveTo>
                    <a:pt x="34" y="5"/>
                  </a:moveTo>
                  <a:cubicBezTo>
                    <a:pt x="25" y="10"/>
                    <a:pt x="14" y="18"/>
                    <a:pt x="8" y="32"/>
                  </a:cubicBezTo>
                  <a:cubicBezTo>
                    <a:pt x="0" y="54"/>
                    <a:pt x="8" y="83"/>
                    <a:pt x="32" y="118"/>
                  </a:cubicBezTo>
                  <a:cubicBezTo>
                    <a:pt x="33" y="119"/>
                    <a:pt x="43" y="132"/>
                    <a:pt x="47" y="144"/>
                  </a:cubicBezTo>
                  <a:cubicBezTo>
                    <a:pt x="50" y="144"/>
                    <a:pt x="54" y="145"/>
                    <a:pt x="58" y="144"/>
                  </a:cubicBezTo>
                  <a:cubicBezTo>
                    <a:pt x="61" y="132"/>
                    <a:pt x="72" y="119"/>
                    <a:pt x="72" y="118"/>
                  </a:cubicBezTo>
                  <a:cubicBezTo>
                    <a:pt x="97" y="83"/>
                    <a:pt x="105" y="54"/>
                    <a:pt x="96" y="32"/>
                  </a:cubicBezTo>
                  <a:cubicBezTo>
                    <a:pt x="89" y="14"/>
                    <a:pt x="72" y="5"/>
                    <a:pt x="62" y="1"/>
                  </a:cubicBezTo>
                  <a:cubicBezTo>
                    <a:pt x="57" y="1"/>
                    <a:pt x="54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0"/>
                    <a:pt x="47" y="1"/>
                    <a:pt x="43" y="2"/>
                  </a:cubicBezTo>
                  <a:cubicBezTo>
                    <a:pt x="40" y="3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3429312" y="3677127"/>
            <a:ext cx="2490283" cy="1745960"/>
            <a:chOff x="1394752" y="1329863"/>
            <a:chExt cx="3288270" cy="2305437"/>
          </a:xfrm>
          <a:blipFill dpi="0" rotWithShape="1">
            <a:blip r:embed="rId2"/>
            <a:srcRect/>
            <a:stretch>
              <a:fillRect l="-100000" t="-300000" r="-15000" b="-30000"/>
            </a:stretch>
          </a:blipFill>
        </p:grpSpPr>
        <p:sp>
          <p:nvSpPr>
            <p:cNvPr id="63" name="모서리가 둥근 직사각형 62"/>
            <p:cNvSpPr/>
            <p:nvPr/>
          </p:nvSpPr>
          <p:spPr>
            <a:xfrm>
              <a:off x="3854756" y="2110906"/>
              <a:ext cx="586615" cy="804439"/>
            </a:xfrm>
            <a:prstGeom prst="roundRect">
              <a:avLst>
                <a:gd name="adj" fmla="val 33402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타원 63"/>
            <p:cNvSpPr/>
            <p:nvPr/>
          </p:nvSpPr>
          <p:spPr>
            <a:xfrm>
              <a:off x="2951171" y="1781370"/>
              <a:ext cx="454719" cy="454719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3704890" y="1329863"/>
              <a:ext cx="402118" cy="108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771680" y="1432376"/>
              <a:ext cx="268538" cy="650634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1550503" y="1762536"/>
              <a:ext cx="2703006" cy="1234210"/>
            </a:xfrm>
            <a:custGeom>
              <a:avLst/>
              <a:gdLst>
                <a:gd name="connsiteX0" fmla="*/ 0 w 2703006"/>
                <a:gd name="connsiteY0" fmla="*/ 0 h 1234210"/>
                <a:gd name="connsiteX1" fmla="*/ 1034878 w 2703006"/>
                <a:gd name="connsiteY1" fmla="*/ 0 h 1234210"/>
                <a:gd name="connsiteX2" fmla="*/ 1034878 w 2703006"/>
                <a:gd name="connsiteY2" fmla="*/ 230462 h 1234210"/>
                <a:gd name="connsiteX3" fmla="*/ 2703006 w 2703006"/>
                <a:gd name="connsiteY3" fmla="*/ 230462 h 1234210"/>
                <a:gd name="connsiteX4" fmla="*/ 2703006 w 2703006"/>
                <a:gd name="connsiteY4" fmla="*/ 1234210 h 1234210"/>
                <a:gd name="connsiteX5" fmla="*/ 0 w 2703006"/>
                <a:gd name="connsiteY5" fmla="*/ 1234210 h 1234210"/>
                <a:gd name="connsiteX6" fmla="*/ 0 w 2703006"/>
                <a:gd name="connsiteY6" fmla="*/ 732336 h 1234210"/>
                <a:gd name="connsiteX7" fmla="*/ 0 w 2703006"/>
                <a:gd name="connsiteY7" fmla="*/ 241161 h 1234210"/>
                <a:gd name="connsiteX8" fmla="*/ 0 w 2703006"/>
                <a:gd name="connsiteY8" fmla="*/ 230462 h 1234210"/>
                <a:gd name="connsiteX9" fmla="*/ 0 w 2703006"/>
                <a:gd name="connsiteY9" fmla="*/ 5974 h 123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006" h="1234210">
                  <a:moveTo>
                    <a:pt x="0" y="0"/>
                  </a:moveTo>
                  <a:lnTo>
                    <a:pt x="1034878" y="0"/>
                  </a:lnTo>
                  <a:lnTo>
                    <a:pt x="1034878" y="230462"/>
                  </a:lnTo>
                  <a:lnTo>
                    <a:pt x="2703006" y="230462"/>
                  </a:lnTo>
                  <a:lnTo>
                    <a:pt x="2703006" y="1234210"/>
                  </a:lnTo>
                  <a:lnTo>
                    <a:pt x="0" y="1234210"/>
                  </a:lnTo>
                  <a:lnTo>
                    <a:pt x="0" y="732336"/>
                  </a:lnTo>
                  <a:lnTo>
                    <a:pt x="0" y="241161"/>
                  </a:lnTo>
                  <a:lnTo>
                    <a:pt x="0" y="230462"/>
                  </a:lnTo>
                  <a:lnTo>
                    <a:pt x="0" y="5974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434944" y="1567541"/>
              <a:ext cx="1237917" cy="241161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1394752" y="2996746"/>
              <a:ext cx="3288270" cy="342612"/>
            </a:xfrm>
            <a:custGeom>
              <a:avLst/>
              <a:gdLst>
                <a:gd name="connsiteX0" fmla="*/ 0 w 3288270"/>
                <a:gd name="connsiteY0" fmla="*/ 0 h 342612"/>
                <a:gd name="connsiteX1" fmla="*/ 2935595 w 3288270"/>
                <a:gd name="connsiteY1" fmla="*/ 0 h 342612"/>
                <a:gd name="connsiteX2" fmla="*/ 2936087 w 3288270"/>
                <a:gd name="connsiteY2" fmla="*/ 0 h 342612"/>
                <a:gd name="connsiteX3" fmla="*/ 2936087 w 3288270"/>
                <a:gd name="connsiteY3" fmla="*/ 478 h 342612"/>
                <a:gd name="connsiteX4" fmla="*/ 3288270 w 3288270"/>
                <a:gd name="connsiteY4" fmla="*/ 342612 h 342612"/>
                <a:gd name="connsiteX5" fmla="*/ 2936087 w 3288270"/>
                <a:gd name="connsiteY5" fmla="*/ 342612 h 342612"/>
                <a:gd name="connsiteX6" fmla="*/ 2935595 w 3288270"/>
                <a:gd name="connsiteY6" fmla="*/ 342612 h 342612"/>
                <a:gd name="connsiteX7" fmla="*/ 0 w 3288270"/>
                <a:gd name="connsiteY7" fmla="*/ 342612 h 342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270" h="342612">
                  <a:moveTo>
                    <a:pt x="0" y="0"/>
                  </a:moveTo>
                  <a:lnTo>
                    <a:pt x="2935595" y="0"/>
                  </a:lnTo>
                  <a:lnTo>
                    <a:pt x="2936087" y="0"/>
                  </a:lnTo>
                  <a:lnTo>
                    <a:pt x="2936087" y="478"/>
                  </a:lnTo>
                  <a:lnTo>
                    <a:pt x="3288270" y="342612"/>
                  </a:lnTo>
                  <a:lnTo>
                    <a:pt x="2936087" y="342612"/>
                  </a:lnTo>
                  <a:lnTo>
                    <a:pt x="2935595" y="342612"/>
                  </a:lnTo>
                  <a:lnTo>
                    <a:pt x="0" y="342612"/>
                  </a:lnTo>
                  <a:close/>
                </a:path>
              </a:pathLst>
            </a:cu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타원 71"/>
            <p:cNvSpPr/>
            <p:nvPr/>
          </p:nvSpPr>
          <p:spPr>
            <a:xfrm>
              <a:off x="1738365" y="2700803"/>
              <a:ext cx="934497" cy="934497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타원 72"/>
            <p:cNvSpPr/>
            <p:nvPr/>
          </p:nvSpPr>
          <p:spPr>
            <a:xfrm>
              <a:off x="1871506" y="2833944"/>
              <a:ext cx="668214" cy="668214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타원 73"/>
            <p:cNvSpPr/>
            <p:nvPr/>
          </p:nvSpPr>
          <p:spPr>
            <a:xfrm>
              <a:off x="2124211" y="3086649"/>
              <a:ext cx="162804" cy="162804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3198402" y="3086649"/>
              <a:ext cx="548651" cy="548651"/>
              <a:chOff x="3129078" y="2967085"/>
              <a:chExt cx="668215" cy="668215"/>
            </a:xfrm>
            <a:grpFill/>
          </p:grpSpPr>
          <p:sp>
            <p:nvSpPr>
              <p:cNvPr id="90" name="타원 89"/>
              <p:cNvSpPr/>
              <p:nvPr/>
            </p:nvSpPr>
            <p:spPr>
              <a:xfrm>
                <a:off x="3129078" y="2967085"/>
                <a:ext cx="668215" cy="66821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8" name="타원 97"/>
              <p:cNvSpPr/>
              <p:nvPr/>
            </p:nvSpPr>
            <p:spPr>
              <a:xfrm>
                <a:off x="3381783" y="3219790"/>
                <a:ext cx="162804" cy="162804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8" name="그룹 77"/>
            <p:cNvGrpSpPr/>
            <p:nvPr/>
          </p:nvGrpSpPr>
          <p:grpSpPr>
            <a:xfrm>
              <a:off x="3765847" y="3086649"/>
              <a:ext cx="548651" cy="548651"/>
              <a:chOff x="3129078" y="2967085"/>
              <a:chExt cx="668215" cy="668215"/>
            </a:xfrm>
            <a:grpFill/>
          </p:grpSpPr>
          <p:sp>
            <p:nvSpPr>
              <p:cNvPr id="88" name="타원 87"/>
              <p:cNvSpPr/>
              <p:nvPr/>
            </p:nvSpPr>
            <p:spPr>
              <a:xfrm>
                <a:off x="3129078" y="2967085"/>
                <a:ext cx="668215" cy="668215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9" name="타원 88"/>
              <p:cNvSpPr/>
              <p:nvPr/>
            </p:nvSpPr>
            <p:spPr>
              <a:xfrm>
                <a:off x="3381783" y="3219790"/>
                <a:ext cx="162804" cy="162804"/>
              </a:xfrm>
              <a:prstGeom prst="ellips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9" name="직사각형 78"/>
            <p:cNvSpPr/>
            <p:nvPr/>
          </p:nvSpPr>
          <p:spPr>
            <a:xfrm>
              <a:off x="1646943" y="2211187"/>
              <a:ext cx="855362" cy="37058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직사각형 79"/>
            <p:cNvSpPr/>
            <p:nvPr/>
          </p:nvSpPr>
          <p:spPr>
            <a:xfrm>
              <a:off x="1646943" y="2094221"/>
              <a:ext cx="855362" cy="116965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3872256" y="2172913"/>
              <a:ext cx="67386" cy="69774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직사각형 81"/>
            <p:cNvSpPr/>
            <p:nvPr/>
          </p:nvSpPr>
          <p:spPr>
            <a:xfrm>
              <a:off x="3639222" y="2172913"/>
              <a:ext cx="67386" cy="69774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직사각형 82"/>
            <p:cNvSpPr/>
            <p:nvPr/>
          </p:nvSpPr>
          <p:spPr>
            <a:xfrm>
              <a:off x="3406189" y="2172913"/>
              <a:ext cx="67386" cy="69774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3173156" y="2172913"/>
              <a:ext cx="67386" cy="697742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타원 84"/>
            <p:cNvSpPr/>
            <p:nvPr/>
          </p:nvSpPr>
          <p:spPr>
            <a:xfrm>
              <a:off x="2589961" y="2437806"/>
              <a:ext cx="144000" cy="14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타원 85"/>
            <p:cNvSpPr/>
            <p:nvPr/>
          </p:nvSpPr>
          <p:spPr>
            <a:xfrm>
              <a:off x="2881604" y="2437806"/>
              <a:ext cx="144000" cy="14400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8" name="그룹 157"/>
          <p:cNvGrpSpPr/>
          <p:nvPr/>
        </p:nvGrpSpPr>
        <p:grpSpPr>
          <a:xfrm flipH="1">
            <a:off x="9875935" y="5738300"/>
            <a:ext cx="1440266" cy="773337"/>
            <a:chOff x="1204913" y="6230938"/>
            <a:chExt cx="3924299" cy="2109787"/>
          </a:xfrm>
        </p:grpSpPr>
        <p:grpSp>
          <p:nvGrpSpPr>
            <p:cNvPr id="159" name="그룹 158"/>
            <p:cNvGrpSpPr/>
            <p:nvPr/>
          </p:nvGrpSpPr>
          <p:grpSpPr>
            <a:xfrm>
              <a:off x="1204913" y="6230938"/>
              <a:ext cx="3924299" cy="2109787"/>
              <a:chOff x="1204913" y="6230938"/>
              <a:chExt cx="3924299" cy="2109787"/>
            </a:xfrm>
            <a:solidFill>
              <a:srgbClr val="57E39A"/>
            </a:solidFill>
          </p:grpSpPr>
          <p:sp>
            <p:nvSpPr>
              <p:cNvPr id="167" name="Oval 69"/>
              <p:cNvSpPr>
                <a:spLocks noChangeArrowheads="1"/>
              </p:cNvSpPr>
              <p:nvPr/>
            </p:nvSpPr>
            <p:spPr bwMode="auto">
              <a:xfrm>
                <a:off x="4051300" y="7737475"/>
                <a:ext cx="595312" cy="603250"/>
              </a:xfrm>
              <a:prstGeom prst="ellipse">
                <a:avLst/>
              </a:prstGeom>
              <a:solidFill>
                <a:srgbClr val="FF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" name="Oval 70"/>
              <p:cNvSpPr>
                <a:spLocks noChangeArrowheads="1"/>
              </p:cNvSpPr>
              <p:nvPr/>
            </p:nvSpPr>
            <p:spPr bwMode="auto">
              <a:xfrm>
                <a:off x="1652588" y="7737475"/>
                <a:ext cx="576262" cy="603250"/>
              </a:xfrm>
              <a:prstGeom prst="ellipse">
                <a:avLst/>
              </a:prstGeom>
              <a:solidFill>
                <a:srgbClr val="FF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" name="Freeform 71"/>
              <p:cNvSpPr>
                <a:spLocks/>
              </p:cNvSpPr>
              <p:nvPr/>
            </p:nvSpPr>
            <p:spPr bwMode="auto">
              <a:xfrm>
                <a:off x="1204913" y="6230938"/>
                <a:ext cx="3924299" cy="1808162"/>
              </a:xfrm>
              <a:custGeom>
                <a:avLst/>
                <a:gdLst>
                  <a:gd name="T0" fmla="*/ 184 w 211"/>
                  <a:gd name="T1" fmla="*/ 36 h 96"/>
                  <a:gd name="T2" fmla="*/ 148 w 211"/>
                  <a:gd name="T3" fmla="*/ 0 h 96"/>
                  <a:gd name="T4" fmla="*/ 35 w 211"/>
                  <a:gd name="T5" fmla="*/ 0 h 96"/>
                  <a:gd name="T6" fmla="*/ 0 w 211"/>
                  <a:gd name="T7" fmla="*/ 36 h 96"/>
                  <a:gd name="T8" fmla="*/ 0 w 211"/>
                  <a:gd name="T9" fmla="*/ 51 h 96"/>
                  <a:gd name="T10" fmla="*/ 0 w 211"/>
                  <a:gd name="T11" fmla="*/ 62 h 96"/>
                  <a:gd name="T12" fmla="*/ 0 w 211"/>
                  <a:gd name="T13" fmla="*/ 96 h 96"/>
                  <a:gd name="T14" fmla="*/ 20 w 211"/>
                  <a:gd name="T15" fmla="*/ 96 h 96"/>
                  <a:gd name="T16" fmla="*/ 40 w 211"/>
                  <a:gd name="T17" fmla="*/ 76 h 96"/>
                  <a:gd name="T18" fmla="*/ 59 w 211"/>
                  <a:gd name="T19" fmla="*/ 96 h 96"/>
                  <a:gd name="T20" fmla="*/ 149 w 211"/>
                  <a:gd name="T21" fmla="*/ 96 h 96"/>
                  <a:gd name="T22" fmla="*/ 169 w 211"/>
                  <a:gd name="T23" fmla="*/ 76 h 96"/>
                  <a:gd name="T24" fmla="*/ 188 w 211"/>
                  <a:gd name="T25" fmla="*/ 96 h 96"/>
                  <a:gd name="T26" fmla="*/ 211 w 211"/>
                  <a:gd name="T27" fmla="*/ 96 h 96"/>
                  <a:gd name="T28" fmla="*/ 211 w 211"/>
                  <a:gd name="T29" fmla="*/ 70 h 96"/>
                  <a:gd name="T30" fmla="*/ 193 w 211"/>
                  <a:gd name="T31" fmla="*/ 51 h 96"/>
                  <a:gd name="T32" fmla="*/ 184 w 211"/>
                  <a:gd name="T33" fmla="*/ 51 h 96"/>
                  <a:gd name="T34" fmla="*/ 184 w 211"/>
                  <a:gd name="T35" fmla="*/ 3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1" h="96">
                    <a:moveTo>
                      <a:pt x="184" y="36"/>
                    </a:moveTo>
                    <a:cubicBezTo>
                      <a:pt x="184" y="16"/>
                      <a:pt x="168" y="0"/>
                      <a:pt x="14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5" y="0"/>
                      <a:pt x="0" y="16"/>
                      <a:pt x="0" y="36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0" y="85"/>
                      <a:pt x="29" y="76"/>
                      <a:pt x="40" y="76"/>
                    </a:cubicBezTo>
                    <a:cubicBezTo>
                      <a:pt x="50" y="76"/>
                      <a:pt x="59" y="85"/>
                      <a:pt x="59" y="96"/>
                    </a:cubicBezTo>
                    <a:cubicBezTo>
                      <a:pt x="149" y="96"/>
                      <a:pt x="149" y="96"/>
                      <a:pt x="149" y="96"/>
                    </a:cubicBezTo>
                    <a:cubicBezTo>
                      <a:pt x="149" y="85"/>
                      <a:pt x="158" y="76"/>
                      <a:pt x="169" y="76"/>
                    </a:cubicBezTo>
                    <a:cubicBezTo>
                      <a:pt x="180" y="76"/>
                      <a:pt x="188" y="85"/>
                      <a:pt x="188" y="96"/>
                    </a:cubicBezTo>
                    <a:cubicBezTo>
                      <a:pt x="211" y="96"/>
                      <a:pt x="211" y="96"/>
                      <a:pt x="211" y="96"/>
                    </a:cubicBezTo>
                    <a:cubicBezTo>
                      <a:pt x="211" y="70"/>
                      <a:pt x="211" y="70"/>
                      <a:pt x="211" y="70"/>
                    </a:cubicBezTo>
                    <a:cubicBezTo>
                      <a:pt x="211" y="60"/>
                      <a:pt x="203" y="51"/>
                      <a:pt x="193" y="51"/>
                    </a:cubicBezTo>
                    <a:cubicBezTo>
                      <a:pt x="184" y="51"/>
                      <a:pt x="184" y="51"/>
                      <a:pt x="184" y="51"/>
                    </a:cubicBezTo>
                    <a:lnTo>
                      <a:pt x="184" y="36"/>
                    </a:lnTo>
                    <a:close/>
                  </a:path>
                </a:pathLst>
              </a:custGeom>
              <a:solidFill>
                <a:srgbClr val="FFC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60" name="Rectangle 72"/>
            <p:cNvSpPr>
              <a:spLocks noChangeArrowheads="1"/>
            </p:cNvSpPr>
            <p:nvPr/>
          </p:nvSpPr>
          <p:spPr bwMode="auto">
            <a:xfrm>
              <a:off x="1912938" y="6400800"/>
              <a:ext cx="63182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1" name="Freeform 73"/>
            <p:cNvSpPr>
              <a:spLocks/>
            </p:cNvSpPr>
            <p:nvPr/>
          </p:nvSpPr>
          <p:spPr bwMode="auto">
            <a:xfrm>
              <a:off x="1354138" y="6419850"/>
              <a:ext cx="501650" cy="809625"/>
            </a:xfrm>
            <a:custGeom>
              <a:avLst/>
              <a:gdLst>
                <a:gd name="T0" fmla="*/ 0 w 27"/>
                <a:gd name="T1" fmla="*/ 28 h 43"/>
                <a:gd name="T2" fmla="*/ 0 w 27"/>
                <a:gd name="T3" fmla="*/ 43 h 43"/>
                <a:gd name="T4" fmla="*/ 27 w 27"/>
                <a:gd name="T5" fmla="*/ 43 h 43"/>
                <a:gd name="T6" fmla="*/ 27 w 27"/>
                <a:gd name="T7" fmla="*/ 0 h 43"/>
                <a:gd name="T8" fmla="*/ 0 w 27"/>
                <a:gd name="T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3">
                  <a:moveTo>
                    <a:pt x="0" y="28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3"/>
                    <a:pt x="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4200524" y="7957582"/>
              <a:ext cx="296862" cy="196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3" name="Oval 75"/>
            <p:cNvSpPr>
              <a:spLocks noChangeArrowheads="1"/>
            </p:cNvSpPr>
            <p:nvPr/>
          </p:nvSpPr>
          <p:spPr bwMode="auto">
            <a:xfrm>
              <a:off x="1800225" y="7957582"/>
              <a:ext cx="279399" cy="1964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4" name="Rectangle 76"/>
            <p:cNvSpPr>
              <a:spLocks noChangeArrowheads="1"/>
            </p:cNvSpPr>
            <p:nvPr/>
          </p:nvSpPr>
          <p:spPr bwMode="auto">
            <a:xfrm>
              <a:off x="2600325" y="6400800"/>
              <a:ext cx="63182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5" name="Freeform 77"/>
            <p:cNvSpPr>
              <a:spLocks/>
            </p:cNvSpPr>
            <p:nvPr/>
          </p:nvSpPr>
          <p:spPr bwMode="auto">
            <a:xfrm>
              <a:off x="3995738" y="6419850"/>
              <a:ext cx="482600" cy="809625"/>
            </a:xfrm>
            <a:custGeom>
              <a:avLst/>
              <a:gdLst>
                <a:gd name="T0" fmla="*/ 0 w 26"/>
                <a:gd name="T1" fmla="*/ 0 h 43"/>
                <a:gd name="T2" fmla="*/ 0 w 26"/>
                <a:gd name="T3" fmla="*/ 43 h 43"/>
                <a:gd name="T4" fmla="*/ 26 w 26"/>
                <a:gd name="T5" fmla="*/ 43 h 43"/>
                <a:gd name="T6" fmla="*/ 26 w 26"/>
                <a:gd name="T7" fmla="*/ 28 h 43"/>
                <a:gd name="T8" fmla="*/ 0 w 26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3">
                  <a:moveTo>
                    <a:pt x="0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13"/>
                    <a:pt x="14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6" name="Rectangle 78"/>
            <p:cNvSpPr>
              <a:spLocks noChangeArrowheads="1"/>
            </p:cNvSpPr>
            <p:nvPr/>
          </p:nvSpPr>
          <p:spPr bwMode="auto">
            <a:xfrm>
              <a:off x="3289300" y="6400800"/>
              <a:ext cx="650875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70" name="Freeform 52"/>
          <p:cNvSpPr>
            <a:spLocks noEditPoints="1"/>
          </p:cNvSpPr>
          <p:nvPr/>
        </p:nvSpPr>
        <p:spPr bwMode="auto">
          <a:xfrm rot="2082190" flipH="1">
            <a:off x="11321843" y="5952980"/>
            <a:ext cx="448847" cy="443894"/>
          </a:xfrm>
          <a:custGeom>
            <a:avLst/>
            <a:gdLst>
              <a:gd name="T0" fmla="*/ 165 w 208"/>
              <a:gd name="T1" fmla="*/ 37 h 193"/>
              <a:gd name="T2" fmla="*/ 165 w 208"/>
              <a:gd name="T3" fmla="*/ 37 h 193"/>
              <a:gd name="T4" fmla="*/ 165 w 208"/>
              <a:gd name="T5" fmla="*/ 37 h 193"/>
              <a:gd name="T6" fmla="*/ 109 w 208"/>
              <a:gd name="T7" fmla="*/ 51 h 193"/>
              <a:gd name="T8" fmla="*/ 105 w 208"/>
              <a:gd name="T9" fmla="*/ 61 h 193"/>
              <a:gd name="T10" fmla="*/ 102 w 208"/>
              <a:gd name="T11" fmla="*/ 51 h 193"/>
              <a:gd name="T12" fmla="*/ 11 w 208"/>
              <a:gd name="T13" fmla="*/ 63 h 193"/>
              <a:gd name="T14" fmla="*/ 78 w 208"/>
              <a:gd name="T15" fmla="*/ 173 h 193"/>
              <a:gd name="T16" fmla="*/ 86 w 208"/>
              <a:gd name="T17" fmla="*/ 187 h 193"/>
              <a:gd name="T18" fmla="*/ 91 w 208"/>
              <a:gd name="T19" fmla="*/ 189 h 193"/>
              <a:gd name="T20" fmla="*/ 97 w 208"/>
              <a:gd name="T21" fmla="*/ 190 h 193"/>
              <a:gd name="T22" fmla="*/ 103 w 208"/>
              <a:gd name="T23" fmla="*/ 193 h 193"/>
              <a:gd name="T24" fmla="*/ 116 w 208"/>
              <a:gd name="T25" fmla="*/ 166 h 193"/>
              <a:gd name="T26" fmla="*/ 165 w 208"/>
              <a:gd name="T27" fmla="*/ 37 h 193"/>
              <a:gd name="T28" fmla="*/ 164 w 208"/>
              <a:gd name="T29" fmla="*/ 71 h 193"/>
              <a:gd name="T30" fmla="*/ 161 w 208"/>
              <a:gd name="T31" fmla="*/ 54 h 193"/>
              <a:gd name="T32" fmla="*/ 157 w 208"/>
              <a:gd name="T33" fmla="*/ 47 h 193"/>
              <a:gd name="T34" fmla="*/ 155 w 208"/>
              <a:gd name="T35" fmla="*/ 47 h 193"/>
              <a:gd name="T36" fmla="*/ 154 w 208"/>
              <a:gd name="T37" fmla="*/ 42 h 193"/>
              <a:gd name="T38" fmla="*/ 164 w 208"/>
              <a:gd name="T39" fmla="*/ 71 h 193"/>
              <a:gd name="T40" fmla="*/ 98 w 208"/>
              <a:gd name="T41" fmla="*/ 174 h 193"/>
              <a:gd name="T42" fmla="*/ 98 w 208"/>
              <a:gd name="T43" fmla="*/ 174 h 193"/>
              <a:gd name="T44" fmla="*/ 98 w 208"/>
              <a:gd name="T45" fmla="*/ 172 h 193"/>
              <a:gd name="T46" fmla="*/ 98 w 208"/>
              <a:gd name="T47" fmla="*/ 172 h 193"/>
              <a:gd name="T48" fmla="*/ 99 w 208"/>
              <a:gd name="T49" fmla="*/ 172 h 193"/>
              <a:gd name="T50" fmla="*/ 98 w 208"/>
              <a:gd name="T51" fmla="*/ 174 h 193"/>
              <a:gd name="T52" fmla="*/ 112 w 208"/>
              <a:gd name="T53" fmla="*/ 67 h 193"/>
              <a:gd name="T54" fmla="*/ 113 w 208"/>
              <a:gd name="T55" fmla="*/ 68 h 193"/>
              <a:gd name="T56" fmla="*/ 112 w 208"/>
              <a:gd name="T57" fmla="*/ 69 h 193"/>
              <a:gd name="T58" fmla="*/ 112 w 208"/>
              <a:gd name="T59" fmla="*/ 67 h 193"/>
              <a:gd name="T60" fmla="*/ 55 w 208"/>
              <a:gd name="T61" fmla="*/ 119 h 193"/>
              <a:gd name="T62" fmla="*/ 54 w 208"/>
              <a:gd name="T63" fmla="*/ 118 h 193"/>
              <a:gd name="T64" fmla="*/ 55 w 208"/>
              <a:gd name="T65" fmla="*/ 117 h 193"/>
              <a:gd name="T66" fmla="*/ 55 w 208"/>
              <a:gd name="T67" fmla="*/ 119 h 193"/>
              <a:gd name="T68" fmla="*/ 45 w 208"/>
              <a:gd name="T69" fmla="*/ 99 h 193"/>
              <a:gd name="T70" fmla="*/ 46 w 208"/>
              <a:gd name="T71" fmla="*/ 97 h 193"/>
              <a:gd name="T72" fmla="*/ 46 w 208"/>
              <a:gd name="T73" fmla="*/ 99 h 193"/>
              <a:gd name="T74" fmla="*/ 45 w 208"/>
              <a:gd name="T75" fmla="*/ 99 h 193"/>
              <a:gd name="T76" fmla="*/ 93 w 208"/>
              <a:gd name="T77" fmla="*/ 128 h 193"/>
              <a:gd name="T78" fmla="*/ 95 w 208"/>
              <a:gd name="T79" fmla="*/ 123 h 193"/>
              <a:gd name="T80" fmla="*/ 97 w 208"/>
              <a:gd name="T81" fmla="*/ 122 h 193"/>
              <a:gd name="T82" fmla="*/ 93 w 208"/>
              <a:gd name="T83" fmla="*/ 128 h 193"/>
              <a:gd name="T84" fmla="*/ 141 w 208"/>
              <a:gd name="T85" fmla="*/ 39 h 193"/>
              <a:gd name="T86" fmla="*/ 140 w 208"/>
              <a:gd name="T87" fmla="*/ 39 h 193"/>
              <a:gd name="T88" fmla="*/ 142 w 208"/>
              <a:gd name="T89" fmla="*/ 39 h 193"/>
              <a:gd name="T90" fmla="*/ 141 w 208"/>
              <a:gd name="T91" fmla="*/ 39 h 193"/>
              <a:gd name="T92" fmla="*/ 63 w 208"/>
              <a:gd name="T93" fmla="*/ 33 h 193"/>
              <a:gd name="T94" fmla="*/ 63 w 208"/>
              <a:gd name="T95" fmla="*/ 33 h 193"/>
              <a:gd name="T96" fmla="*/ 63 w 208"/>
              <a:gd name="T97" fmla="*/ 33 h 193"/>
              <a:gd name="T98" fmla="*/ 63 w 208"/>
              <a:gd name="T99" fmla="*/ 33 h 193"/>
              <a:gd name="T100" fmla="*/ 37 w 208"/>
              <a:gd name="T101" fmla="*/ 111 h 193"/>
              <a:gd name="T102" fmla="*/ 37 w 208"/>
              <a:gd name="T103" fmla="*/ 112 h 193"/>
              <a:gd name="T104" fmla="*/ 37 w 208"/>
              <a:gd name="T105" fmla="*/ 111 h 193"/>
              <a:gd name="T106" fmla="*/ 37 w 208"/>
              <a:gd name="T107" fmla="*/ 111 h 193"/>
              <a:gd name="T108" fmla="*/ 115 w 208"/>
              <a:gd name="T109" fmla="*/ 143 h 193"/>
              <a:gd name="T110" fmla="*/ 124 w 208"/>
              <a:gd name="T111" fmla="*/ 132 h 193"/>
              <a:gd name="T112" fmla="*/ 125 w 208"/>
              <a:gd name="T113" fmla="*/ 133 h 193"/>
              <a:gd name="T114" fmla="*/ 116 w 208"/>
              <a:gd name="T115" fmla="*/ 143 h 193"/>
              <a:gd name="T116" fmla="*/ 115 w 208"/>
              <a:gd name="T117" fmla="*/ 143 h 193"/>
              <a:gd name="T118" fmla="*/ 130 w 208"/>
              <a:gd name="T119" fmla="*/ 43 h 193"/>
              <a:gd name="T120" fmla="*/ 127 w 208"/>
              <a:gd name="T121" fmla="*/ 45 h 193"/>
              <a:gd name="T122" fmla="*/ 123 w 208"/>
              <a:gd name="T123" fmla="*/ 48 h 193"/>
              <a:gd name="T124" fmla="*/ 130 w 208"/>
              <a:gd name="T125" fmla="*/ 4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8" h="193">
                <a:moveTo>
                  <a:pt x="165" y="37"/>
                </a:moveTo>
                <a:cubicBezTo>
                  <a:pt x="168" y="40"/>
                  <a:pt x="172" y="44"/>
                  <a:pt x="165" y="37"/>
                </a:cubicBezTo>
                <a:cubicBezTo>
                  <a:pt x="161" y="33"/>
                  <a:pt x="162" y="35"/>
                  <a:pt x="165" y="37"/>
                </a:cubicBezTo>
                <a:cubicBezTo>
                  <a:pt x="148" y="19"/>
                  <a:pt x="120" y="33"/>
                  <a:pt x="109" y="51"/>
                </a:cubicBezTo>
                <a:cubicBezTo>
                  <a:pt x="108" y="54"/>
                  <a:pt x="106" y="57"/>
                  <a:pt x="105" y="61"/>
                </a:cubicBezTo>
                <a:cubicBezTo>
                  <a:pt x="104" y="57"/>
                  <a:pt x="103" y="53"/>
                  <a:pt x="102" y="51"/>
                </a:cubicBezTo>
                <a:cubicBezTo>
                  <a:pt x="84" y="0"/>
                  <a:pt x="21" y="15"/>
                  <a:pt x="11" y="63"/>
                </a:cubicBezTo>
                <a:cubicBezTo>
                  <a:pt x="0" y="114"/>
                  <a:pt x="49" y="140"/>
                  <a:pt x="78" y="173"/>
                </a:cubicBezTo>
                <a:cubicBezTo>
                  <a:pt x="80" y="178"/>
                  <a:pt x="85" y="185"/>
                  <a:pt x="86" y="187"/>
                </a:cubicBezTo>
                <a:cubicBezTo>
                  <a:pt x="87" y="189"/>
                  <a:pt x="89" y="190"/>
                  <a:pt x="91" y="189"/>
                </a:cubicBezTo>
                <a:cubicBezTo>
                  <a:pt x="94" y="193"/>
                  <a:pt x="95" y="192"/>
                  <a:pt x="97" y="190"/>
                </a:cubicBezTo>
                <a:cubicBezTo>
                  <a:pt x="98" y="192"/>
                  <a:pt x="100" y="193"/>
                  <a:pt x="103" y="193"/>
                </a:cubicBezTo>
                <a:cubicBezTo>
                  <a:pt x="110" y="192"/>
                  <a:pt x="113" y="172"/>
                  <a:pt x="116" y="166"/>
                </a:cubicBezTo>
                <a:cubicBezTo>
                  <a:pt x="134" y="132"/>
                  <a:pt x="208" y="82"/>
                  <a:pt x="165" y="37"/>
                </a:cubicBezTo>
                <a:close/>
                <a:moveTo>
                  <a:pt x="164" y="71"/>
                </a:moveTo>
                <a:cubicBezTo>
                  <a:pt x="164" y="63"/>
                  <a:pt x="162" y="56"/>
                  <a:pt x="161" y="54"/>
                </a:cubicBezTo>
                <a:cubicBezTo>
                  <a:pt x="161" y="52"/>
                  <a:pt x="162" y="46"/>
                  <a:pt x="157" y="47"/>
                </a:cubicBezTo>
                <a:cubicBezTo>
                  <a:pt x="157" y="47"/>
                  <a:pt x="156" y="46"/>
                  <a:pt x="155" y="47"/>
                </a:cubicBezTo>
                <a:cubicBezTo>
                  <a:pt x="155" y="45"/>
                  <a:pt x="154" y="43"/>
                  <a:pt x="154" y="42"/>
                </a:cubicBezTo>
                <a:cubicBezTo>
                  <a:pt x="165" y="48"/>
                  <a:pt x="167" y="59"/>
                  <a:pt x="164" y="71"/>
                </a:cubicBezTo>
                <a:close/>
                <a:moveTo>
                  <a:pt x="98" y="174"/>
                </a:moveTo>
                <a:cubicBezTo>
                  <a:pt x="98" y="174"/>
                  <a:pt x="98" y="174"/>
                  <a:pt x="98" y="174"/>
                </a:cubicBezTo>
                <a:cubicBezTo>
                  <a:pt x="98" y="173"/>
                  <a:pt x="98" y="173"/>
                  <a:pt x="98" y="172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72"/>
                  <a:pt x="98" y="173"/>
                  <a:pt x="98" y="174"/>
                </a:cubicBezTo>
                <a:close/>
                <a:moveTo>
                  <a:pt x="112" y="67"/>
                </a:moveTo>
                <a:cubicBezTo>
                  <a:pt x="112" y="67"/>
                  <a:pt x="113" y="68"/>
                  <a:pt x="113" y="68"/>
                </a:cubicBezTo>
                <a:cubicBezTo>
                  <a:pt x="112" y="68"/>
                  <a:pt x="112" y="68"/>
                  <a:pt x="112" y="69"/>
                </a:cubicBezTo>
                <a:cubicBezTo>
                  <a:pt x="112" y="69"/>
                  <a:pt x="112" y="68"/>
                  <a:pt x="112" y="67"/>
                </a:cubicBezTo>
                <a:close/>
                <a:moveTo>
                  <a:pt x="55" y="119"/>
                </a:moveTo>
                <a:cubicBezTo>
                  <a:pt x="54" y="119"/>
                  <a:pt x="54" y="118"/>
                  <a:pt x="54" y="118"/>
                </a:cubicBezTo>
                <a:cubicBezTo>
                  <a:pt x="54" y="118"/>
                  <a:pt x="54" y="118"/>
                  <a:pt x="55" y="117"/>
                </a:cubicBezTo>
                <a:cubicBezTo>
                  <a:pt x="55" y="118"/>
                  <a:pt x="55" y="118"/>
                  <a:pt x="55" y="119"/>
                </a:cubicBezTo>
                <a:close/>
                <a:moveTo>
                  <a:pt x="45" y="99"/>
                </a:moveTo>
                <a:cubicBezTo>
                  <a:pt x="45" y="98"/>
                  <a:pt x="46" y="98"/>
                  <a:pt x="46" y="97"/>
                </a:cubicBezTo>
                <a:cubicBezTo>
                  <a:pt x="46" y="98"/>
                  <a:pt x="46" y="98"/>
                  <a:pt x="46" y="99"/>
                </a:cubicBezTo>
                <a:cubicBezTo>
                  <a:pt x="45" y="99"/>
                  <a:pt x="45" y="99"/>
                  <a:pt x="45" y="99"/>
                </a:cubicBezTo>
                <a:close/>
                <a:moveTo>
                  <a:pt x="93" y="128"/>
                </a:moveTo>
                <a:cubicBezTo>
                  <a:pt x="94" y="126"/>
                  <a:pt x="95" y="125"/>
                  <a:pt x="95" y="123"/>
                </a:cubicBezTo>
                <a:cubicBezTo>
                  <a:pt x="96" y="123"/>
                  <a:pt x="97" y="122"/>
                  <a:pt x="97" y="122"/>
                </a:cubicBezTo>
                <a:cubicBezTo>
                  <a:pt x="96" y="124"/>
                  <a:pt x="95" y="126"/>
                  <a:pt x="93" y="128"/>
                </a:cubicBezTo>
                <a:close/>
                <a:moveTo>
                  <a:pt x="141" y="39"/>
                </a:moveTo>
                <a:cubicBezTo>
                  <a:pt x="140" y="39"/>
                  <a:pt x="140" y="39"/>
                  <a:pt x="140" y="39"/>
                </a:cubicBezTo>
                <a:cubicBezTo>
                  <a:pt x="141" y="39"/>
                  <a:pt x="141" y="39"/>
                  <a:pt x="142" y="39"/>
                </a:cubicBezTo>
                <a:cubicBezTo>
                  <a:pt x="142" y="39"/>
                  <a:pt x="141" y="39"/>
                  <a:pt x="141" y="39"/>
                </a:cubicBezTo>
                <a:close/>
                <a:moveTo>
                  <a:pt x="63" y="33"/>
                </a:move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ubicBezTo>
                  <a:pt x="63" y="33"/>
                  <a:pt x="63" y="33"/>
                  <a:pt x="63" y="33"/>
                </a:cubicBezTo>
                <a:close/>
                <a:moveTo>
                  <a:pt x="37" y="111"/>
                </a:moveTo>
                <a:cubicBezTo>
                  <a:pt x="37" y="112"/>
                  <a:pt x="37" y="112"/>
                  <a:pt x="37" y="112"/>
                </a:cubicBezTo>
                <a:cubicBezTo>
                  <a:pt x="37" y="112"/>
                  <a:pt x="37" y="111"/>
                  <a:pt x="37" y="111"/>
                </a:cubicBezTo>
                <a:cubicBezTo>
                  <a:pt x="37" y="111"/>
                  <a:pt x="37" y="111"/>
                  <a:pt x="37" y="111"/>
                </a:cubicBezTo>
                <a:close/>
                <a:moveTo>
                  <a:pt x="115" y="143"/>
                </a:moveTo>
                <a:cubicBezTo>
                  <a:pt x="118" y="139"/>
                  <a:pt x="122" y="136"/>
                  <a:pt x="124" y="132"/>
                </a:cubicBezTo>
                <a:cubicBezTo>
                  <a:pt x="124" y="132"/>
                  <a:pt x="125" y="133"/>
                  <a:pt x="125" y="133"/>
                </a:cubicBezTo>
                <a:cubicBezTo>
                  <a:pt x="122" y="136"/>
                  <a:pt x="119" y="140"/>
                  <a:pt x="116" y="143"/>
                </a:cubicBezTo>
                <a:cubicBezTo>
                  <a:pt x="116" y="143"/>
                  <a:pt x="115" y="143"/>
                  <a:pt x="115" y="143"/>
                </a:cubicBezTo>
                <a:close/>
                <a:moveTo>
                  <a:pt x="130" y="43"/>
                </a:moveTo>
                <a:cubicBezTo>
                  <a:pt x="129" y="43"/>
                  <a:pt x="128" y="44"/>
                  <a:pt x="127" y="45"/>
                </a:cubicBezTo>
                <a:cubicBezTo>
                  <a:pt x="126" y="46"/>
                  <a:pt x="124" y="47"/>
                  <a:pt x="123" y="48"/>
                </a:cubicBezTo>
                <a:cubicBezTo>
                  <a:pt x="125" y="46"/>
                  <a:pt x="127" y="44"/>
                  <a:pt x="130" y="43"/>
                </a:cubicBezTo>
                <a:close/>
              </a:path>
            </a:pathLst>
          </a:custGeom>
          <a:solidFill>
            <a:srgbClr val="FF70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4" name="그룹 223"/>
          <p:cNvGrpSpPr/>
          <p:nvPr/>
        </p:nvGrpSpPr>
        <p:grpSpPr>
          <a:xfrm>
            <a:off x="6470594" y="4620885"/>
            <a:ext cx="5448836" cy="728639"/>
            <a:chOff x="6408292" y="4577576"/>
            <a:chExt cx="5448836" cy="728639"/>
          </a:xfrm>
        </p:grpSpPr>
        <p:sp>
          <p:nvSpPr>
            <p:cNvPr id="225" name="타원 224"/>
            <p:cNvSpPr/>
            <p:nvPr/>
          </p:nvSpPr>
          <p:spPr>
            <a:xfrm>
              <a:off x="6408292" y="4577576"/>
              <a:ext cx="728638" cy="728639"/>
            </a:xfrm>
            <a:prstGeom prst="ellipse">
              <a:avLst/>
            </a:prstGeom>
            <a:solidFill>
              <a:srgbClr val="FE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26" name="타원 225"/>
            <p:cNvSpPr/>
            <p:nvPr/>
          </p:nvSpPr>
          <p:spPr>
            <a:xfrm>
              <a:off x="7352332" y="4577576"/>
              <a:ext cx="728638" cy="728639"/>
            </a:xfrm>
            <a:prstGeom prst="ellipse">
              <a:avLst/>
            </a:pr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27" name="타원 226"/>
            <p:cNvSpPr/>
            <p:nvPr/>
          </p:nvSpPr>
          <p:spPr>
            <a:xfrm>
              <a:off x="8296372" y="4577576"/>
              <a:ext cx="728638" cy="728639"/>
            </a:xfrm>
            <a:prstGeom prst="ellipse">
              <a:avLst/>
            </a:prstGeom>
            <a:solidFill>
              <a:srgbClr val="62C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29" name="타원 228"/>
            <p:cNvSpPr/>
            <p:nvPr/>
          </p:nvSpPr>
          <p:spPr>
            <a:xfrm>
              <a:off x="11128490" y="4577576"/>
              <a:ext cx="728638" cy="728639"/>
            </a:xfrm>
            <a:prstGeom prst="ellipse">
              <a:avLst/>
            </a:prstGeom>
            <a:solidFill>
              <a:srgbClr val="29A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30" name="타원 229"/>
            <p:cNvSpPr/>
            <p:nvPr/>
          </p:nvSpPr>
          <p:spPr>
            <a:xfrm>
              <a:off x="10184451" y="4577576"/>
              <a:ext cx="728638" cy="728639"/>
            </a:xfrm>
            <a:prstGeom prst="ellipse">
              <a:avLst/>
            </a:prstGeom>
            <a:solidFill>
              <a:srgbClr val="4AD8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  <p:sp>
          <p:nvSpPr>
            <p:cNvPr id="231" name="타원 230"/>
            <p:cNvSpPr/>
            <p:nvPr/>
          </p:nvSpPr>
          <p:spPr>
            <a:xfrm>
              <a:off x="9240412" y="4577576"/>
              <a:ext cx="728638" cy="728639"/>
            </a:xfrm>
            <a:prstGeom prst="ellipse">
              <a:avLst/>
            </a:prstGeom>
            <a:solidFill>
              <a:srgbClr val="097B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ea typeface="HY강B" panose="02030600000101010101" pitchFamily="18" charset="-127"/>
              </a:endParaRPr>
            </a:p>
          </p:txBody>
        </p:sp>
      </p:grpSp>
      <p:grpSp>
        <p:nvGrpSpPr>
          <p:cNvPr id="253" name="그룹 252"/>
          <p:cNvGrpSpPr/>
          <p:nvPr/>
        </p:nvGrpSpPr>
        <p:grpSpPr>
          <a:xfrm>
            <a:off x="2489857" y="576542"/>
            <a:ext cx="1236695" cy="1252940"/>
            <a:chOff x="8113579" y="207483"/>
            <a:chExt cx="689822" cy="698884"/>
          </a:xfrm>
          <a:solidFill>
            <a:schemeClr val="tx1"/>
          </a:solidFill>
        </p:grpSpPr>
        <p:sp>
          <p:nvSpPr>
            <p:cNvPr id="254" name="이등변 삼각형 253"/>
            <p:cNvSpPr/>
            <p:nvPr/>
          </p:nvSpPr>
          <p:spPr>
            <a:xfrm>
              <a:off x="8113579" y="207483"/>
              <a:ext cx="689821" cy="1353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자유형 254"/>
            <p:cNvSpPr/>
            <p:nvPr/>
          </p:nvSpPr>
          <p:spPr>
            <a:xfrm>
              <a:off x="8124487" y="343381"/>
              <a:ext cx="671596" cy="111262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직사각형 255"/>
            <p:cNvSpPr/>
            <p:nvPr/>
          </p:nvSpPr>
          <p:spPr>
            <a:xfrm>
              <a:off x="8154954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직사각형 256"/>
            <p:cNvSpPr/>
            <p:nvPr/>
          </p:nvSpPr>
          <p:spPr>
            <a:xfrm>
              <a:off x="8741210" y="448900"/>
              <a:ext cx="22182" cy="2053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8" name="직사각형 257"/>
            <p:cNvSpPr/>
            <p:nvPr/>
          </p:nvSpPr>
          <p:spPr>
            <a:xfrm>
              <a:off x="8151531" y="880312"/>
              <a:ext cx="605354" cy="26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9" name="자유형 258"/>
            <p:cNvSpPr/>
            <p:nvPr/>
          </p:nvSpPr>
          <p:spPr>
            <a:xfrm>
              <a:off x="8113579" y="659968"/>
              <a:ext cx="689822" cy="205284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0" name="Freeform 9"/>
          <p:cNvSpPr>
            <a:spLocks noEditPoints="1"/>
          </p:cNvSpPr>
          <p:nvPr/>
        </p:nvSpPr>
        <p:spPr bwMode="auto">
          <a:xfrm>
            <a:off x="6558196" y="2190969"/>
            <a:ext cx="5262184" cy="1857339"/>
          </a:xfrm>
          <a:custGeom>
            <a:avLst/>
            <a:gdLst>
              <a:gd name="T0" fmla="*/ 12 w 2679"/>
              <a:gd name="T1" fmla="*/ 758 h 943"/>
              <a:gd name="T2" fmla="*/ 10 w 2679"/>
              <a:gd name="T3" fmla="*/ 943 h 943"/>
              <a:gd name="T4" fmla="*/ 2674 w 2679"/>
              <a:gd name="T5" fmla="*/ 747 h 943"/>
              <a:gd name="T6" fmla="*/ 2134 w 2679"/>
              <a:gd name="T7" fmla="*/ 109 h 943"/>
              <a:gd name="T8" fmla="*/ 1708 w 2679"/>
              <a:gd name="T9" fmla="*/ 480 h 943"/>
              <a:gd name="T10" fmla="*/ 1707 w 2679"/>
              <a:gd name="T11" fmla="*/ 416 h 943"/>
              <a:gd name="T12" fmla="*/ 1468 w 2679"/>
              <a:gd name="T13" fmla="*/ 485 h 943"/>
              <a:gd name="T14" fmla="*/ 1357 w 2679"/>
              <a:gd name="T15" fmla="*/ 293 h 943"/>
              <a:gd name="T16" fmla="*/ 1260 w 2679"/>
              <a:gd name="T17" fmla="*/ 213 h 943"/>
              <a:gd name="T18" fmla="*/ 744 w 2679"/>
              <a:gd name="T19" fmla="*/ 35 h 943"/>
              <a:gd name="T20" fmla="*/ 302 w 2679"/>
              <a:gd name="T21" fmla="*/ 243 h 943"/>
              <a:gd name="T22" fmla="*/ 57 w 2679"/>
              <a:gd name="T23" fmla="*/ 384 h 943"/>
              <a:gd name="T24" fmla="*/ 2009 w 2679"/>
              <a:gd name="T25" fmla="*/ 922 h 943"/>
              <a:gd name="T26" fmla="*/ 2256 w 2679"/>
              <a:gd name="T27" fmla="*/ 923 h 943"/>
              <a:gd name="T28" fmla="*/ 2398 w 2679"/>
              <a:gd name="T29" fmla="*/ 881 h 943"/>
              <a:gd name="T30" fmla="*/ 2494 w 2679"/>
              <a:gd name="T31" fmla="*/ 918 h 943"/>
              <a:gd name="T32" fmla="*/ 2549 w 2679"/>
              <a:gd name="T33" fmla="*/ 824 h 943"/>
              <a:gd name="T34" fmla="*/ 2572 w 2679"/>
              <a:gd name="T35" fmla="*/ 854 h 943"/>
              <a:gd name="T36" fmla="*/ 2581 w 2679"/>
              <a:gd name="T37" fmla="*/ 831 h 943"/>
              <a:gd name="T38" fmla="*/ 2602 w 2679"/>
              <a:gd name="T39" fmla="*/ 737 h 943"/>
              <a:gd name="T40" fmla="*/ 2453 w 2679"/>
              <a:gd name="T41" fmla="*/ 712 h 943"/>
              <a:gd name="T42" fmla="*/ 2326 w 2679"/>
              <a:gd name="T43" fmla="*/ 878 h 943"/>
              <a:gd name="T44" fmla="*/ 2315 w 2679"/>
              <a:gd name="T45" fmla="*/ 748 h 943"/>
              <a:gd name="T46" fmla="*/ 2222 w 2679"/>
              <a:gd name="T47" fmla="*/ 698 h 943"/>
              <a:gd name="T48" fmla="*/ 2197 w 2679"/>
              <a:gd name="T49" fmla="*/ 894 h 943"/>
              <a:gd name="T50" fmla="*/ 1850 w 2679"/>
              <a:gd name="T51" fmla="*/ 452 h 943"/>
              <a:gd name="T52" fmla="*/ 2000 w 2679"/>
              <a:gd name="T53" fmla="*/ 655 h 943"/>
              <a:gd name="T54" fmla="*/ 1890 w 2679"/>
              <a:gd name="T55" fmla="*/ 718 h 943"/>
              <a:gd name="T56" fmla="*/ 1835 w 2679"/>
              <a:gd name="T57" fmla="*/ 685 h 943"/>
              <a:gd name="T58" fmla="*/ 1767 w 2679"/>
              <a:gd name="T59" fmla="*/ 632 h 943"/>
              <a:gd name="T60" fmla="*/ 1661 w 2679"/>
              <a:gd name="T61" fmla="*/ 526 h 943"/>
              <a:gd name="T62" fmla="*/ 1573 w 2679"/>
              <a:gd name="T63" fmla="*/ 678 h 943"/>
              <a:gd name="T64" fmla="*/ 1464 w 2679"/>
              <a:gd name="T65" fmla="*/ 651 h 943"/>
              <a:gd name="T66" fmla="*/ 1022 w 2679"/>
              <a:gd name="T67" fmla="*/ 225 h 943"/>
              <a:gd name="T68" fmla="*/ 841 w 2679"/>
              <a:gd name="T69" fmla="*/ 573 h 943"/>
              <a:gd name="T70" fmla="*/ 891 w 2679"/>
              <a:gd name="T71" fmla="*/ 626 h 943"/>
              <a:gd name="T72" fmla="*/ 990 w 2679"/>
              <a:gd name="T73" fmla="*/ 184 h 943"/>
              <a:gd name="T74" fmla="*/ 830 w 2679"/>
              <a:gd name="T75" fmla="*/ 416 h 943"/>
              <a:gd name="T76" fmla="*/ 30 w 2679"/>
              <a:gd name="T77" fmla="*/ 690 h 943"/>
              <a:gd name="T78" fmla="*/ 170 w 2679"/>
              <a:gd name="T79" fmla="*/ 787 h 943"/>
              <a:gd name="T80" fmla="*/ 332 w 2679"/>
              <a:gd name="T81" fmla="*/ 800 h 943"/>
              <a:gd name="T82" fmla="*/ 474 w 2679"/>
              <a:gd name="T83" fmla="*/ 702 h 943"/>
              <a:gd name="T84" fmla="*/ 521 w 2679"/>
              <a:gd name="T85" fmla="*/ 632 h 943"/>
              <a:gd name="T86" fmla="*/ 430 w 2679"/>
              <a:gd name="T87" fmla="*/ 762 h 943"/>
              <a:gd name="T88" fmla="*/ 289 w 2679"/>
              <a:gd name="T89" fmla="*/ 800 h 943"/>
              <a:gd name="T90" fmla="*/ 45 w 2679"/>
              <a:gd name="T91" fmla="*/ 571 h 943"/>
              <a:gd name="T92" fmla="*/ 57 w 2679"/>
              <a:gd name="T93" fmla="*/ 649 h 943"/>
              <a:gd name="T94" fmla="*/ 91 w 2679"/>
              <a:gd name="T95" fmla="*/ 716 h 943"/>
              <a:gd name="T96" fmla="*/ 507 w 2679"/>
              <a:gd name="T97" fmla="*/ 885 h 943"/>
              <a:gd name="T98" fmla="*/ 481 w 2679"/>
              <a:gd name="T99" fmla="*/ 735 h 943"/>
              <a:gd name="T100" fmla="*/ 747 w 2679"/>
              <a:gd name="T101" fmla="*/ 49 h 943"/>
              <a:gd name="T102" fmla="*/ 640 w 2679"/>
              <a:gd name="T103" fmla="*/ 251 h 943"/>
              <a:gd name="T104" fmla="*/ 616 w 2679"/>
              <a:gd name="T105" fmla="*/ 732 h 943"/>
              <a:gd name="T106" fmla="*/ 623 w 2679"/>
              <a:gd name="T107" fmla="*/ 256 h 943"/>
              <a:gd name="T108" fmla="*/ 533 w 2679"/>
              <a:gd name="T109" fmla="*/ 367 h 943"/>
              <a:gd name="T110" fmla="*/ 524 w 2679"/>
              <a:gd name="T111" fmla="*/ 426 h 943"/>
              <a:gd name="T112" fmla="*/ 349 w 2679"/>
              <a:gd name="T113" fmla="*/ 571 h 943"/>
              <a:gd name="T114" fmla="*/ 460 w 2679"/>
              <a:gd name="T115" fmla="*/ 408 h 943"/>
              <a:gd name="T116" fmla="*/ 242 w 2679"/>
              <a:gd name="T117" fmla="*/ 290 h 943"/>
              <a:gd name="T118" fmla="*/ 239 w 2679"/>
              <a:gd name="T119" fmla="*/ 340 h 943"/>
              <a:gd name="T120" fmla="*/ 260 w 2679"/>
              <a:gd name="T121" fmla="*/ 539 h 943"/>
              <a:gd name="T122" fmla="*/ 71 w 2679"/>
              <a:gd name="T123" fmla="*/ 425 h 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79" h="943">
                <a:moveTo>
                  <a:pt x="3" y="477"/>
                </a:moveTo>
                <a:cubicBezTo>
                  <a:pt x="3" y="487"/>
                  <a:pt x="6" y="495"/>
                  <a:pt x="17" y="497"/>
                </a:cubicBezTo>
                <a:cubicBezTo>
                  <a:pt x="19" y="497"/>
                  <a:pt x="21" y="499"/>
                  <a:pt x="23" y="499"/>
                </a:cubicBezTo>
                <a:cubicBezTo>
                  <a:pt x="23" y="500"/>
                  <a:pt x="23" y="500"/>
                  <a:pt x="23" y="501"/>
                </a:cubicBezTo>
                <a:cubicBezTo>
                  <a:pt x="23" y="503"/>
                  <a:pt x="22" y="506"/>
                  <a:pt x="21" y="508"/>
                </a:cubicBezTo>
                <a:cubicBezTo>
                  <a:pt x="9" y="559"/>
                  <a:pt x="10" y="608"/>
                  <a:pt x="26" y="658"/>
                </a:cubicBezTo>
                <a:cubicBezTo>
                  <a:pt x="29" y="668"/>
                  <a:pt x="29" y="668"/>
                  <a:pt x="19" y="673"/>
                </a:cubicBezTo>
                <a:cubicBezTo>
                  <a:pt x="11" y="676"/>
                  <a:pt x="4" y="681"/>
                  <a:pt x="2" y="690"/>
                </a:cubicBezTo>
                <a:cubicBezTo>
                  <a:pt x="3" y="691"/>
                  <a:pt x="5" y="691"/>
                  <a:pt x="7" y="692"/>
                </a:cubicBezTo>
                <a:cubicBezTo>
                  <a:pt x="7" y="712"/>
                  <a:pt x="7" y="732"/>
                  <a:pt x="7" y="752"/>
                </a:cubicBezTo>
                <a:cubicBezTo>
                  <a:pt x="7" y="754"/>
                  <a:pt x="10" y="757"/>
                  <a:pt x="12" y="758"/>
                </a:cubicBezTo>
                <a:cubicBezTo>
                  <a:pt x="22" y="763"/>
                  <a:pt x="33" y="767"/>
                  <a:pt x="44" y="771"/>
                </a:cubicBezTo>
                <a:cubicBezTo>
                  <a:pt x="46" y="772"/>
                  <a:pt x="50" y="772"/>
                  <a:pt x="53" y="771"/>
                </a:cubicBezTo>
                <a:cubicBezTo>
                  <a:pt x="62" y="768"/>
                  <a:pt x="70" y="764"/>
                  <a:pt x="79" y="761"/>
                </a:cubicBezTo>
                <a:cubicBezTo>
                  <a:pt x="81" y="760"/>
                  <a:pt x="84" y="760"/>
                  <a:pt x="86" y="761"/>
                </a:cubicBezTo>
                <a:cubicBezTo>
                  <a:pt x="92" y="767"/>
                  <a:pt x="98" y="773"/>
                  <a:pt x="104" y="780"/>
                </a:cubicBezTo>
                <a:cubicBezTo>
                  <a:pt x="94" y="796"/>
                  <a:pt x="84" y="812"/>
                  <a:pt x="73" y="828"/>
                </a:cubicBezTo>
                <a:cubicBezTo>
                  <a:pt x="63" y="844"/>
                  <a:pt x="53" y="860"/>
                  <a:pt x="43" y="876"/>
                </a:cubicBezTo>
                <a:cubicBezTo>
                  <a:pt x="33" y="892"/>
                  <a:pt x="22" y="906"/>
                  <a:pt x="14" y="922"/>
                </a:cubicBezTo>
                <a:cubicBezTo>
                  <a:pt x="15" y="923"/>
                  <a:pt x="15" y="923"/>
                  <a:pt x="16" y="923"/>
                </a:cubicBezTo>
                <a:cubicBezTo>
                  <a:pt x="14" y="924"/>
                  <a:pt x="12" y="924"/>
                  <a:pt x="10" y="925"/>
                </a:cubicBezTo>
                <a:cubicBezTo>
                  <a:pt x="10" y="943"/>
                  <a:pt x="10" y="943"/>
                  <a:pt x="10" y="943"/>
                </a:cubicBezTo>
                <a:cubicBezTo>
                  <a:pt x="37" y="943"/>
                  <a:pt x="37" y="943"/>
                  <a:pt x="37" y="943"/>
                </a:cubicBezTo>
                <a:cubicBezTo>
                  <a:pt x="38" y="943"/>
                  <a:pt x="39" y="943"/>
                  <a:pt x="40" y="943"/>
                </a:cubicBezTo>
                <a:cubicBezTo>
                  <a:pt x="44" y="943"/>
                  <a:pt x="47" y="943"/>
                  <a:pt x="50" y="943"/>
                </a:cubicBezTo>
                <a:cubicBezTo>
                  <a:pt x="897" y="943"/>
                  <a:pt x="1743" y="943"/>
                  <a:pt x="2590" y="943"/>
                </a:cubicBezTo>
                <a:cubicBezTo>
                  <a:pt x="2593" y="943"/>
                  <a:pt x="2595" y="943"/>
                  <a:pt x="2598" y="943"/>
                </a:cubicBezTo>
                <a:cubicBezTo>
                  <a:pt x="2672" y="943"/>
                  <a:pt x="2672" y="943"/>
                  <a:pt x="2672" y="943"/>
                </a:cubicBezTo>
                <a:cubicBezTo>
                  <a:pt x="2672" y="938"/>
                  <a:pt x="2672" y="938"/>
                  <a:pt x="2672" y="938"/>
                </a:cubicBezTo>
                <a:cubicBezTo>
                  <a:pt x="2668" y="936"/>
                  <a:pt x="2666" y="933"/>
                  <a:pt x="2665" y="929"/>
                </a:cubicBezTo>
                <a:cubicBezTo>
                  <a:pt x="2656" y="882"/>
                  <a:pt x="2648" y="835"/>
                  <a:pt x="2639" y="789"/>
                </a:cubicBezTo>
                <a:cubicBezTo>
                  <a:pt x="2637" y="781"/>
                  <a:pt x="2638" y="776"/>
                  <a:pt x="2646" y="772"/>
                </a:cubicBezTo>
                <a:cubicBezTo>
                  <a:pt x="2658" y="766"/>
                  <a:pt x="2668" y="759"/>
                  <a:pt x="2674" y="747"/>
                </a:cubicBezTo>
                <a:cubicBezTo>
                  <a:pt x="2679" y="738"/>
                  <a:pt x="2678" y="730"/>
                  <a:pt x="2670" y="724"/>
                </a:cubicBezTo>
                <a:cubicBezTo>
                  <a:pt x="2665" y="720"/>
                  <a:pt x="2659" y="716"/>
                  <a:pt x="2653" y="715"/>
                </a:cubicBezTo>
                <a:cubicBezTo>
                  <a:pt x="2639" y="711"/>
                  <a:pt x="2625" y="707"/>
                  <a:pt x="2611" y="705"/>
                </a:cubicBezTo>
                <a:cubicBezTo>
                  <a:pt x="2561" y="697"/>
                  <a:pt x="2511" y="697"/>
                  <a:pt x="2461" y="697"/>
                </a:cubicBezTo>
                <a:cubicBezTo>
                  <a:pt x="2388" y="697"/>
                  <a:pt x="2315" y="695"/>
                  <a:pt x="2242" y="685"/>
                </a:cubicBezTo>
                <a:cubicBezTo>
                  <a:pt x="2181" y="677"/>
                  <a:pt x="2121" y="664"/>
                  <a:pt x="2064" y="643"/>
                </a:cubicBezTo>
                <a:cubicBezTo>
                  <a:pt x="2056" y="640"/>
                  <a:pt x="2048" y="637"/>
                  <a:pt x="2039" y="634"/>
                </a:cubicBezTo>
                <a:cubicBezTo>
                  <a:pt x="2043" y="631"/>
                  <a:pt x="2046" y="630"/>
                  <a:pt x="2050" y="628"/>
                </a:cubicBezTo>
                <a:cubicBezTo>
                  <a:pt x="2115" y="598"/>
                  <a:pt x="2167" y="553"/>
                  <a:pt x="2200" y="488"/>
                </a:cubicBezTo>
                <a:cubicBezTo>
                  <a:pt x="2239" y="410"/>
                  <a:pt x="2242" y="328"/>
                  <a:pt x="2218" y="245"/>
                </a:cubicBezTo>
                <a:cubicBezTo>
                  <a:pt x="2203" y="192"/>
                  <a:pt x="2176" y="146"/>
                  <a:pt x="2134" y="109"/>
                </a:cubicBezTo>
                <a:cubicBezTo>
                  <a:pt x="2090" y="71"/>
                  <a:pt x="2039" y="54"/>
                  <a:pt x="1981" y="68"/>
                </a:cubicBezTo>
                <a:cubicBezTo>
                  <a:pt x="1938" y="78"/>
                  <a:pt x="1905" y="102"/>
                  <a:pt x="1879" y="137"/>
                </a:cubicBezTo>
                <a:cubicBezTo>
                  <a:pt x="1818" y="218"/>
                  <a:pt x="1801" y="311"/>
                  <a:pt x="1822" y="409"/>
                </a:cubicBezTo>
                <a:cubicBezTo>
                  <a:pt x="1843" y="509"/>
                  <a:pt x="1903" y="580"/>
                  <a:pt x="1993" y="628"/>
                </a:cubicBezTo>
                <a:cubicBezTo>
                  <a:pt x="1995" y="629"/>
                  <a:pt x="1997" y="630"/>
                  <a:pt x="2000" y="632"/>
                </a:cubicBezTo>
                <a:cubicBezTo>
                  <a:pt x="1996" y="633"/>
                  <a:pt x="1994" y="634"/>
                  <a:pt x="1991" y="634"/>
                </a:cubicBezTo>
                <a:cubicBezTo>
                  <a:pt x="1987" y="635"/>
                  <a:pt x="1983" y="636"/>
                  <a:pt x="1979" y="636"/>
                </a:cubicBezTo>
                <a:cubicBezTo>
                  <a:pt x="1949" y="638"/>
                  <a:pt x="1920" y="632"/>
                  <a:pt x="1892" y="622"/>
                </a:cubicBezTo>
                <a:cubicBezTo>
                  <a:pt x="1829" y="601"/>
                  <a:pt x="1770" y="569"/>
                  <a:pt x="1712" y="537"/>
                </a:cubicBezTo>
                <a:cubicBezTo>
                  <a:pt x="1710" y="536"/>
                  <a:pt x="1708" y="534"/>
                  <a:pt x="1708" y="532"/>
                </a:cubicBezTo>
                <a:cubicBezTo>
                  <a:pt x="1708" y="515"/>
                  <a:pt x="1708" y="498"/>
                  <a:pt x="1708" y="480"/>
                </a:cubicBezTo>
                <a:cubicBezTo>
                  <a:pt x="1714" y="479"/>
                  <a:pt x="1721" y="478"/>
                  <a:pt x="1729" y="478"/>
                </a:cubicBezTo>
                <a:cubicBezTo>
                  <a:pt x="1734" y="478"/>
                  <a:pt x="1740" y="477"/>
                  <a:pt x="1742" y="484"/>
                </a:cubicBezTo>
                <a:cubicBezTo>
                  <a:pt x="1742" y="486"/>
                  <a:pt x="1744" y="486"/>
                  <a:pt x="1745" y="487"/>
                </a:cubicBezTo>
                <a:cubicBezTo>
                  <a:pt x="1760" y="492"/>
                  <a:pt x="1794" y="487"/>
                  <a:pt x="1804" y="473"/>
                </a:cubicBezTo>
                <a:cubicBezTo>
                  <a:pt x="1800" y="473"/>
                  <a:pt x="1796" y="474"/>
                  <a:pt x="1793" y="474"/>
                </a:cubicBezTo>
                <a:cubicBezTo>
                  <a:pt x="1779" y="472"/>
                  <a:pt x="1766" y="471"/>
                  <a:pt x="1753" y="468"/>
                </a:cubicBezTo>
                <a:cubicBezTo>
                  <a:pt x="1749" y="467"/>
                  <a:pt x="1743" y="463"/>
                  <a:pt x="1742" y="460"/>
                </a:cubicBezTo>
                <a:cubicBezTo>
                  <a:pt x="1739" y="453"/>
                  <a:pt x="1735" y="451"/>
                  <a:pt x="1729" y="450"/>
                </a:cubicBezTo>
                <a:cubicBezTo>
                  <a:pt x="1721" y="448"/>
                  <a:pt x="1713" y="447"/>
                  <a:pt x="1705" y="446"/>
                </a:cubicBezTo>
                <a:cubicBezTo>
                  <a:pt x="1704" y="439"/>
                  <a:pt x="1704" y="432"/>
                  <a:pt x="1703" y="425"/>
                </a:cubicBezTo>
                <a:cubicBezTo>
                  <a:pt x="1703" y="421"/>
                  <a:pt x="1703" y="419"/>
                  <a:pt x="1707" y="416"/>
                </a:cubicBezTo>
                <a:cubicBezTo>
                  <a:pt x="1712" y="414"/>
                  <a:pt x="1712" y="409"/>
                  <a:pt x="1709" y="404"/>
                </a:cubicBezTo>
                <a:cubicBezTo>
                  <a:pt x="1706" y="401"/>
                  <a:pt x="1701" y="400"/>
                  <a:pt x="1698" y="404"/>
                </a:cubicBezTo>
                <a:cubicBezTo>
                  <a:pt x="1694" y="407"/>
                  <a:pt x="1693" y="413"/>
                  <a:pt x="1698" y="416"/>
                </a:cubicBezTo>
                <a:cubicBezTo>
                  <a:pt x="1702" y="418"/>
                  <a:pt x="1702" y="421"/>
                  <a:pt x="1702" y="425"/>
                </a:cubicBezTo>
                <a:cubicBezTo>
                  <a:pt x="1700" y="447"/>
                  <a:pt x="1699" y="468"/>
                  <a:pt x="1698" y="490"/>
                </a:cubicBezTo>
                <a:cubicBezTo>
                  <a:pt x="1697" y="502"/>
                  <a:pt x="1696" y="515"/>
                  <a:pt x="1696" y="528"/>
                </a:cubicBezTo>
                <a:cubicBezTo>
                  <a:pt x="1692" y="526"/>
                  <a:pt x="1690" y="525"/>
                  <a:pt x="1687" y="524"/>
                </a:cubicBezTo>
                <a:cubicBezTo>
                  <a:pt x="1665" y="512"/>
                  <a:pt x="1644" y="500"/>
                  <a:pt x="1622" y="489"/>
                </a:cubicBezTo>
                <a:cubicBezTo>
                  <a:pt x="1595" y="475"/>
                  <a:pt x="1567" y="461"/>
                  <a:pt x="1537" y="453"/>
                </a:cubicBezTo>
                <a:cubicBezTo>
                  <a:pt x="1520" y="449"/>
                  <a:pt x="1504" y="452"/>
                  <a:pt x="1491" y="463"/>
                </a:cubicBezTo>
                <a:cubicBezTo>
                  <a:pt x="1483" y="470"/>
                  <a:pt x="1475" y="477"/>
                  <a:pt x="1468" y="485"/>
                </a:cubicBezTo>
                <a:cubicBezTo>
                  <a:pt x="1447" y="510"/>
                  <a:pt x="1431" y="538"/>
                  <a:pt x="1415" y="567"/>
                </a:cubicBezTo>
                <a:cubicBezTo>
                  <a:pt x="1411" y="574"/>
                  <a:pt x="1408" y="581"/>
                  <a:pt x="1403" y="589"/>
                </a:cubicBezTo>
                <a:cubicBezTo>
                  <a:pt x="1388" y="569"/>
                  <a:pt x="1374" y="551"/>
                  <a:pt x="1360" y="533"/>
                </a:cubicBezTo>
                <a:cubicBezTo>
                  <a:pt x="1330" y="493"/>
                  <a:pt x="1302" y="452"/>
                  <a:pt x="1279" y="407"/>
                </a:cubicBezTo>
                <a:cubicBezTo>
                  <a:pt x="1277" y="403"/>
                  <a:pt x="1274" y="397"/>
                  <a:pt x="1274" y="392"/>
                </a:cubicBezTo>
                <a:cubicBezTo>
                  <a:pt x="1272" y="366"/>
                  <a:pt x="1271" y="340"/>
                  <a:pt x="1270" y="314"/>
                </a:cubicBezTo>
                <a:cubicBezTo>
                  <a:pt x="1270" y="305"/>
                  <a:pt x="1270" y="296"/>
                  <a:pt x="1270" y="286"/>
                </a:cubicBezTo>
                <a:cubicBezTo>
                  <a:pt x="1280" y="286"/>
                  <a:pt x="1290" y="285"/>
                  <a:pt x="1300" y="284"/>
                </a:cubicBezTo>
                <a:cubicBezTo>
                  <a:pt x="1303" y="284"/>
                  <a:pt x="1308" y="286"/>
                  <a:pt x="1309" y="288"/>
                </a:cubicBezTo>
                <a:cubicBezTo>
                  <a:pt x="1311" y="295"/>
                  <a:pt x="1316" y="296"/>
                  <a:pt x="1322" y="296"/>
                </a:cubicBezTo>
                <a:cubicBezTo>
                  <a:pt x="1334" y="295"/>
                  <a:pt x="1346" y="295"/>
                  <a:pt x="1357" y="293"/>
                </a:cubicBezTo>
                <a:cubicBezTo>
                  <a:pt x="1367" y="291"/>
                  <a:pt x="1375" y="286"/>
                  <a:pt x="1382" y="278"/>
                </a:cubicBezTo>
                <a:cubicBezTo>
                  <a:pt x="1379" y="278"/>
                  <a:pt x="1377" y="278"/>
                  <a:pt x="1375" y="279"/>
                </a:cubicBezTo>
                <a:cubicBezTo>
                  <a:pt x="1358" y="280"/>
                  <a:pt x="1341" y="280"/>
                  <a:pt x="1325" y="274"/>
                </a:cubicBezTo>
                <a:cubicBezTo>
                  <a:pt x="1319" y="272"/>
                  <a:pt x="1313" y="267"/>
                  <a:pt x="1311" y="263"/>
                </a:cubicBezTo>
                <a:cubicBezTo>
                  <a:pt x="1308" y="257"/>
                  <a:pt x="1305" y="254"/>
                  <a:pt x="1299" y="253"/>
                </a:cubicBezTo>
                <a:cubicBezTo>
                  <a:pt x="1289" y="251"/>
                  <a:pt x="1279" y="249"/>
                  <a:pt x="1268" y="248"/>
                </a:cubicBezTo>
                <a:cubicBezTo>
                  <a:pt x="1267" y="240"/>
                  <a:pt x="1267" y="231"/>
                  <a:pt x="1267" y="223"/>
                </a:cubicBezTo>
                <a:cubicBezTo>
                  <a:pt x="1266" y="219"/>
                  <a:pt x="1266" y="216"/>
                  <a:pt x="1271" y="213"/>
                </a:cubicBezTo>
                <a:cubicBezTo>
                  <a:pt x="1276" y="211"/>
                  <a:pt x="1277" y="203"/>
                  <a:pt x="1273" y="199"/>
                </a:cubicBezTo>
                <a:cubicBezTo>
                  <a:pt x="1269" y="195"/>
                  <a:pt x="1263" y="195"/>
                  <a:pt x="1259" y="199"/>
                </a:cubicBezTo>
                <a:cubicBezTo>
                  <a:pt x="1255" y="203"/>
                  <a:pt x="1256" y="210"/>
                  <a:pt x="1260" y="213"/>
                </a:cubicBezTo>
                <a:cubicBezTo>
                  <a:pt x="1264" y="215"/>
                  <a:pt x="1265" y="218"/>
                  <a:pt x="1265" y="222"/>
                </a:cubicBezTo>
                <a:cubicBezTo>
                  <a:pt x="1262" y="265"/>
                  <a:pt x="1259" y="308"/>
                  <a:pt x="1257" y="351"/>
                </a:cubicBezTo>
                <a:cubicBezTo>
                  <a:pt x="1255" y="396"/>
                  <a:pt x="1255" y="396"/>
                  <a:pt x="1231" y="435"/>
                </a:cubicBezTo>
                <a:cubicBezTo>
                  <a:pt x="1217" y="456"/>
                  <a:pt x="1202" y="477"/>
                  <a:pt x="1188" y="499"/>
                </a:cubicBezTo>
                <a:cubicBezTo>
                  <a:pt x="1186" y="496"/>
                  <a:pt x="1185" y="495"/>
                  <a:pt x="1184" y="493"/>
                </a:cubicBezTo>
                <a:cubicBezTo>
                  <a:pt x="1171" y="468"/>
                  <a:pt x="1159" y="443"/>
                  <a:pt x="1147" y="419"/>
                </a:cubicBezTo>
                <a:cubicBezTo>
                  <a:pt x="1102" y="332"/>
                  <a:pt x="1056" y="246"/>
                  <a:pt x="1001" y="166"/>
                </a:cubicBezTo>
                <a:cubicBezTo>
                  <a:pt x="973" y="126"/>
                  <a:pt x="943" y="88"/>
                  <a:pt x="907" y="55"/>
                </a:cubicBezTo>
                <a:cubicBezTo>
                  <a:pt x="886" y="36"/>
                  <a:pt x="864" y="20"/>
                  <a:pt x="837" y="10"/>
                </a:cubicBezTo>
                <a:cubicBezTo>
                  <a:pt x="809" y="0"/>
                  <a:pt x="783" y="2"/>
                  <a:pt x="759" y="22"/>
                </a:cubicBezTo>
                <a:cubicBezTo>
                  <a:pt x="754" y="26"/>
                  <a:pt x="749" y="30"/>
                  <a:pt x="744" y="35"/>
                </a:cubicBezTo>
                <a:cubicBezTo>
                  <a:pt x="713" y="62"/>
                  <a:pt x="688" y="94"/>
                  <a:pt x="663" y="126"/>
                </a:cubicBezTo>
                <a:cubicBezTo>
                  <a:pt x="601" y="209"/>
                  <a:pt x="547" y="297"/>
                  <a:pt x="494" y="385"/>
                </a:cubicBezTo>
                <a:cubicBezTo>
                  <a:pt x="493" y="387"/>
                  <a:pt x="491" y="389"/>
                  <a:pt x="489" y="392"/>
                </a:cubicBezTo>
                <a:cubicBezTo>
                  <a:pt x="444" y="343"/>
                  <a:pt x="389" y="314"/>
                  <a:pt x="323" y="304"/>
                </a:cubicBezTo>
                <a:cubicBezTo>
                  <a:pt x="325" y="298"/>
                  <a:pt x="319" y="291"/>
                  <a:pt x="328" y="287"/>
                </a:cubicBezTo>
                <a:cubicBezTo>
                  <a:pt x="325" y="276"/>
                  <a:pt x="325" y="277"/>
                  <a:pt x="316" y="272"/>
                </a:cubicBezTo>
                <a:cubicBezTo>
                  <a:pt x="306" y="266"/>
                  <a:pt x="297" y="260"/>
                  <a:pt x="288" y="253"/>
                </a:cubicBezTo>
                <a:cubicBezTo>
                  <a:pt x="286" y="251"/>
                  <a:pt x="285" y="247"/>
                  <a:pt x="284" y="245"/>
                </a:cubicBezTo>
                <a:cubicBezTo>
                  <a:pt x="284" y="244"/>
                  <a:pt x="285" y="243"/>
                  <a:pt x="286" y="243"/>
                </a:cubicBezTo>
                <a:cubicBezTo>
                  <a:pt x="288" y="244"/>
                  <a:pt x="291" y="246"/>
                  <a:pt x="294" y="246"/>
                </a:cubicBezTo>
                <a:cubicBezTo>
                  <a:pt x="297" y="246"/>
                  <a:pt x="300" y="244"/>
                  <a:pt x="302" y="243"/>
                </a:cubicBezTo>
                <a:cubicBezTo>
                  <a:pt x="295" y="240"/>
                  <a:pt x="290" y="237"/>
                  <a:pt x="284" y="234"/>
                </a:cubicBezTo>
                <a:cubicBezTo>
                  <a:pt x="284" y="232"/>
                  <a:pt x="284" y="231"/>
                  <a:pt x="283" y="229"/>
                </a:cubicBezTo>
                <a:cubicBezTo>
                  <a:pt x="283" y="229"/>
                  <a:pt x="281" y="229"/>
                  <a:pt x="281" y="229"/>
                </a:cubicBezTo>
                <a:cubicBezTo>
                  <a:pt x="281" y="230"/>
                  <a:pt x="280" y="232"/>
                  <a:pt x="281" y="234"/>
                </a:cubicBezTo>
                <a:cubicBezTo>
                  <a:pt x="282" y="244"/>
                  <a:pt x="280" y="253"/>
                  <a:pt x="269" y="259"/>
                </a:cubicBezTo>
                <a:cubicBezTo>
                  <a:pt x="262" y="263"/>
                  <a:pt x="256" y="268"/>
                  <a:pt x="248" y="272"/>
                </a:cubicBezTo>
                <a:cubicBezTo>
                  <a:pt x="241" y="275"/>
                  <a:pt x="238" y="280"/>
                  <a:pt x="235" y="287"/>
                </a:cubicBezTo>
                <a:cubicBezTo>
                  <a:pt x="244" y="292"/>
                  <a:pt x="238" y="300"/>
                  <a:pt x="240" y="306"/>
                </a:cubicBezTo>
                <a:cubicBezTo>
                  <a:pt x="171" y="319"/>
                  <a:pt x="116" y="352"/>
                  <a:pt x="71" y="406"/>
                </a:cubicBezTo>
                <a:cubicBezTo>
                  <a:pt x="62" y="399"/>
                  <a:pt x="52" y="395"/>
                  <a:pt x="48" y="382"/>
                </a:cubicBezTo>
                <a:cubicBezTo>
                  <a:pt x="52" y="382"/>
                  <a:pt x="54" y="384"/>
                  <a:pt x="57" y="384"/>
                </a:cubicBezTo>
                <a:cubicBezTo>
                  <a:pt x="60" y="384"/>
                  <a:pt x="63" y="382"/>
                  <a:pt x="66" y="381"/>
                </a:cubicBezTo>
                <a:cubicBezTo>
                  <a:pt x="59" y="378"/>
                  <a:pt x="54" y="375"/>
                  <a:pt x="48" y="372"/>
                </a:cubicBezTo>
                <a:cubicBezTo>
                  <a:pt x="48" y="370"/>
                  <a:pt x="47" y="368"/>
                  <a:pt x="46" y="366"/>
                </a:cubicBezTo>
                <a:cubicBezTo>
                  <a:pt x="45" y="368"/>
                  <a:pt x="45" y="370"/>
                  <a:pt x="45" y="372"/>
                </a:cubicBezTo>
                <a:cubicBezTo>
                  <a:pt x="44" y="379"/>
                  <a:pt x="46" y="387"/>
                  <a:pt x="39" y="392"/>
                </a:cubicBezTo>
                <a:cubicBezTo>
                  <a:pt x="30" y="398"/>
                  <a:pt x="22" y="405"/>
                  <a:pt x="13" y="409"/>
                </a:cubicBezTo>
                <a:cubicBezTo>
                  <a:pt x="6" y="413"/>
                  <a:pt x="1" y="418"/>
                  <a:pt x="0" y="425"/>
                </a:cubicBezTo>
                <a:cubicBezTo>
                  <a:pt x="2" y="427"/>
                  <a:pt x="4" y="429"/>
                  <a:pt x="4" y="432"/>
                </a:cubicBezTo>
                <a:cubicBezTo>
                  <a:pt x="4" y="447"/>
                  <a:pt x="4" y="462"/>
                  <a:pt x="3" y="477"/>
                </a:cubicBezTo>
                <a:close/>
                <a:moveTo>
                  <a:pt x="2108" y="913"/>
                </a:moveTo>
                <a:cubicBezTo>
                  <a:pt x="2076" y="923"/>
                  <a:pt x="2043" y="925"/>
                  <a:pt x="2009" y="922"/>
                </a:cubicBezTo>
                <a:cubicBezTo>
                  <a:pt x="2042" y="852"/>
                  <a:pt x="2074" y="782"/>
                  <a:pt x="2107" y="711"/>
                </a:cubicBezTo>
                <a:cubicBezTo>
                  <a:pt x="2108" y="711"/>
                  <a:pt x="2108" y="712"/>
                  <a:pt x="2108" y="712"/>
                </a:cubicBezTo>
                <a:cubicBezTo>
                  <a:pt x="2108" y="779"/>
                  <a:pt x="2108" y="846"/>
                  <a:pt x="2108" y="913"/>
                </a:cubicBezTo>
                <a:close/>
                <a:moveTo>
                  <a:pt x="2166" y="923"/>
                </a:moveTo>
                <a:cubicBezTo>
                  <a:pt x="2157" y="922"/>
                  <a:pt x="2148" y="923"/>
                  <a:pt x="2139" y="923"/>
                </a:cubicBezTo>
                <a:cubicBezTo>
                  <a:pt x="2139" y="922"/>
                  <a:pt x="2139" y="922"/>
                  <a:pt x="2139" y="921"/>
                </a:cubicBezTo>
                <a:cubicBezTo>
                  <a:pt x="2155" y="918"/>
                  <a:pt x="2170" y="914"/>
                  <a:pt x="2187" y="911"/>
                </a:cubicBezTo>
                <a:cubicBezTo>
                  <a:pt x="2182" y="920"/>
                  <a:pt x="2176" y="924"/>
                  <a:pt x="2166" y="923"/>
                </a:cubicBezTo>
                <a:close/>
                <a:moveTo>
                  <a:pt x="2277" y="920"/>
                </a:moveTo>
                <a:cubicBezTo>
                  <a:pt x="2276" y="921"/>
                  <a:pt x="2273" y="923"/>
                  <a:pt x="2271" y="923"/>
                </a:cubicBezTo>
                <a:cubicBezTo>
                  <a:pt x="2266" y="923"/>
                  <a:pt x="2261" y="922"/>
                  <a:pt x="2256" y="923"/>
                </a:cubicBezTo>
                <a:cubicBezTo>
                  <a:pt x="2243" y="925"/>
                  <a:pt x="2236" y="919"/>
                  <a:pt x="2230" y="910"/>
                </a:cubicBezTo>
                <a:cubicBezTo>
                  <a:pt x="2226" y="906"/>
                  <a:pt x="2228" y="902"/>
                  <a:pt x="2232" y="901"/>
                </a:cubicBezTo>
                <a:cubicBezTo>
                  <a:pt x="2253" y="895"/>
                  <a:pt x="2275" y="891"/>
                  <a:pt x="2298" y="885"/>
                </a:cubicBezTo>
                <a:cubicBezTo>
                  <a:pt x="2290" y="898"/>
                  <a:pt x="2284" y="909"/>
                  <a:pt x="2277" y="920"/>
                </a:cubicBezTo>
                <a:close/>
                <a:moveTo>
                  <a:pt x="2313" y="922"/>
                </a:moveTo>
                <a:cubicBezTo>
                  <a:pt x="2313" y="912"/>
                  <a:pt x="2313" y="902"/>
                  <a:pt x="2313" y="891"/>
                </a:cubicBezTo>
                <a:cubicBezTo>
                  <a:pt x="2314" y="891"/>
                  <a:pt x="2314" y="891"/>
                  <a:pt x="2315" y="891"/>
                </a:cubicBezTo>
                <a:cubicBezTo>
                  <a:pt x="2322" y="901"/>
                  <a:pt x="2329" y="911"/>
                  <a:pt x="2336" y="922"/>
                </a:cubicBezTo>
                <a:cubicBezTo>
                  <a:pt x="2328" y="922"/>
                  <a:pt x="2321" y="922"/>
                  <a:pt x="2313" y="922"/>
                </a:cubicBezTo>
                <a:close/>
                <a:moveTo>
                  <a:pt x="2407" y="858"/>
                </a:moveTo>
                <a:cubicBezTo>
                  <a:pt x="2404" y="866"/>
                  <a:pt x="2401" y="873"/>
                  <a:pt x="2398" y="881"/>
                </a:cubicBezTo>
                <a:cubicBezTo>
                  <a:pt x="2393" y="863"/>
                  <a:pt x="2394" y="860"/>
                  <a:pt x="2407" y="858"/>
                </a:cubicBezTo>
                <a:close/>
                <a:moveTo>
                  <a:pt x="2398" y="922"/>
                </a:moveTo>
                <a:cubicBezTo>
                  <a:pt x="2408" y="902"/>
                  <a:pt x="2418" y="883"/>
                  <a:pt x="2428" y="862"/>
                </a:cubicBezTo>
                <a:cubicBezTo>
                  <a:pt x="2439" y="883"/>
                  <a:pt x="2449" y="902"/>
                  <a:pt x="2460" y="922"/>
                </a:cubicBezTo>
                <a:cubicBezTo>
                  <a:pt x="2439" y="922"/>
                  <a:pt x="2419" y="922"/>
                  <a:pt x="2398" y="922"/>
                </a:cubicBezTo>
                <a:close/>
                <a:moveTo>
                  <a:pt x="2476" y="921"/>
                </a:moveTo>
                <a:cubicBezTo>
                  <a:pt x="2464" y="897"/>
                  <a:pt x="2452" y="873"/>
                  <a:pt x="2439" y="849"/>
                </a:cubicBezTo>
                <a:cubicBezTo>
                  <a:pt x="2459" y="843"/>
                  <a:pt x="2479" y="837"/>
                  <a:pt x="2498" y="831"/>
                </a:cubicBezTo>
                <a:cubicBezTo>
                  <a:pt x="2503" y="845"/>
                  <a:pt x="2507" y="858"/>
                  <a:pt x="2511" y="871"/>
                </a:cubicBezTo>
                <a:cubicBezTo>
                  <a:pt x="2512" y="873"/>
                  <a:pt x="2511" y="876"/>
                  <a:pt x="2510" y="878"/>
                </a:cubicBezTo>
                <a:cubicBezTo>
                  <a:pt x="2505" y="891"/>
                  <a:pt x="2500" y="905"/>
                  <a:pt x="2494" y="918"/>
                </a:cubicBezTo>
                <a:cubicBezTo>
                  <a:pt x="2492" y="924"/>
                  <a:pt x="2479" y="926"/>
                  <a:pt x="2476" y="921"/>
                </a:cubicBezTo>
                <a:close/>
                <a:moveTo>
                  <a:pt x="2509" y="923"/>
                </a:moveTo>
                <a:cubicBezTo>
                  <a:pt x="2513" y="914"/>
                  <a:pt x="2516" y="906"/>
                  <a:pt x="2520" y="897"/>
                </a:cubicBezTo>
                <a:cubicBezTo>
                  <a:pt x="2523" y="906"/>
                  <a:pt x="2525" y="914"/>
                  <a:pt x="2528" y="923"/>
                </a:cubicBezTo>
                <a:cubicBezTo>
                  <a:pt x="2522" y="923"/>
                  <a:pt x="2516" y="923"/>
                  <a:pt x="2509" y="923"/>
                </a:cubicBezTo>
                <a:close/>
                <a:moveTo>
                  <a:pt x="2514" y="826"/>
                </a:moveTo>
                <a:cubicBezTo>
                  <a:pt x="2520" y="824"/>
                  <a:pt x="2526" y="822"/>
                  <a:pt x="2534" y="820"/>
                </a:cubicBezTo>
                <a:cubicBezTo>
                  <a:pt x="2529" y="831"/>
                  <a:pt x="2526" y="840"/>
                  <a:pt x="2521" y="850"/>
                </a:cubicBezTo>
                <a:cubicBezTo>
                  <a:pt x="2518" y="842"/>
                  <a:pt x="2516" y="834"/>
                  <a:pt x="2514" y="826"/>
                </a:cubicBezTo>
                <a:close/>
                <a:moveTo>
                  <a:pt x="2534" y="861"/>
                </a:moveTo>
                <a:cubicBezTo>
                  <a:pt x="2540" y="849"/>
                  <a:pt x="2544" y="837"/>
                  <a:pt x="2549" y="824"/>
                </a:cubicBezTo>
                <a:cubicBezTo>
                  <a:pt x="2553" y="829"/>
                  <a:pt x="2556" y="833"/>
                  <a:pt x="2559" y="837"/>
                </a:cubicBezTo>
                <a:cubicBezTo>
                  <a:pt x="2560" y="838"/>
                  <a:pt x="2560" y="841"/>
                  <a:pt x="2560" y="842"/>
                </a:cubicBezTo>
                <a:cubicBezTo>
                  <a:pt x="2553" y="860"/>
                  <a:pt x="2545" y="879"/>
                  <a:pt x="2537" y="898"/>
                </a:cubicBezTo>
                <a:cubicBezTo>
                  <a:pt x="2532" y="885"/>
                  <a:pt x="2527" y="874"/>
                  <a:pt x="2534" y="861"/>
                </a:cubicBezTo>
                <a:close/>
                <a:moveTo>
                  <a:pt x="2559" y="811"/>
                </a:moveTo>
                <a:cubicBezTo>
                  <a:pt x="2564" y="809"/>
                  <a:pt x="2568" y="808"/>
                  <a:pt x="2575" y="805"/>
                </a:cubicBezTo>
                <a:cubicBezTo>
                  <a:pt x="2572" y="811"/>
                  <a:pt x="2570" y="816"/>
                  <a:pt x="2568" y="822"/>
                </a:cubicBezTo>
                <a:cubicBezTo>
                  <a:pt x="2565" y="819"/>
                  <a:pt x="2564" y="817"/>
                  <a:pt x="2562" y="815"/>
                </a:cubicBezTo>
                <a:cubicBezTo>
                  <a:pt x="2561" y="814"/>
                  <a:pt x="2561" y="813"/>
                  <a:pt x="2559" y="811"/>
                </a:cubicBezTo>
                <a:close/>
                <a:moveTo>
                  <a:pt x="2544" y="923"/>
                </a:moveTo>
                <a:cubicBezTo>
                  <a:pt x="2554" y="899"/>
                  <a:pt x="2563" y="877"/>
                  <a:pt x="2572" y="854"/>
                </a:cubicBezTo>
                <a:cubicBezTo>
                  <a:pt x="2590" y="877"/>
                  <a:pt x="2608" y="900"/>
                  <a:pt x="2626" y="923"/>
                </a:cubicBezTo>
                <a:cubicBezTo>
                  <a:pt x="2598" y="923"/>
                  <a:pt x="2572" y="923"/>
                  <a:pt x="2544" y="923"/>
                </a:cubicBezTo>
                <a:close/>
                <a:moveTo>
                  <a:pt x="2656" y="731"/>
                </a:moveTo>
                <a:cubicBezTo>
                  <a:pt x="2663" y="735"/>
                  <a:pt x="2664" y="741"/>
                  <a:pt x="2658" y="746"/>
                </a:cubicBezTo>
                <a:cubicBezTo>
                  <a:pt x="2651" y="752"/>
                  <a:pt x="2643" y="758"/>
                  <a:pt x="2634" y="765"/>
                </a:cubicBezTo>
                <a:cubicBezTo>
                  <a:pt x="2632" y="749"/>
                  <a:pt x="2629" y="736"/>
                  <a:pt x="2626" y="720"/>
                </a:cubicBezTo>
                <a:cubicBezTo>
                  <a:pt x="2637" y="724"/>
                  <a:pt x="2647" y="727"/>
                  <a:pt x="2656" y="731"/>
                </a:cubicBezTo>
                <a:close/>
                <a:moveTo>
                  <a:pt x="2649" y="927"/>
                </a:moveTo>
                <a:cubicBezTo>
                  <a:pt x="2646" y="923"/>
                  <a:pt x="2645" y="922"/>
                  <a:pt x="2643" y="920"/>
                </a:cubicBezTo>
                <a:cubicBezTo>
                  <a:pt x="2623" y="894"/>
                  <a:pt x="2603" y="868"/>
                  <a:pt x="2583" y="842"/>
                </a:cubicBezTo>
                <a:cubicBezTo>
                  <a:pt x="2580" y="838"/>
                  <a:pt x="2579" y="835"/>
                  <a:pt x="2581" y="831"/>
                </a:cubicBezTo>
                <a:cubicBezTo>
                  <a:pt x="2583" y="827"/>
                  <a:pt x="2586" y="822"/>
                  <a:pt x="2586" y="818"/>
                </a:cubicBezTo>
                <a:cubicBezTo>
                  <a:pt x="2590" y="798"/>
                  <a:pt x="2605" y="791"/>
                  <a:pt x="2622" y="786"/>
                </a:cubicBezTo>
                <a:cubicBezTo>
                  <a:pt x="2631" y="833"/>
                  <a:pt x="2640" y="879"/>
                  <a:pt x="2649" y="927"/>
                </a:cubicBezTo>
                <a:close/>
                <a:moveTo>
                  <a:pt x="2614" y="750"/>
                </a:moveTo>
                <a:cubicBezTo>
                  <a:pt x="2614" y="750"/>
                  <a:pt x="2615" y="750"/>
                  <a:pt x="2615" y="750"/>
                </a:cubicBezTo>
                <a:cubicBezTo>
                  <a:pt x="2617" y="756"/>
                  <a:pt x="2618" y="762"/>
                  <a:pt x="2619" y="768"/>
                </a:cubicBezTo>
                <a:cubicBezTo>
                  <a:pt x="2619" y="770"/>
                  <a:pt x="2618" y="772"/>
                  <a:pt x="2616" y="773"/>
                </a:cubicBezTo>
                <a:cubicBezTo>
                  <a:pt x="2612" y="775"/>
                  <a:pt x="2608" y="777"/>
                  <a:pt x="2602" y="779"/>
                </a:cubicBezTo>
                <a:cubicBezTo>
                  <a:pt x="2606" y="768"/>
                  <a:pt x="2610" y="759"/>
                  <a:pt x="2614" y="750"/>
                </a:cubicBezTo>
                <a:close/>
                <a:moveTo>
                  <a:pt x="2610" y="716"/>
                </a:moveTo>
                <a:cubicBezTo>
                  <a:pt x="2607" y="725"/>
                  <a:pt x="2604" y="731"/>
                  <a:pt x="2602" y="737"/>
                </a:cubicBezTo>
                <a:cubicBezTo>
                  <a:pt x="2596" y="752"/>
                  <a:pt x="2590" y="767"/>
                  <a:pt x="2584" y="783"/>
                </a:cubicBezTo>
                <a:cubicBezTo>
                  <a:pt x="2583" y="785"/>
                  <a:pt x="2581" y="788"/>
                  <a:pt x="2579" y="789"/>
                </a:cubicBezTo>
                <a:cubicBezTo>
                  <a:pt x="2556" y="797"/>
                  <a:pt x="2533" y="805"/>
                  <a:pt x="2509" y="814"/>
                </a:cubicBezTo>
                <a:cubicBezTo>
                  <a:pt x="2498" y="779"/>
                  <a:pt x="2487" y="746"/>
                  <a:pt x="2475" y="710"/>
                </a:cubicBezTo>
                <a:cubicBezTo>
                  <a:pt x="2521" y="712"/>
                  <a:pt x="2565" y="714"/>
                  <a:pt x="2610" y="716"/>
                </a:cubicBezTo>
                <a:close/>
                <a:moveTo>
                  <a:pt x="2494" y="818"/>
                </a:moveTo>
                <a:cubicBezTo>
                  <a:pt x="2473" y="824"/>
                  <a:pt x="2453" y="830"/>
                  <a:pt x="2431" y="837"/>
                </a:cubicBezTo>
                <a:cubicBezTo>
                  <a:pt x="2444" y="803"/>
                  <a:pt x="2457" y="771"/>
                  <a:pt x="2469" y="740"/>
                </a:cubicBezTo>
                <a:cubicBezTo>
                  <a:pt x="2477" y="765"/>
                  <a:pt x="2485" y="791"/>
                  <a:pt x="2494" y="818"/>
                </a:cubicBezTo>
                <a:close/>
                <a:moveTo>
                  <a:pt x="2415" y="712"/>
                </a:moveTo>
                <a:cubicBezTo>
                  <a:pt x="2428" y="712"/>
                  <a:pt x="2440" y="712"/>
                  <a:pt x="2453" y="712"/>
                </a:cubicBezTo>
                <a:cubicBezTo>
                  <a:pt x="2461" y="711"/>
                  <a:pt x="2463" y="715"/>
                  <a:pt x="2460" y="723"/>
                </a:cubicBezTo>
                <a:cubicBezTo>
                  <a:pt x="2452" y="745"/>
                  <a:pt x="2443" y="766"/>
                  <a:pt x="2435" y="788"/>
                </a:cubicBezTo>
                <a:cubicBezTo>
                  <a:pt x="2429" y="802"/>
                  <a:pt x="2423" y="817"/>
                  <a:pt x="2418" y="831"/>
                </a:cubicBezTo>
                <a:cubicBezTo>
                  <a:pt x="2415" y="839"/>
                  <a:pt x="2411" y="844"/>
                  <a:pt x="2403" y="845"/>
                </a:cubicBezTo>
                <a:cubicBezTo>
                  <a:pt x="2400" y="845"/>
                  <a:pt x="2398" y="846"/>
                  <a:pt x="2395" y="846"/>
                </a:cubicBezTo>
                <a:cubicBezTo>
                  <a:pt x="2393" y="801"/>
                  <a:pt x="2391" y="756"/>
                  <a:pt x="2389" y="712"/>
                </a:cubicBezTo>
                <a:cubicBezTo>
                  <a:pt x="2398" y="712"/>
                  <a:pt x="2407" y="712"/>
                  <a:pt x="2415" y="712"/>
                </a:cubicBezTo>
                <a:close/>
                <a:moveTo>
                  <a:pt x="2376" y="923"/>
                </a:moveTo>
                <a:cubicBezTo>
                  <a:pt x="2375" y="923"/>
                  <a:pt x="2375" y="923"/>
                  <a:pt x="2375" y="923"/>
                </a:cubicBezTo>
                <a:cubicBezTo>
                  <a:pt x="2361" y="926"/>
                  <a:pt x="2352" y="921"/>
                  <a:pt x="2345" y="908"/>
                </a:cubicBezTo>
                <a:cubicBezTo>
                  <a:pt x="2340" y="898"/>
                  <a:pt x="2333" y="889"/>
                  <a:pt x="2326" y="878"/>
                </a:cubicBezTo>
                <a:cubicBezTo>
                  <a:pt x="2337" y="875"/>
                  <a:pt x="2348" y="873"/>
                  <a:pt x="2358" y="870"/>
                </a:cubicBezTo>
                <a:cubicBezTo>
                  <a:pt x="2360" y="870"/>
                  <a:pt x="2364" y="872"/>
                  <a:pt x="2365" y="874"/>
                </a:cubicBezTo>
                <a:cubicBezTo>
                  <a:pt x="2371" y="887"/>
                  <a:pt x="2376" y="901"/>
                  <a:pt x="2381" y="914"/>
                </a:cubicBezTo>
                <a:cubicBezTo>
                  <a:pt x="2384" y="920"/>
                  <a:pt x="2381" y="923"/>
                  <a:pt x="2376" y="923"/>
                </a:cubicBezTo>
                <a:close/>
                <a:moveTo>
                  <a:pt x="2374" y="711"/>
                </a:moveTo>
                <a:cubicBezTo>
                  <a:pt x="2376" y="757"/>
                  <a:pt x="2378" y="803"/>
                  <a:pt x="2381" y="850"/>
                </a:cubicBezTo>
                <a:cubicBezTo>
                  <a:pt x="2378" y="851"/>
                  <a:pt x="2376" y="851"/>
                  <a:pt x="2372" y="852"/>
                </a:cubicBezTo>
                <a:cubicBezTo>
                  <a:pt x="2353" y="804"/>
                  <a:pt x="2334" y="756"/>
                  <a:pt x="2314" y="707"/>
                </a:cubicBezTo>
                <a:cubicBezTo>
                  <a:pt x="2335" y="709"/>
                  <a:pt x="2354" y="710"/>
                  <a:pt x="2374" y="711"/>
                </a:cubicBezTo>
                <a:close/>
                <a:moveTo>
                  <a:pt x="2313" y="748"/>
                </a:moveTo>
                <a:cubicBezTo>
                  <a:pt x="2314" y="748"/>
                  <a:pt x="2314" y="748"/>
                  <a:pt x="2315" y="748"/>
                </a:cubicBezTo>
                <a:cubicBezTo>
                  <a:pt x="2329" y="784"/>
                  <a:pt x="2343" y="820"/>
                  <a:pt x="2358" y="856"/>
                </a:cubicBezTo>
                <a:cubicBezTo>
                  <a:pt x="2343" y="860"/>
                  <a:pt x="2329" y="863"/>
                  <a:pt x="2313" y="867"/>
                </a:cubicBezTo>
                <a:cubicBezTo>
                  <a:pt x="2313" y="827"/>
                  <a:pt x="2313" y="787"/>
                  <a:pt x="2313" y="748"/>
                </a:cubicBezTo>
                <a:close/>
                <a:moveTo>
                  <a:pt x="2299" y="864"/>
                </a:moveTo>
                <a:cubicBezTo>
                  <a:pt x="2299" y="869"/>
                  <a:pt x="2297" y="871"/>
                  <a:pt x="2292" y="873"/>
                </a:cubicBezTo>
                <a:cubicBezTo>
                  <a:pt x="2274" y="876"/>
                  <a:pt x="2256" y="881"/>
                  <a:pt x="2237" y="885"/>
                </a:cubicBezTo>
                <a:cubicBezTo>
                  <a:pt x="2257" y="838"/>
                  <a:pt x="2277" y="792"/>
                  <a:pt x="2297" y="746"/>
                </a:cubicBezTo>
                <a:cubicBezTo>
                  <a:pt x="2297" y="746"/>
                  <a:pt x="2298" y="746"/>
                  <a:pt x="2298" y="746"/>
                </a:cubicBezTo>
                <a:cubicBezTo>
                  <a:pt x="2298" y="748"/>
                  <a:pt x="2299" y="749"/>
                  <a:pt x="2299" y="751"/>
                </a:cubicBezTo>
                <a:cubicBezTo>
                  <a:pt x="2299" y="789"/>
                  <a:pt x="2298" y="826"/>
                  <a:pt x="2299" y="864"/>
                </a:cubicBezTo>
                <a:close/>
                <a:moveTo>
                  <a:pt x="2222" y="698"/>
                </a:moveTo>
                <a:cubicBezTo>
                  <a:pt x="2247" y="700"/>
                  <a:pt x="2272" y="703"/>
                  <a:pt x="2298" y="706"/>
                </a:cubicBezTo>
                <a:cubicBezTo>
                  <a:pt x="2273" y="764"/>
                  <a:pt x="2248" y="822"/>
                  <a:pt x="2223" y="880"/>
                </a:cubicBezTo>
                <a:cubicBezTo>
                  <a:pt x="2223" y="880"/>
                  <a:pt x="2223" y="880"/>
                  <a:pt x="2222" y="880"/>
                </a:cubicBezTo>
                <a:cubicBezTo>
                  <a:pt x="2222" y="819"/>
                  <a:pt x="2222" y="758"/>
                  <a:pt x="2222" y="698"/>
                </a:cubicBezTo>
                <a:close/>
                <a:moveTo>
                  <a:pt x="2207" y="695"/>
                </a:moveTo>
                <a:cubicBezTo>
                  <a:pt x="2207" y="755"/>
                  <a:pt x="2207" y="816"/>
                  <a:pt x="2207" y="879"/>
                </a:cubicBezTo>
                <a:cubicBezTo>
                  <a:pt x="2179" y="811"/>
                  <a:pt x="2152" y="745"/>
                  <a:pt x="2125" y="678"/>
                </a:cubicBezTo>
                <a:cubicBezTo>
                  <a:pt x="2153" y="684"/>
                  <a:pt x="2179" y="690"/>
                  <a:pt x="2207" y="695"/>
                </a:cubicBezTo>
                <a:close/>
                <a:moveTo>
                  <a:pt x="2124" y="717"/>
                </a:moveTo>
                <a:cubicBezTo>
                  <a:pt x="2124" y="716"/>
                  <a:pt x="2125" y="716"/>
                  <a:pt x="2125" y="716"/>
                </a:cubicBezTo>
                <a:cubicBezTo>
                  <a:pt x="2149" y="775"/>
                  <a:pt x="2173" y="834"/>
                  <a:pt x="2197" y="894"/>
                </a:cubicBezTo>
                <a:cubicBezTo>
                  <a:pt x="2172" y="900"/>
                  <a:pt x="2148" y="905"/>
                  <a:pt x="2124" y="910"/>
                </a:cubicBezTo>
                <a:cubicBezTo>
                  <a:pt x="2124" y="845"/>
                  <a:pt x="2124" y="781"/>
                  <a:pt x="2124" y="717"/>
                </a:cubicBezTo>
                <a:close/>
                <a:moveTo>
                  <a:pt x="1850" y="452"/>
                </a:moveTo>
                <a:cubicBezTo>
                  <a:pt x="1811" y="348"/>
                  <a:pt x="1821" y="248"/>
                  <a:pt x="1884" y="155"/>
                </a:cubicBezTo>
                <a:cubicBezTo>
                  <a:pt x="1907" y="120"/>
                  <a:pt x="1939" y="94"/>
                  <a:pt x="1981" y="83"/>
                </a:cubicBezTo>
                <a:cubicBezTo>
                  <a:pt x="2034" y="69"/>
                  <a:pt x="2080" y="84"/>
                  <a:pt x="2121" y="118"/>
                </a:cubicBezTo>
                <a:cubicBezTo>
                  <a:pt x="2164" y="153"/>
                  <a:pt x="2190" y="200"/>
                  <a:pt x="2205" y="253"/>
                </a:cubicBezTo>
                <a:cubicBezTo>
                  <a:pt x="2214" y="283"/>
                  <a:pt x="2218" y="314"/>
                  <a:pt x="2219" y="343"/>
                </a:cubicBezTo>
                <a:cubicBezTo>
                  <a:pt x="2219" y="470"/>
                  <a:pt x="2149" y="572"/>
                  <a:pt x="2031" y="621"/>
                </a:cubicBezTo>
                <a:cubicBezTo>
                  <a:pt x="2023" y="624"/>
                  <a:pt x="2016" y="624"/>
                  <a:pt x="2009" y="620"/>
                </a:cubicBezTo>
                <a:cubicBezTo>
                  <a:pt x="1936" y="583"/>
                  <a:pt x="1879" y="530"/>
                  <a:pt x="1850" y="452"/>
                </a:cubicBezTo>
                <a:close/>
                <a:moveTo>
                  <a:pt x="2007" y="645"/>
                </a:moveTo>
                <a:cubicBezTo>
                  <a:pt x="2015" y="641"/>
                  <a:pt x="2023" y="643"/>
                  <a:pt x="2031" y="646"/>
                </a:cubicBezTo>
                <a:cubicBezTo>
                  <a:pt x="2055" y="655"/>
                  <a:pt x="2079" y="663"/>
                  <a:pt x="2103" y="671"/>
                </a:cubicBezTo>
                <a:cubicBezTo>
                  <a:pt x="2105" y="672"/>
                  <a:pt x="2107" y="673"/>
                  <a:pt x="2109" y="674"/>
                </a:cubicBezTo>
                <a:cubicBezTo>
                  <a:pt x="2074" y="748"/>
                  <a:pt x="2039" y="823"/>
                  <a:pt x="2004" y="897"/>
                </a:cubicBezTo>
                <a:cubicBezTo>
                  <a:pt x="2004" y="897"/>
                  <a:pt x="2003" y="897"/>
                  <a:pt x="2003" y="897"/>
                </a:cubicBezTo>
                <a:cubicBezTo>
                  <a:pt x="2003" y="878"/>
                  <a:pt x="2003" y="858"/>
                  <a:pt x="2003" y="839"/>
                </a:cubicBezTo>
                <a:cubicBezTo>
                  <a:pt x="2006" y="839"/>
                  <a:pt x="2008" y="839"/>
                  <a:pt x="2012" y="838"/>
                </a:cubicBezTo>
                <a:cubicBezTo>
                  <a:pt x="2010" y="832"/>
                  <a:pt x="2007" y="826"/>
                  <a:pt x="2006" y="819"/>
                </a:cubicBezTo>
                <a:cubicBezTo>
                  <a:pt x="2004" y="813"/>
                  <a:pt x="2002" y="807"/>
                  <a:pt x="2002" y="801"/>
                </a:cubicBezTo>
                <a:cubicBezTo>
                  <a:pt x="2001" y="752"/>
                  <a:pt x="2001" y="703"/>
                  <a:pt x="2000" y="655"/>
                </a:cubicBezTo>
                <a:cubicBezTo>
                  <a:pt x="2000" y="649"/>
                  <a:pt x="2002" y="647"/>
                  <a:pt x="2007" y="645"/>
                </a:cubicBezTo>
                <a:close/>
                <a:moveTo>
                  <a:pt x="1986" y="652"/>
                </a:moveTo>
                <a:cubicBezTo>
                  <a:pt x="1986" y="689"/>
                  <a:pt x="1986" y="728"/>
                  <a:pt x="1986" y="764"/>
                </a:cubicBezTo>
                <a:cubicBezTo>
                  <a:pt x="1984" y="763"/>
                  <a:pt x="1981" y="760"/>
                  <a:pt x="1977" y="758"/>
                </a:cubicBezTo>
                <a:cubicBezTo>
                  <a:pt x="1968" y="754"/>
                  <a:pt x="1956" y="752"/>
                  <a:pt x="1950" y="745"/>
                </a:cubicBezTo>
                <a:cubicBezTo>
                  <a:pt x="1944" y="739"/>
                  <a:pt x="1943" y="728"/>
                  <a:pt x="1940" y="719"/>
                </a:cubicBezTo>
                <a:cubicBezTo>
                  <a:pt x="1932" y="694"/>
                  <a:pt x="1924" y="670"/>
                  <a:pt x="1916" y="646"/>
                </a:cubicBezTo>
                <a:cubicBezTo>
                  <a:pt x="1940" y="648"/>
                  <a:pt x="1962" y="650"/>
                  <a:pt x="1986" y="652"/>
                </a:cubicBezTo>
                <a:close/>
                <a:moveTo>
                  <a:pt x="1908" y="668"/>
                </a:moveTo>
                <a:cubicBezTo>
                  <a:pt x="1916" y="690"/>
                  <a:pt x="1923" y="713"/>
                  <a:pt x="1931" y="738"/>
                </a:cubicBezTo>
                <a:cubicBezTo>
                  <a:pt x="1916" y="731"/>
                  <a:pt x="1903" y="725"/>
                  <a:pt x="1890" y="718"/>
                </a:cubicBezTo>
                <a:cubicBezTo>
                  <a:pt x="1895" y="701"/>
                  <a:pt x="1901" y="684"/>
                  <a:pt x="1906" y="668"/>
                </a:cubicBezTo>
                <a:cubicBezTo>
                  <a:pt x="1907" y="668"/>
                  <a:pt x="1908" y="668"/>
                  <a:pt x="1908" y="668"/>
                </a:cubicBezTo>
                <a:close/>
                <a:moveTo>
                  <a:pt x="1900" y="641"/>
                </a:moveTo>
                <a:cubicBezTo>
                  <a:pt x="1893" y="663"/>
                  <a:pt x="1885" y="686"/>
                  <a:pt x="1877" y="710"/>
                </a:cubicBezTo>
                <a:cubicBezTo>
                  <a:pt x="1868" y="706"/>
                  <a:pt x="1861" y="702"/>
                  <a:pt x="1857" y="693"/>
                </a:cubicBezTo>
                <a:cubicBezTo>
                  <a:pt x="1844" y="666"/>
                  <a:pt x="1831" y="641"/>
                  <a:pt x="1818" y="615"/>
                </a:cubicBezTo>
                <a:cubicBezTo>
                  <a:pt x="1817" y="613"/>
                  <a:pt x="1816" y="610"/>
                  <a:pt x="1815" y="608"/>
                </a:cubicBezTo>
                <a:cubicBezTo>
                  <a:pt x="1843" y="619"/>
                  <a:pt x="1871" y="630"/>
                  <a:pt x="1900" y="641"/>
                </a:cubicBezTo>
                <a:close/>
                <a:moveTo>
                  <a:pt x="1806" y="624"/>
                </a:moveTo>
                <a:cubicBezTo>
                  <a:pt x="1816" y="644"/>
                  <a:pt x="1826" y="664"/>
                  <a:pt x="1836" y="684"/>
                </a:cubicBezTo>
                <a:cubicBezTo>
                  <a:pt x="1836" y="684"/>
                  <a:pt x="1835" y="684"/>
                  <a:pt x="1835" y="685"/>
                </a:cubicBezTo>
                <a:cubicBezTo>
                  <a:pt x="1826" y="678"/>
                  <a:pt x="1817" y="672"/>
                  <a:pt x="1808" y="665"/>
                </a:cubicBezTo>
                <a:cubicBezTo>
                  <a:pt x="1806" y="664"/>
                  <a:pt x="1805" y="661"/>
                  <a:pt x="1805" y="659"/>
                </a:cubicBezTo>
                <a:cubicBezTo>
                  <a:pt x="1805" y="648"/>
                  <a:pt x="1805" y="636"/>
                  <a:pt x="1806" y="624"/>
                </a:cubicBezTo>
                <a:close/>
                <a:moveTo>
                  <a:pt x="1790" y="650"/>
                </a:moveTo>
                <a:cubicBezTo>
                  <a:pt x="1783" y="647"/>
                  <a:pt x="1783" y="647"/>
                  <a:pt x="1790" y="633"/>
                </a:cubicBezTo>
                <a:cubicBezTo>
                  <a:pt x="1790" y="639"/>
                  <a:pt x="1790" y="645"/>
                  <a:pt x="1790" y="650"/>
                </a:cubicBezTo>
                <a:close/>
                <a:moveTo>
                  <a:pt x="1709" y="562"/>
                </a:moveTo>
                <a:cubicBezTo>
                  <a:pt x="1709" y="560"/>
                  <a:pt x="1709" y="557"/>
                  <a:pt x="1709" y="553"/>
                </a:cubicBezTo>
                <a:cubicBezTo>
                  <a:pt x="1736" y="567"/>
                  <a:pt x="1762" y="580"/>
                  <a:pt x="1788" y="594"/>
                </a:cubicBezTo>
                <a:cubicBezTo>
                  <a:pt x="1783" y="608"/>
                  <a:pt x="1778" y="622"/>
                  <a:pt x="1772" y="636"/>
                </a:cubicBezTo>
                <a:cubicBezTo>
                  <a:pt x="1770" y="635"/>
                  <a:pt x="1769" y="633"/>
                  <a:pt x="1767" y="632"/>
                </a:cubicBezTo>
                <a:cubicBezTo>
                  <a:pt x="1751" y="617"/>
                  <a:pt x="1735" y="601"/>
                  <a:pt x="1719" y="586"/>
                </a:cubicBezTo>
                <a:cubicBezTo>
                  <a:pt x="1712" y="579"/>
                  <a:pt x="1708" y="572"/>
                  <a:pt x="1709" y="562"/>
                </a:cubicBezTo>
                <a:close/>
                <a:moveTo>
                  <a:pt x="1681" y="537"/>
                </a:moveTo>
                <a:cubicBezTo>
                  <a:pt x="1685" y="539"/>
                  <a:pt x="1688" y="541"/>
                  <a:pt x="1691" y="543"/>
                </a:cubicBezTo>
                <a:cubicBezTo>
                  <a:pt x="1693" y="544"/>
                  <a:pt x="1694" y="547"/>
                  <a:pt x="1694" y="549"/>
                </a:cubicBezTo>
                <a:cubicBezTo>
                  <a:pt x="1695" y="553"/>
                  <a:pt x="1694" y="558"/>
                  <a:pt x="1694" y="562"/>
                </a:cubicBezTo>
                <a:cubicBezTo>
                  <a:pt x="1694" y="572"/>
                  <a:pt x="1692" y="581"/>
                  <a:pt x="1681" y="585"/>
                </a:cubicBezTo>
                <a:cubicBezTo>
                  <a:pt x="1681" y="570"/>
                  <a:pt x="1681" y="554"/>
                  <a:pt x="1681" y="537"/>
                </a:cubicBezTo>
                <a:close/>
                <a:moveTo>
                  <a:pt x="1533" y="466"/>
                </a:moveTo>
                <a:cubicBezTo>
                  <a:pt x="1548" y="472"/>
                  <a:pt x="1563" y="476"/>
                  <a:pt x="1578" y="483"/>
                </a:cubicBezTo>
                <a:cubicBezTo>
                  <a:pt x="1606" y="497"/>
                  <a:pt x="1633" y="512"/>
                  <a:pt x="1661" y="526"/>
                </a:cubicBezTo>
                <a:cubicBezTo>
                  <a:pt x="1663" y="527"/>
                  <a:pt x="1666" y="531"/>
                  <a:pt x="1666" y="534"/>
                </a:cubicBezTo>
                <a:cubicBezTo>
                  <a:pt x="1666" y="555"/>
                  <a:pt x="1666" y="575"/>
                  <a:pt x="1666" y="596"/>
                </a:cubicBezTo>
                <a:cubicBezTo>
                  <a:pt x="1666" y="598"/>
                  <a:pt x="1665" y="602"/>
                  <a:pt x="1663" y="603"/>
                </a:cubicBezTo>
                <a:cubicBezTo>
                  <a:pt x="1642" y="622"/>
                  <a:pt x="1620" y="640"/>
                  <a:pt x="1598" y="659"/>
                </a:cubicBezTo>
                <a:cubicBezTo>
                  <a:pt x="1597" y="659"/>
                  <a:pt x="1596" y="660"/>
                  <a:pt x="1595" y="660"/>
                </a:cubicBezTo>
                <a:cubicBezTo>
                  <a:pt x="1574" y="596"/>
                  <a:pt x="1552" y="532"/>
                  <a:pt x="1531" y="468"/>
                </a:cubicBezTo>
                <a:cubicBezTo>
                  <a:pt x="1532" y="467"/>
                  <a:pt x="1532" y="467"/>
                  <a:pt x="1533" y="466"/>
                </a:cubicBezTo>
                <a:close/>
                <a:moveTo>
                  <a:pt x="1521" y="487"/>
                </a:moveTo>
                <a:cubicBezTo>
                  <a:pt x="1521" y="487"/>
                  <a:pt x="1522" y="487"/>
                  <a:pt x="1522" y="487"/>
                </a:cubicBezTo>
                <a:cubicBezTo>
                  <a:pt x="1541" y="544"/>
                  <a:pt x="1560" y="602"/>
                  <a:pt x="1579" y="659"/>
                </a:cubicBezTo>
                <a:cubicBezTo>
                  <a:pt x="1583" y="671"/>
                  <a:pt x="1583" y="671"/>
                  <a:pt x="1573" y="678"/>
                </a:cubicBezTo>
                <a:cubicBezTo>
                  <a:pt x="1562" y="685"/>
                  <a:pt x="1551" y="693"/>
                  <a:pt x="1539" y="700"/>
                </a:cubicBezTo>
                <a:cubicBezTo>
                  <a:pt x="1537" y="702"/>
                  <a:pt x="1533" y="702"/>
                  <a:pt x="1532" y="701"/>
                </a:cubicBezTo>
                <a:cubicBezTo>
                  <a:pt x="1514" y="690"/>
                  <a:pt x="1496" y="678"/>
                  <a:pt x="1479" y="665"/>
                </a:cubicBezTo>
                <a:cubicBezTo>
                  <a:pt x="1477" y="664"/>
                  <a:pt x="1477" y="660"/>
                  <a:pt x="1477" y="658"/>
                </a:cubicBezTo>
                <a:cubicBezTo>
                  <a:pt x="1489" y="613"/>
                  <a:pt x="1500" y="569"/>
                  <a:pt x="1511" y="524"/>
                </a:cubicBezTo>
                <a:cubicBezTo>
                  <a:pt x="1514" y="512"/>
                  <a:pt x="1517" y="500"/>
                  <a:pt x="1521" y="487"/>
                </a:cubicBezTo>
                <a:close/>
                <a:moveTo>
                  <a:pt x="1416" y="597"/>
                </a:moveTo>
                <a:cubicBezTo>
                  <a:pt x="1433" y="564"/>
                  <a:pt x="1450" y="531"/>
                  <a:pt x="1473" y="501"/>
                </a:cubicBezTo>
                <a:cubicBezTo>
                  <a:pt x="1481" y="491"/>
                  <a:pt x="1490" y="483"/>
                  <a:pt x="1499" y="474"/>
                </a:cubicBezTo>
                <a:cubicBezTo>
                  <a:pt x="1502" y="472"/>
                  <a:pt x="1506" y="470"/>
                  <a:pt x="1511" y="467"/>
                </a:cubicBezTo>
                <a:cubicBezTo>
                  <a:pt x="1495" y="530"/>
                  <a:pt x="1479" y="590"/>
                  <a:pt x="1464" y="651"/>
                </a:cubicBezTo>
                <a:cubicBezTo>
                  <a:pt x="1462" y="650"/>
                  <a:pt x="1461" y="650"/>
                  <a:pt x="1460" y="649"/>
                </a:cubicBezTo>
                <a:cubicBezTo>
                  <a:pt x="1446" y="634"/>
                  <a:pt x="1431" y="619"/>
                  <a:pt x="1417" y="604"/>
                </a:cubicBezTo>
                <a:cubicBezTo>
                  <a:pt x="1416" y="602"/>
                  <a:pt x="1415" y="599"/>
                  <a:pt x="1416" y="597"/>
                </a:cubicBezTo>
                <a:close/>
                <a:moveTo>
                  <a:pt x="1022" y="225"/>
                </a:moveTo>
                <a:cubicBezTo>
                  <a:pt x="1024" y="227"/>
                  <a:pt x="1025" y="229"/>
                  <a:pt x="1026" y="231"/>
                </a:cubicBezTo>
                <a:cubicBezTo>
                  <a:pt x="1081" y="320"/>
                  <a:pt x="1129" y="414"/>
                  <a:pt x="1175" y="508"/>
                </a:cubicBezTo>
                <a:cubicBezTo>
                  <a:pt x="1176" y="510"/>
                  <a:pt x="1176" y="514"/>
                  <a:pt x="1175" y="516"/>
                </a:cubicBezTo>
                <a:cubicBezTo>
                  <a:pt x="1159" y="538"/>
                  <a:pt x="1142" y="559"/>
                  <a:pt x="1126" y="581"/>
                </a:cubicBezTo>
                <a:cubicBezTo>
                  <a:pt x="1125" y="581"/>
                  <a:pt x="1125" y="582"/>
                  <a:pt x="1123" y="582"/>
                </a:cubicBezTo>
                <a:cubicBezTo>
                  <a:pt x="1089" y="463"/>
                  <a:pt x="1055" y="344"/>
                  <a:pt x="1021" y="226"/>
                </a:cubicBezTo>
                <a:cubicBezTo>
                  <a:pt x="1022" y="225"/>
                  <a:pt x="1022" y="225"/>
                  <a:pt x="1022" y="225"/>
                </a:cubicBezTo>
                <a:close/>
                <a:moveTo>
                  <a:pt x="1008" y="235"/>
                </a:moveTo>
                <a:cubicBezTo>
                  <a:pt x="1008" y="235"/>
                  <a:pt x="1009" y="235"/>
                  <a:pt x="1009" y="235"/>
                </a:cubicBezTo>
                <a:cubicBezTo>
                  <a:pt x="1016" y="259"/>
                  <a:pt x="1023" y="284"/>
                  <a:pt x="1030" y="308"/>
                </a:cubicBezTo>
                <a:cubicBezTo>
                  <a:pt x="1057" y="402"/>
                  <a:pt x="1084" y="496"/>
                  <a:pt x="1111" y="589"/>
                </a:cubicBezTo>
                <a:cubicBezTo>
                  <a:pt x="1112" y="595"/>
                  <a:pt x="1112" y="598"/>
                  <a:pt x="1108" y="603"/>
                </a:cubicBezTo>
                <a:cubicBezTo>
                  <a:pt x="1081" y="633"/>
                  <a:pt x="1053" y="663"/>
                  <a:pt x="1020" y="687"/>
                </a:cubicBezTo>
                <a:cubicBezTo>
                  <a:pt x="1017" y="689"/>
                  <a:pt x="1014" y="691"/>
                  <a:pt x="1011" y="693"/>
                </a:cubicBezTo>
                <a:cubicBezTo>
                  <a:pt x="1010" y="694"/>
                  <a:pt x="1009" y="694"/>
                  <a:pt x="1008" y="694"/>
                </a:cubicBezTo>
                <a:cubicBezTo>
                  <a:pt x="1008" y="541"/>
                  <a:pt x="1008" y="388"/>
                  <a:pt x="1008" y="235"/>
                </a:cubicBezTo>
                <a:close/>
                <a:moveTo>
                  <a:pt x="843" y="577"/>
                </a:moveTo>
                <a:cubicBezTo>
                  <a:pt x="842" y="576"/>
                  <a:pt x="841" y="574"/>
                  <a:pt x="841" y="573"/>
                </a:cubicBezTo>
                <a:cubicBezTo>
                  <a:pt x="840" y="542"/>
                  <a:pt x="839" y="512"/>
                  <a:pt x="837" y="480"/>
                </a:cubicBezTo>
                <a:cubicBezTo>
                  <a:pt x="847" y="479"/>
                  <a:pt x="856" y="479"/>
                  <a:pt x="865" y="478"/>
                </a:cubicBezTo>
                <a:cubicBezTo>
                  <a:pt x="867" y="478"/>
                  <a:pt x="870" y="479"/>
                  <a:pt x="871" y="480"/>
                </a:cubicBezTo>
                <a:cubicBezTo>
                  <a:pt x="876" y="492"/>
                  <a:pt x="886" y="489"/>
                  <a:pt x="895" y="489"/>
                </a:cubicBezTo>
                <a:cubicBezTo>
                  <a:pt x="899" y="490"/>
                  <a:pt x="903" y="489"/>
                  <a:pt x="908" y="488"/>
                </a:cubicBezTo>
                <a:cubicBezTo>
                  <a:pt x="897" y="529"/>
                  <a:pt x="886" y="569"/>
                  <a:pt x="875" y="609"/>
                </a:cubicBezTo>
                <a:cubicBezTo>
                  <a:pt x="864" y="598"/>
                  <a:pt x="853" y="588"/>
                  <a:pt x="843" y="577"/>
                </a:cubicBezTo>
                <a:close/>
                <a:moveTo>
                  <a:pt x="993" y="237"/>
                </a:moveTo>
                <a:cubicBezTo>
                  <a:pt x="993" y="391"/>
                  <a:pt x="993" y="546"/>
                  <a:pt x="993" y="701"/>
                </a:cubicBezTo>
                <a:cubicBezTo>
                  <a:pt x="984" y="696"/>
                  <a:pt x="975" y="691"/>
                  <a:pt x="968" y="685"/>
                </a:cubicBezTo>
                <a:cubicBezTo>
                  <a:pt x="942" y="666"/>
                  <a:pt x="917" y="646"/>
                  <a:pt x="891" y="626"/>
                </a:cubicBezTo>
                <a:cubicBezTo>
                  <a:pt x="888" y="623"/>
                  <a:pt x="887" y="621"/>
                  <a:pt x="889" y="616"/>
                </a:cubicBezTo>
                <a:cubicBezTo>
                  <a:pt x="900" y="574"/>
                  <a:pt x="912" y="531"/>
                  <a:pt x="923" y="489"/>
                </a:cubicBezTo>
                <a:cubicBezTo>
                  <a:pt x="925" y="483"/>
                  <a:pt x="930" y="479"/>
                  <a:pt x="933" y="474"/>
                </a:cubicBezTo>
                <a:cubicBezTo>
                  <a:pt x="932" y="474"/>
                  <a:pt x="930" y="474"/>
                  <a:pt x="927" y="474"/>
                </a:cubicBezTo>
                <a:cubicBezTo>
                  <a:pt x="949" y="395"/>
                  <a:pt x="970" y="316"/>
                  <a:pt x="992" y="237"/>
                </a:cubicBezTo>
                <a:cubicBezTo>
                  <a:pt x="992" y="237"/>
                  <a:pt x="992" y="237"/>
                  <a:pt x="993" y="237"/>
                </a:cubicBezTo>
                <a:close/>
                <a:moveTo>
                  <a:pt x="806" y="18"/>
                </a:moveTo>
                <a:cubicBezTo>
                  <a:pt x="815" y="20"/>
                  <a:pt x="824" y="21"/>
                  <a:pt x="832" y="24"/>
                </a:cubicBezTo>
                <a:cubicBezTo>
                  <a:pt x="862" y="34"/>
                  <a:pt x="886" y="53"/>
                  <a:pt x="908" y="75"/>
                </a:cubicBezTo>
                <a:cubicBezTo>
                  <a:pt x="939" y="105"/>
                  <a:pt x="965" y="139"/>
                  <a:pt x="989" y="175"/>
                </a:cubicBezTo>
                <a:cubicBezTo>
                  <a:pt x="991" y="177"/>
                  <a:pt x="991" y="181"/>
                  <a:pt x="990" y="184"/>
                </a:cubicBezTo>
                <a:cubicBezTo>
                  <a:pt x="973" y="250"/>
                  <a:pt x="955" y="316"/>
                  <a:pt x="937" y="381"/>
                </a:cubicBezTo>
                <a:cubicBezTo>
                  <a:pt x="929" y="412"/>
                  <a:pt x="921" y="443"/>
                  <a:pt x="912" y="474"/>
                </a:cubicBezTo>
                <a:cubicBezTo>
                  <a:pt x="900" y="474"/>
                  <a:pt x="889" y="472"/>
                  <a:pt x="879" y="466"/>
                </a:cubicBezTo>
                <a:cubicBezTo>
                  <a:pt x="877" y="465"/>
                  <a:pt x="874" y="462"/>
                  <a:pt x="873" y="460"/>
                </a:cubicBezTo>
                <a:cubicBezTo>
                  <a:pt x="872" y="452"/>
                  <a:pt x="866" y="451"/>
                  <a:pt x="860" y="450"/>
                </a:cubicBezTo>
                <a:cubicBezTo>
                  <a:pt x="852" y="448"/>
                  <a:pt x="845" y="447"/>
                  <a:pt x="835" y="446"/>
                </a:cubicBezTo>
                <a:cubicBezTo>
                  <a:pt x="835" y="438"/>
                  <a:pt x="835" y="430"/>
                  <a:pt x="835" y="421"/>
                </a:cubicBezTo>
                <a:cubicBezTo>
                  <a:pt x="835" y="420"/>
                  <a:pt x="837" y="418"/>
                  <a:pt x="839" y="417"/>
                </a:cubicBezTo>
                <a:cubicBezTo>
                  <a:pt x="843" y="413"/>
                  <a:pt x="844" y="409"/>
                  <a:pt x="840" y="404"/>
                </a:cubicBezTo>
                <a:cubicBezTo>
                  <a:pt x="837" y="400"/>
                  <a:pt x="832" y="400"/>
                  <a:pt x="829" y="404"/>
                </a:cubicBezTo>
                <a:cubicBezTo>
                  <a:pt x="825" y="408"/>
                  <a:pt x="825" y="413"/>
                  <a:pt x="830" y="416"/>
                </a:cubicBezTo>
                <a:cubicBezTo>
                  <a:pt x="833" y="418"/>
                  <a:pt x="834" y="421"/>
                  <a:pt x="833" y="425"/>
                </a:cubicBezTo>
                <a:cubicBezTo>
                  <a:pt x="830" y="474"/>
                  <a:pt x="828" y="522"/>
                  <a:pt x="825" y="571"/>
                </a:cubicBezTo>
                <a:cubicBezTo>
                  <a:pt x="824" y="573"/>
                  <a:pt x="823" y="576"/>
                  <a:pt x="822" y="578"/>
                </a:cubicBezTo>
                <a:cubicBezTo>
                  <a:pt x="817" y="582"/>
                  <a:pt x="813" y="587"/>
                  <a:pt x="806" y="592"/>
                </a:cubicBezTo>
                <a:cubicBezTo>
                  <a:pt x="806" y="400"/>
                  <a:pt x="806" y="210"/>
                  <a:pt x="806" y="18"/>
                </a:cubicBezTo>
                <a:close/>
                <a:moveTo>
                  <a:pt x="88" y="722"/>
                </a:moveTo>
                <a:cubicBezTo>
                  <a:pt x="61" y="722"/>
                  <a:pt x="35" y="722"/>
                  <a:pt x="9" y="722"/>
                </a:cubicBezTo>
                <a:cubicBezTo>
                  <a:pt x="9" y="712"/>
                  <a:pt x="8" y="702"/>
                  <a:pt x="9" y="693"/>
                </a:cubicBezTo>
                <a:cubicBezTo>
                  <a:pt x="9" y="689"/>
                  <a:pt x="11" y="687"/>
                  <a:pt x="16" y="689"/>
                </a:cubicBezTo>
                <a:cubicBezTo>
                  <a:pt x="17" y="690"/>
                  <a:pt x="20" y="691"/>
                  <a:pt x="21" y="690"/>
                </a:cubicBezTo>
                <a:cubicBezTo>
                  <a:pt x="24" y="689"/>
                  <a:pt x="26" y="689"/>
                  <a:pt x="30" y="690"/>
                </a:cubicBezTo>
                <a:cubicBezTo>
                  <a:pt x="35" y="691"/>
                  <a:pt x="41" y="690"/>
                  <a:pt x="47" y="689"/>
                </a:cubicBezTo>
                <a:cubicBezTo>
                  <a:pt x="52" y="689"/>
                  <a:pt x="56" y="688"/>
                  <a:pt x="61" y="689"/>
                </a:cubicBezTo>
                <a:cubicBezTo>
                  <a:pt x="68" y="690"/>
                  <a:pt x="76" y="691"/>
                  <a:pt x="83" y="688"/>
                </a:cubicBezTo>
                <a:cubicBezTo>
                  <a:pt x="84" y="688"/>
                  <a:pt x="88" y="691"/>
                  <a:pt x="88" y="693"/>
                </a:cubicBezTo>
                <a:cubicBezTo>
                  <a:pt x="88" y="702"/>
                  <a:pt x="88" y="712"/>
                  <a:pt x="88" y="722"/>
                </a:cubicBezTo>
                <a:close/>
                <a:moveTo>
                  <a:pt x="282" y="758"/>
                </a:moveTo>
                <a:cubicBezTo>
                  <a:pt x="282" y="763"/>
                  <a:pt x="281" y="766"/>
                  <a:pt x="276" y="769"/>
                </a:cubicBezTo>
                <a:cubicBezTo>
                  <a:pt x="269" y="774"/>
                  <a:pt x="261" y="780"/>
                  <a:pt x="253" y="784"/>
                </a:cubicBezTo>
                <a:cubicBezTo>
                  <a:pt x="245" y="788"/>
                  <a:pt x="242" y="793"/>
                  <a:pt x="238" y="800"/>
                </a:cubicBezTo>
                <a:cubicBezTo>
                  <a:pt x="247" y="802"/>
                  <a:pt x="243" y="808"/>
                  <a:pt x="243" y="813"/>
                </a:cubicBezTo>
                <a:cubicBezTo>
                  <a:pt x="217" y="808"/>
                  <a:pt x="194" y="800"/>
                  <a:pt x="170" y="787"/>
                </a:cubicBezTo>
                <a:cubicBezTo>
                  <a:pt x="204" y="728"/>
                  <a:pt x="238" y="670"/>
                  <a:pt x="271" y="612"/>
                </a:cubicBezTo>
                <a:cubicBezTo>
                  <a:pt x="275" y="613"/>
                  <a:pt x="278" y="614"/>
                  <a:pt x="281" y="615"/>
                </a:cubicBezTo>
                <a:cubicBezTo>
                  <a:pt x="281" y="617"/>
                  <a:pt x="282" y="620"/>
                  <a:pt x="282" y="622"/>
                </a:cubicBezTo>
                <a:cubicBezTo>
                  <a:pt x="282" y="667"/>
                  <a:pt x="282" y="713"/>
                  <a:pt x="282" y="758"/>
                </a:cubicBezTo>
                <a:close/>
                <a:moveTo>
                  <a:pt x="295" y="749"/>
                </a:moveTo>
                <a:cubicBezTo>
                  <a:pt x="293" y="746"/>
                  <a:pt x="292" y="741"/>
                  <a:pt x="292" y="737"/>
                </a:cubicBezTo>
                <a:cubicBezTo>
                  <a:pt x="292" y="700"/>
                  <a:pt x="292" y="662"/>
                  <a:pt x="292" y="625"/>
                </a:cubicBezTo>
                <a:cubicBezTo>
                  <a:pt x="291" y="617"/>
                  <a:pt x="293" y="612"/>
                  <a:pt x="302" y="613"/>
                </a:cubicBezTo>
                <a:cubicBezTo>
                  <a:pt x="336" y="671"/>
                  <a:pt x="369" y="728"/>
                  <a:pt x="403" y="787"/>
                </a:cubicBezTo>
                <a:cubicBezTo>
                  <a:pt x="379" y="800"/>
                  <a:pt x="354" y="809"/>
                  <a:pt x="328" y="813"/>
                </a:cubicBezTo>
                <a:cubicBezTo>
                  <a:pt x="327" y="808"/>
                  <a:pt x="323" y="802"/>
                  <a:pt x="332" y="800"/>
                </a:cubicBezTo>
                <a:cubicBezTo>
                  <a:pt x="330" y="793"/>
                  <a:pt x="327" y="787"/>
                  <a:pt x="319" y="784"/>
                </a:cubicBezTo>
                <a:cubicBezTo>
                  <a:pt x="311" y="781"/>
                  <a:pt x="304" y="775"/>
                  <a:pt x="297" y="771"/>
                </a:cubicBezTo>
                <a:cubicBezTo>
                  <a:pt x="292" y="767"/>
                  <a:pt x="290" y="763"/>
                  <a:pt x="292" y="758"/>
                </a:cubicBezTo>
                <a:cubicBezTo>
                  <a:pt x="297" y="758"/>
                  <a:pt x="302" y="757"/>
                  <a:pt x="307" y="757"/>
                </a:cubicBezTo>
                <a:cubicBezTo>
                  <a:pt x="302" y="754"/>
                  <a:pt x="297" y="752"/>
                  <a:pt x="295" y="749"/>
                </a:cubicBezTo>
                <a:close/>
                <a:moveTo>
                  <a:pt x="477" y="724"/>
                </a:moveTo>
                <a:cubicBezTo>
                  <a:pt x="469" y="733"/>
                  <a:pt x="461" y="742"/>
                  <a:pt x="452" y="752"/>
                </a:cubicBezTo>
                <a:cubicBezTo>
                  <a:pt x="426" y="713"/>
                  <a:pt x="402" y="674"/>
                  <a:pt x="377" y="635"/>
                </a:cubicBezTo>
                <a:cubicBezTo>
                  <a:pt x="377" y="635"/>
                  <a:pt x="378" y="634"/>
                  <a:pt x="378" y="634"/>
                </a:cubicBezTo>
                <a:cubicBezTo>
                  <a:pt x="411" y="653"/>
                  <a:pt x="445" y="673"/>
                  <a:pt x="479" y="692"/>
                </a:cubicBezTo>
                <a:cubicBezTo>
                  <a:pt x="477" y="696"/>
                  <a:pt x="475" y="699"/>
                  <a:pt x="474" y="702"/>
                </a:cubicBezTo>
                <a:cubicBezTo>
                  <a:pt x="479" y="705"/>
                  <a:pt x="481" y="719"/>
                  <a:pt x="477" y="724"/>
                </a:cubicBezTo>
                <a:close/>
                <a:moveTo>
                  <a:pt x="482" y="771"/>
                </a:moveTo>
                <a:cubicBezTo>
                  <a:pt x="487" y="772"/>
                  <a:pt x="491" y="774"/>
                  <a:pt x="496" y="776"/>
                </a:cubicBezTo>
                <a:cubicBezTo>
                  <a:pt x="494" y="787"/>
                  <a:pt x="491" y="798"/>
                  <a:pt x="489" y="809"/>
                </a:cubicBezTo>
                <a:cubicBezTo>
                  <a:pt x="478" y="799"/>
                  <a:pt x="475" y="787"/>
                  <a:pt x="477" y="774"/>
                </a:cubicBezTo>
                <a:cubicBezTo>
                  <a:pt x="478" y="773"/>
                  <a:pt x="481" y="770"/>
                  <a:pt x="482" y="771"/>
                </a:cubicBezTo>
                <a:close/>
                <a:moveTo>
                  <a:pt x="368" y="617"/>
                </a:moveTo>
                <a:cubicBezTo>
                  <a:pt x="366" y="616"/>
                  <a:pt x="364" y="615"/>
                  <a:pt x="363" y="613"/>
                </a:cubicBezTo>
                <a:cubicBezTo>
                  <a:pt x="356" y="603"/>
                  <a:pt x="350" y="592"/>
                  <a:pt x="342" y="581"/>
                </a:cubicBezTo>
                <a:cubicBezTo>
                  <a:pt x="405" y="581"/>
                  <a:pt x="466" y="581"/>
                  <a:pt x="529" y="581"/>
                </a:cubicBezTo>
                <a:cubicBezTo>
                  <a:pt x="526" y="598"/>
                  <a:pt x="525" y="615"/>
                  <a:pt x="521" y="632"/>
                </a:cubicBezTo>
                <a:cubicBezTo>
                  <a:pt x="518" y="644"/>
                  <a:pt x="513" y="656"/>
                  <a:pt x="510" y="668"/>
                </a:cubicBezTo>
                <a:cubicBezTo>
                  <a:pt x="507" y="678"/>
                  <a:pt x="499" y="681"/>
                  <a:pt x="491" y="685"/>
                </a:cubicBezTo>
                <a:cubicBezTo>
                  <a:pt x="489" y="686"/>
                  <a:pt x="487" y="685"/>
                  <a:pt x="485" y="684"/>
                </a:cubicBezTo>
                <a:cubicBezTo>
                  <a:pt x="446" y="662"/>
                  <a:pt x="407" y="639"/>
                  <a:pt x="368" y="617"/>
                </a:cubicBezTo>
                <a:close/>
                <a:moveTo>
                  <a:pt x="430" y="762"/>
                </a:moveTo>
                <a:cubicBezTo>
                  <a:pt x="431" y="764"/>
                  <a:pt x="432" y="765"/>
                  <a:pt x="433" y="767"/>
                </a:cubicBezTo>
                <a:cubicBezTo>
                  <a:pt x="426" y="772"/>
                  <a:pt x="419" y="777"/>
                  <a:pt x="412" y="782"/>
                </a:cubicBezTo>
                <a:cubicBezTo>
                  <a:pt x="378" y="724"/>
                  <a:pt x="344" y="666"/>
                  <a:pt x="310" y="607"/>
                </a:cubicBezTo>
                <a:cubicBezTo>
                  <a:pt x="313" y="605"/>
                  <a:pt x="316" y="602"/>
                  <a:pt x="318" y="600"/>
                </a:cubicBezTo>
                <a:cubicBezTo>
                  <a:pt x="325" y="603"/>
                  <a:pt x="331" y="607"/>
                  <a:pt x="336" y="615"/>
                </a:cubicBezTo>
                <a:cubicBezTo>
                  <a:pt x="367" y="664"/>
                  <a:pt x="398" y="713"/>
                  <a:pt x="430" y="762"/>
                </a:cubicBezTo>
                <a:close/>
                <a:moveTo>
                  <a:pt x="307" y="799"/>
                </a:moveTo>
                <a:cubicBezTo>
                  <a:pt x="308" y="799"/>
                  <a:pt x="310" y="799"/>
                  <a:pt x="311" y="799"/>
                </a:cubicBezTo>
                <a:cubicBezTo>
                  <a:pt x="313" y="799"/>
                  <a:pt x="316" y="799"/>
                  <a:pt x="319" y="799"/>
                </a:cubicBezTo>
                <a:cubicBezTo>
                  <a:pt x="321" y="800"/>
                  <a:pt x="324" y="801"/>
                  <a:pt x="325" y="803"/>
                </a:cubicBezTo>
                <a:cubicBezTo>
                  <a:pt x="325" y="812"/>
                  <a:pt x="325" y="822"/>
                  <a:pt x="325" y="832"/>
                </a:cubicBezTo>
                <a:cubicBezTo>
                  <a:pt x="298" y="832"/>
                  <a:pt x="273" y="832"/>
                  <a:pt x="246" y="832"/>
                </a:cubicBezTo>
                <a:cubicBezTo>
                  <a:pt x="246" y="822"/>
                  <a:pt x="246" y="812"/>
                  <a:pt x="246" y="802"/>
                </a:cubicBezTo>
                <a:cubicBezTo>
                  <a:pt x="246" y="801"/>
                  <a:pt x="250" y="799"/>
                  <a:pt x="252" y="799"/>
                </a:cubicBezTo>
                <a:cubicBezTo>
                  <a:pt x="255" y="798"/>
                  <a:pt x="258" y="799"/>
                  <a:pt x="261" y="799"/>
                </a:cubicBezTo>
                <a:cubicBezTo>
                  <a:pt x="265" y="799"/>
                  <a:pt x="269" y="798"/>
                  <a:pt x="273" y="799"/>
                </a:cubicBezTo>
                <a:cubicBezTo>
                  <a:pt x="278" y="799"/>
                  <a:pt x="284" y="800"/>
                  <a:pt x="289" y="800"/>
                </a:cubicBezTo>
                <a:cubicBezTo>
                  <a:pt x="295" y="800"/>
                  <a:pt x="301" y="799"/>
                  <a:pt x="307" y="799"/>
                </a:cubicBezTo>
                <a:close/>
                <a:moveTo>
                  <a:pt x="162" y="782"/>
                </a:moveTo>
                <a:cubicBezTo>
                  <a:pt x="154" y="777"/>
                  <a:pt x="147" y="773"/>
                  <a:pt x="140" y="768"/>
                </a:cubicBezTo>
                <a:cubicBezTo>
                  <a:pt x="152" y="749"/>
                  <a:pt x="163" y="731"/>
                  <a:pt x="175" y="713"/>
                </a:cubicBezTo>
                <a:cubicBezTo>
                  <a:pt x="195" y="681"/>
                  <a:pt x="216" y="648"/>
                  <a:pt x="237" y="616"/>
                </a:cubicBezTo>
                <a:cubicBezTo>
                  <a:pt x="241" y="609"/>
                  <a:pt x="248" y="604"/>
                  <a:pt x="253" y="598"/>
                </a:cubicBezTo>
                <a:cubicBezTo>
                  <a:pt x="258" y="603"/>
                  <a:pt x="260" y="605"/>
                  <a:pt x="263" y="607"/>
                </a:cubicBezTo>
                <a:cubicBezTo>
                  <a:pt x="229" y="665"/>
                  <a:pt x="196" y="723"/>
                  <a:pt x="162" y="782"/>
                </a:cubicBezTo>
                <a:close/>
                <a:moveTo>
                  <a:pt x="225" y="571"/>
                </a:moveTo>
                <a:cubicBezTo>
                  <a:pt x="169" y="570"/>
                  <a:pt x="112" y="571"/>
                  <a:pt x="55" y="571"/>
                </a:cubicBezTo>
                <a:cubicBezTo>
                  <a:pt x="53" y="571"/>
                  <a:pt x="50" y="571"/>
                  <a:pt x="45" y="571"/>
                </a:cubicBezTo>
                <a:cubicBezTo>
                  <a:pt x="46" y="557"/>
                  <a:pt x="47" y="544"/>
                  <a:pt x="49" y="531"/>
                </a:cubicBezTo>
                <a:cubicBezTo>
                  <a:pt x="54" y="504"/>
                  <a:pt x="54" y="504"/>
                  <a:pt x="79" y="495"/>
                </a:cubicBezTo>
                <a:cubicBezTo>
                  <a:pt x="85" y="493"/>
                  <a:pt x="87" y="490"/>
                  <a:pt x="87" y="484"/>
                </a:cubicBezTo>
                <a:cubicBezTo>
                  <a:pt x="87" y="479"/>
                  <a:pt x="88" y="474"/>
                  <a:pt x="88" y="467"/>
                </a:cubicBezTo>
                <a:cubicBezTo>
                  <a:pt x="141" y="497"/>
                  <a:pt x="193" y="527"/>
                  <a:pt x="245" y="557"/>
                </a:cubicBezTo>
                <a:cubicBezTo>
                  <a:pt x="242" y="567"/>
                  <a:pt x="236" y="571"/>
                  <a:pt x="225" y="571"/>
                </a:cubicBezTo>
                <a:close/>
                <a:moveTo>
                  <a:pt x="231" y="581"/>
                </a:moveTo>
                <a:cubicBezTo>
                  <a:pt x="219" y="596"/>
                  <a:pt x="214" y="613"/>
                  <a:pt x="196" y="622"/>
                </a:cubicBezTo>
                <a:cubicBezTo>
                  <a:pt x="161" y="641"/>
                  <a:pt x="127" y="662"/>
                  <a:pt x="94" y="681"/>
                </a:cubicBezTo>
                <a:cubicBezTo>
                  <a:pt x="88" y="678"/>
                  <a:pt x="83" y="675"/>
                  <a:pt x="78" y="673"/>
                </a:cubicBezTo>
                <a:cubicBezTo>
                  <a:pt x="68" y="667"/>
                  <a:pt x="57" y="662"/>
                  <a:pt x="57" y="649"/>
                </a:cubicBezTo>
                <a:cubicBezTo>
                  <a:pt x="61" y="648"/>
                  <a:pt x="65" y="647"/>
                  <a:pt x="69" y="647"/>
                </a:cubicBezTo>
                <a:cubicBezTo>
                  <a:pt x="58" y="644"/>
                  <a:pt x="53" y="640"/>
                  <a:pt x="51" y="629"/>
                </a:cubicBezTo>
                <a:cubicBezTo>
                  <a:pt x="49" y="613"/>
                  <a:pt x="47" y="598"/>
                  <a:pt x="44" y="581"/>
                </a:cubicBezTo>
                <a:cubicBezTo>
                  <a:pt x="107" y="581"/>
                  <a:pt x="168" y="581"/>
                  <a:pt x="231" y="581"/>
                </a:cubicBezTo>
                <a:close/>
                <a:moveTo>
                  <a:pt x="91" y="716"/>
                </a:moveTo>
                <a:cubicBezTo>
                  <a:pt x="88" y="711"/>
                  <a:pt x="89" y="703"/>
                  <a:pt x="90" y="696"/>
                </a:cubicBezTo>
                <a:cubicBezTo>
                  <a:pt x="91" y="694"/>
                  <a:pt x="96" y="691"/>
                  <a:pt x="99" y="689"/>
                </a:cubicBezTo>
                <a:cubicBezTo>
                  <a:pt x="131" y="671"/>
                  <a:pt x="163" y="652"/>
                  <a:pt x="195" y="634"/>
                </a:cubicBezTo>
                <a:cubicBezTo>
                  <a:pt x="196" y="634"/>
                  <a:pt x="196" y="635"/>
                  <a:pt x="196" y="635"/>
                </a:cubicBezTo>
                <a:cubicBezTo>
                  <a:pt x="172" y="674"/>
                  <a:pt x="147" y="712"/>
                  <a:pt x="121" y="753"/>
                </a:cubicBezTo>
                <a:cubicBezTo>
                  <a:pt x="111" y="740"/>
                  <a:pt x="100" y="729"/>
                  <a:pt x="91" y="716"/>
                </a:cubicBezTo>
                <a:close/>
                <a:moveTo>
                  <a:pt x="65" y="885"/>
                </a:moveTo>
                <a:cubicBezTo>
                  <a:pt x="85" y="855"/>
                  <a:pt x="103" y="825"/>
                  <a:pt x="122" y="795"/>
                </a:cubicBezTo>
                <a:cubicBezTo>
                  <a:pt x="132" y="801"/>
                  <a:pt x="141" y="807"/>
                  <a:pt x="150" y="812"/>
                </a:cubicBezTo>
                <a:cubicBezTo>
                  <a:pt x="177" y="828"/>
                  <a:pt x="206" y="839"/>
                  <a:pt x="237" y="844"/>
                </a:cubicBezTo>
                <a:cubicBezTo>
                  <a:pt x="242" y="845"/>
                  <a:pt x="244" y="847"/>
                  <a:pt x="243" y="851"/>
                </a:cubicBezTo>
                <a:cubicBezTo>
                  <a:pt x="241" y="864"/>
                  <a:pt x="248" y="868"/>
                  <a:pt x="259" y="873"/>
                </a:cubicBezTo>
                <a:cubicBezTo>
                  <a:pt x="277" y="882"/>
                  <a:pt x="293" y="882"/>
                  <a:pt x="311" y="874"/>
                </a:cubicBezTo>
                <a:cubicBezTo>
                  <a:pt x="323" y="868"/>
                  <a:pt x="329" y="862"/>
                  <a:pt x="328" y="850"/>
                </a:cubicBezTo>
                <a:cubicBezTo>
                  <a:pt x="328" y="849"/>
                  <a:pt x="328" y="848"/>
                  <a:pt x="328" y="846"/>
                </a:cubicBezTo>
                <a:cubicBezTo>
                  <a:pt x="373" y="839"/>
                  <a:pt x="413" y="822"/>
                  <a:pt x="450" y="795"/>
                </a:cubicBezTo>
                <a:cubicBezTo>
                  <a:pt x="469" y="825"/>
                  <a:pt x="488" y="855"/>
                  <a:pt x="507" y="885"/>
                </a:cubicBezTo>
                <a:cubicBezTo>
                  <a:pt x="360" y="885"/>
                  <a:pt x="213" y="885"/>
                  <a:pt x="65" y="885"/>
                </a:cubicBezTo>
                <a:close/>
                <a:moveTo>
                  <a:pt x="545" y="836"/>
                </a:moveTo>
                <a:cubicBezTo>
                  <a:pt x="542" y="852"/>
                  <a:pt x="539" y="868"/>
                  <a:pt x="537" y="886"/>
                </a:cubicBezTo>
                <a:cubicBezTo>
                  <a:pt x="524" y="866"/>
                  <a:pt x="513" y="848"/>
                  <a:pt x="501" y="830"/>
                </a:cubicBezTo>
                <a:cubicBezTo>
                  <a:pt x="500" y="829"/>
                  <a:pt x="500" y="827"/>
                  <a:pt x="501" y="826"/>
                </a:cubicBezTo>
                <a:cubicBezTo>
                  <a:pt x="503" y="811"/>
                  <a:pt x="507" y="797"/>
                  <a:pt x="510" y="781"/>
                </a:cubicBezTo>
                <a:cubicBezTo>
                  <a:pt x="524" y="790"/>
                  <a:pt x="533" y="778"/>
                  <a:pt x="546" y="776"/>
                </a:cubicBezTo>
                <a:cubicBezTo>
                  <a:pt x="540" y="799"/>
                  <a:pt x="527" y="818"/>
                  <a:pt x="514" y="839"/>
                </a:cubicBezTo>
                <a:cubicBezTo>
                  <a:pt x="525" y="838"/>
                  <a:pt x="534" y="837"/>
                  <a:pt x="545" y="836"/>
                </a:cubicBezTo>
                <a:close/>
                <a:moveTo>
                  <a:pt x="560" y="735"/>
                </a:moveTo>
                <a:cubicBezTo>
                  <a:pt x="533" y="735"/>
                  <a:pt x="507" y="735"/>
                  <a:pt x="481" y="735"/>
                </a:cubicBezTo>
                <a:cubicBezTo>
                  <a:pt x="481" y="725"/>
                  <a:pt x="481" y="715"/>
                  <a:pt x="481" y="705"/>
                </a:cubicBezTo>
                <a:cubicBezTo>
                  <a:pt x="481" y="701"/>
                  <a:pt x="483" y="700"/>
                  <a:pt x="488" y="702"/>
                </a:cubicBezTo>
                <a:cubicBezTo>
                  <a:pt x="490" y="703"/>
                  <a:pt x="493" y="702"/>
                  <a:pt x="496" y="702"/>
                </a:cubicBezTo>
                <a:cubicBezTo>
                  <a:pt x="496" y="702"/>
                  <a:pt x="497" y="701"/>
                  <a:pt x="498" y="701"/>
                </a:cubicBezTo>
                <a:cubicBezTo>
                  <a:pt x="506" y="703"/>
                  <a:pt x="513" y="703"/>
                  <a:pt x="521" y="701"/>
                </a:cubicBezTo>
                <a:cubicBezTo>
                  <a:pt x="526" y="700"/>
                  <a:pt x="531" y="703"/>
                  <a:pt x="536" y="703"/>
                </a:cubicBezTo>
                <a:cubicBezTo>
                  <a:pt x="542" y="703"/>
                  <a:pt x="548" y="703"/>
                  <a:pt x="554" y="702"/>
                </a:cubicBezTo>
                <a:cubicBezTo>
                  <a:pt x="558" y="700"/>
                  <a:pt x="560" y="702"/>
                  <a:pt x="560" y="706"/>
                </a:cubicBezTo>
                <a:cubicBezTo>
                  <a:pt x="560" y="715"/>
                  <a:pt x="560" y="724"/>
                  <a:pt x="560" y="735"/>
                </a:cubicBezTo>
                <a:close/>
                <a:moveTo>
                  <a:pt x="642" y="179"/>
                </a:moveTo>
                <a:cubicBezTo>
                  <a:pt x="673" y="133"/>
                  <a:pt x="705" y="87"/>
                  <a:pt x="747" y="49"/>
                </a:cubicBezTo>
                <a:cubicBezTo>
                  <a:pt x="758" y="38"/>
                  <a:pt x="772" y="31"/>
                  <a:pt x="786" y="22"/>
                </a:cubicBezTo>
                <a:cubicBezTo>
                  <a:pt x="787" y="21"/>
                  <a:pt x="789" y="21"/>
                  <a:pt x="791" y="20"/>
                </a:cubicBezTo>
                <a:cubicBezTo>
                  <a:pt x="791" y="23"/>
                  <a:pt x="791" y="25"/>
                  <a:pt x="791" y="27"/>
                </a:cubicBezTo>
                <a:cubicBezTo>
                  <a:pt x="791" y="218"/>
                  <a:pt x="792" y="408"/>
                  <a:pt x="792" y="598"/>
                </a:cubicBezTo>
                <a:cubicBezTo>
                  <a:pt x="792" y="604"/>
                  <a:pt x="791" y="607"/>
                  <a:pt x="787" y="611"/>
                </a:cubicBezTo>
                <a:cubicBezTo>
                  <a:pt x="773" y="622"/>
                  <a:pt x="760" y="634"/>
                  <a:pt x="745" y="647"/>
                </a:cubicBezTo>
                <a:cubicBezTo>
                  <a:pt x="734" y="596"/>
                  <a:pt x="723" y="548"/>
                  <a:pt x="712" y="499"/>
                </a:cubicBezTo>
                <a:cubicBezTo>
                  <a:pt x="688" y="395"/>
                  <a:pt x="664" y="291"/>
                  <a:pt x="641" y="187"/>
                </a:cubicBezTo>
                <a:cubicBezTo>
                  <a:pt x="640" y="185"/>
                  <a:pt x="640" y="181"/>
                  <a:pt x="642" y="179"/>
                </a:cubicBezTo>
                <a:close/>
                <a:moveTo>
                  <a:pt x="639" y="252"/>
                </a:moveTo>
                <a:cubicBezTo>
                  <a:pt x="639" y="252"/>
                  <a:pt x="640" y="252"/>
                  <a:pt x="640" y="251"/>
                </a:cubicBezTo>
                <a:cubicBezTo>
                  <a:pt x="643" y="264"/>
                  <a:pt x="646" y="278"/>
                  <a:pt x="649" y="291"/>
                </a:cubicBezTo>
                <a:cubicBezTo>
                  <a:pt x="676" y="411"/>
                  <a:pt x="704" y="531"/>
                  <a:pt x="731" y="651"/>
                </a:cubicBezTo>
                <a:cubicBezTo>
                  <a:pt x="732" y="654"/>
                  <a:pt x="732" y="657"/>
                  <a:pt x="729" y="659"/>
                </a:cubicBezTo>
                <a:cubicBezTo>
                  <a:pt x="700" y="679"/>
                  <a:pt x="672" y="698"/>
                  <a:pt x="643" y="717"/>
                </a:cubicBezTo>
                <a:cubicBezTo>
                  <a:pt x="642" y="718"/>
                  <a:pt x="640" y="719"/>
                  <a:pt x="639" y="719"/>
                </a:cubicBezTo>
                <a:cubicBezTo>
                  <a:pt x="639" y="563"/>
                  <a:pt x="639" y="407"/>
                  <a:pt x="639" y="252"/>
                </a:cubicBezTo>
                <a:close/>
                <a:moveTo>
                  <a:pt x="623" y="256"/>
                </a:moveTo>
                <a:cubicBezTo>
                  <a:pt x="624" y="256"/>
                  <a:pt x="624" y="256"/>
                  <a:pt x="625" y="256"/>
                </a:cubicBezTo>
                <a:cubicBezTo>
                  <a:pt x="625" y="270"/>
                  <a:pt x="625" y="283"/>
                  <a:pt x="625" y="297"/>
                </a:cubicBezTo>
                <a:cubicBezTo>
                  <a:pt x="624" y="438"/>
                  <a:pt x="624" y="578"/>
                  <a:pt x="624" y="719"/>
                </a:cubicBezTo>
                <a:cubicBezTo>
                  <a:pt x="624" y="726"/>
                  <a:pt x="622" y="729"/>
                  <a:pt x="616" y="732"/>
                </a:cubicBezTo>
                <a:cubicBezTo>
                  <a:pt x="601" y="738"/>
                  <a:pt x="586" y="745"/>
                  <a:pt x="571" y="752"/>
                </a:cubicBezTo>
                <a:cubicBezTo>
                  <a:pt x="568" y="753"/>
                  <a:pt x="566" y="754"/>
                  <a:pt x="562" y="755"/>
                </a:cubicBezTo>
                <a:cubicBezTo>
                  <a:pt x="562" y="739"/>
                  <a:pt x="562" y="725"/>
                  <a:pt x="562" y="710"/>
                </a:cubicBezTo>
                <a:cubicBezTo>
                  <a:pt x="562" y="708"/>
                  <a:pt x="564" y="705"/>
                  <a:pt x="566" y="702"/>
                </a:cubicBezTo>
                <a:cubicBezTo>
                  <a:pt x="566" y="695"/>
                  <a:pt x="562" y="689"/>
                  <a:pt x="554" y="687"/>
                </a:cubicBezTo>
                <a:cubicBezTo>
                  <a:pt x="549" y="686"/>
                  <a:pt x="545" y="682"/>
                  <a:pt x="540" y="680"/>
                </a:cubicBezTo>
                <a:cubicBezTo>
                  <a:pt x="544" y="668"/>
                  <a:pt x="548" y="658"/>
                  <a:pt x="551" y="646"/>
                </a:cubicBezTo>
                <a:cubicBezTo>
                  <a:pt x="559" y="617"/>
                  <a:pt x="561" y="587"/>
                  <a:pt x="560" y="557"/>
                </a:cubicBezTo>
                <a:cubicBezTo>
                  <a:pt x="560" y="544"/>
                  <a:pt x="564" y="530"/>
                  <a:pt x="567" y="516"/>
                </a:cubicBezTo>
                <a:cubicBezTo>
                  <a:pt x="585" y="431"/>
                  <a:pt x="604" y="346"/>
                  <a:pt x="622" y="261"/>
                </a:cubicBezTo>
                <a:cubicBezTo>
                  <a:pt x="622" y="260"/>
                  <a:pt x="623" y="258"/>
                  <a:pt x="623" y="256"/>
                </a:cubicBezTo>
                <a:close/>
                <a:moveTo>
                  <a:pt x="502" y="402"/>
                </a:moveTo>
                <a:cubicBezTo>
                  <a:pt x="503" y="400"/>
                  <a:pt x="504" y="399"/>
                  <a:pt x="505" y="397"/>
                </a:cubicBezTo>
                <a:cubicBezTo>
                  <a:pt x="540" y="340"/>
                  <a:pt x="574" y="284"/>
                  <a:pt x="609" y="227"/>
                </a:cubicBezTo>
                <a:cubicBezTo>
                  <a:pt x="611" y="224"/>
                  <a:pt x="613" y="221"/>
                  <a:pt x="615" y="219"/>
                </a:cubicBezTo>
                <a:cubicBezTo>
                  <a:pt x="615" y="219"/>
                  <a:pt x="616" y="219"/>
                  <a:pt x="616" y="219"/>
                </a:cubicBezTo>
                <a:cubicBezTo>
                  <a:pt x="602" y="284"/>
                  <a:pt x="588" y="348"/>
                  <a:pt x="574" y="413"/>
                </a:cubicBezTo>
                <a:cubicBezTo>
                  <a:pt x="558" y="409"/>
                  <a:pt x="537" y="393"/>
                  <a:pt x="536" y="383"/>
                </a:cubicBezTo>
                <a:cubicBezTo>
                  <a:pt x="541" y="380"/>
                  <a:pt x="549" y="390"/>
                  <a:pt x="553" y="382"/>
                </a:cubicBezTo>
                <a:cubicBezTo>
                  <a:pt x="547" y="379"/>
                  <a:pt x="541" y="376"/>
                  <a:pt x="535" y="372"/>
                </a:cubicBezTo>
                <a:cubicBezTo>
                  <a:pt x="535" y="372"/>
                  <a:pt x="536" y="371"/>
                  <a:pt x="535" y="370"/>
                </a:cubicBezTo>
                <a:cubicBezTo>
                  <a:pt x="535" y="369"/>
                  <a:pt x="534" y="368"/>
                  <a:pt x="533" y="367"/>
                </a:cubicBezTo>
                <a:cubicBezTo>
                  <a:pt x="532" y="368"/>
                  <a:pt x="531" y="369"/>
                  <a:pt x="531" y="370"/>
                </a:cubicBezTo>
                <a:cubicBezTo>
                  <a:pt x="531" y="371"/>
                  <a:pt x="532" y="373"/>
                  <a:pt x="532" y="374"/>
                </a:cubicBezTo>
                <a:cubicBezTo>
                  <a:pt x="532" y="383"/>
                  <a:pt x="531" y="391"/>
                  <a:pt x="522" y="397"/>
                </a:cubicBezTo>
                <a:cubicBezTo>
                  <a:pt x="517" y="400"/>
                  <a:pt x="512" y="404"/>
                  <a:pt x="507" y="407"/>
                </a:cubicBezTo>
                <a:cubicBezTo>
                  <a:pt x="505" y="407"/>
                  <a:pt x="503" y="407"/>
                  <a:pt x="502" y="407"/>
                </a:cubicBezTo>
                <a:cubicBezTo>
                  <a:pt x="501" y="406"/>
                  <a:pt x="502" y="404"/>
                  <a:pt x="502" y="402"/>
                </a:cubicBezTo>
                <a:close/>
                <a:moveTo>
                  <a:pt x="493" y="428"/>
                </a:moveTo>
                <a:cubicBezTo>
                  <a:pt x="493" y="427"/>
                  <a:pt x="496" y="424"/>
                  <a:pt x="497" y="424"/>
                </a:cubicBezTo>
                <a:cubicBezTo>
                  <a:pt x="502" y="424"/>
                  <a:pt x="508" y="425"/>
                  <a:pt x="513" y="426"/>
                </a:cubicBezTo>
                <a:cubicBezTo>
                  <a:pt x="515" y="426"/>
                  <a:pt x="517" y="426"/>
                  <a:pt x="519" y="426"/>
                </a:cubicBezTo>
                <a:cubicBezTo>
                  <a:pt x="521" y="426"/>
                  <a:pt x="523" y="426"/>
                  <a:pt x="524" y="426"/>
                </a:cubicBezTo>
                <a:cubicBezTo>
                  <a:pt x="526" y="426"/>
                  <a:pt x="527" y="427"/>
                  <a:pt x="529" y="426"/>
                </a:cubicBezTo>
                <a:cubicBezTo>
                  <a:pt x="536" y="424"/>
                  <a:pt x="542" y="425"/>
                  <a:pt x="549" y="426"/>
                </a:cubicBezTo>
                <a:cubicBezTo>
                  <a:pt x="556" y="427"/>
                  <a:pt x="562" y="425"/>
                  <a:pt x="570" y="425"/>
                </a:cubicBezTo>
                <a:cubicBezTo>
                  <a:pt x="572" y="436"/>
                  <a:pt x="566" y="447"/>
                  <a:pt x="565" y="458"/>
                </a:cubicBezTo>
                <a:cubicBezTo>
                  <a:pt x="541" y="458"/>
                  <a:pt x="518" y="458"/>
                  <a:pt x="493" y="458"/>
                </a:cubicBezTo>
                <a:cubicBezTo>
                  <a:pt x="493" y="448"/>
                  <a:pt x="493" y="438"/>
                  <a:pt x="493" y="428"/>
                </a:cubicBezTo>
                <a:close/>
                <a:moveTo>
                  <a:pt x="497" y="495"/>
                </a:moveTo>
                <a:cubicBezTo>
                  <a:pt x="514" y="498"/>
                  <a:pt x="521" y="509"/>
                  <a:pt x="523" y="525"/>
                </a:cubicBezTo>
                <a:cubicBezTo>
                  <a:pt x="524" y="540"/>
                  <a:pt x="527" y="555"/>
                  <a:pt x="529" y="571"/>
                </a:cubicBezTo>
                <a:cubicBezTo>
                  <a:pt x="525" y="571"/>
                  <a:pt x="522" y="571"/>
                  <a:pt x="519" y="571"/>
                </a:cubicBezTo>
                <a:cubicBezTo>
                  <a:pt x="462" y="571"/>
                  <a:pt x="405" y="570"/>
                  <a:pt x="349" y="571"/>
                </a:cubicBezTo>
                <a:cubicBezTo>
                  <a:pt x="338" y="571"/>
                  <a:pt x="332" y="568"/>
                  <a:pt x="328" y="557"/>
                </a:cubicBezTo>
                <a:cubicBezTo>
                  <a:pt x="381" y="527"/>
                  <a:pt x="435" y="496"/>
                  <a:pt x="490" y="464"/>
                </a:cubicBezTo>
                <a:cubicBezTo>
                  <a:pt x="490" y="472"/>
                  <a:pt x="491" y="479"/>
                  <a:pt x="491" y="487"/>
                </a:cubicBezTo>
                <a:cubicBezTo>
                  <a:pt x="491" y="491"/>
                  <a:pt x="493" y="494"/>
                  <a:pt x="497" y="495"/>
                </a:cubicBezTo>
                <a:close/>
                <a:moveTo>
                  <a:pt x="460" y="408"/>
                </a:moveTo>
                <a:cubicBezTo>
                  <a:pt x="470" y="419"/>
                  <a:pt x="479" y="432"/>
                  <a:pt x="489" y="444"/>
                </a:cubicBezTo>
                <a:cubicBezTo>
                  <a:pt x="492" y="448"/>
                  <a:pt x="492" y="451"/>
                  <a:pt x="487" y="454"/>
                </a:cubicBezTo>
                <a:cubicBezTo>
                  <a:pt x="432" y="486"/>
                  <a:pt x="378" y="517"/>
                  <a:pt x="322" y="549"/>
                </a:cubicBezTo>
                <a:cubicBezTo>
                  <a:pt x="320" y="545"/>
                  <a:pt x="318" y="542"/>
                  <a:pt x="315" y="537"/>
                </a:cubicBezTo>
                <a:cubicBezTo>
                  <a:pt x="346" y="483"/>
                  <a:pt x="378" y="426"/>
                  <a:pt x="411" y="369"/>
                </a:cubicBezTo>
                <a:cubicBezTo>
                  <a:pt x="430" y="380"/>
                  <a:pt x="446" y="393"/>
                  <a:pt x="460" y="408"/>
                </a:cubicBezTo>
                <a:close/>
                <a:moveTo>
                  <a:pt x="323" y="344"/>
                </a:moveTo>
                <a:cubicBezTo>
                  <a:pt x="323" y="342"/>
                  <a:pt x="323" y="340"/>
                  <a:pt x="324" y="337"/>
                </a:cubicBezTo>
                <a:cubicBezTo>
                  <a:pt x="352" y="341"/>
                  <a:pt x="378" y="350"/>
                  <a:pt x="403" y="364"/>
                </a:cubicBezTo>
                <a:cubicBezTo>
                  <a:pt x="370" y="421"/>
                  <a:pt x="337" y="478"/>
                  <a:pt x="304" y="535"/>
                </a:cubicBezTo>
                <a:cubicBezTo>
                  <a:pt x="300" y="533"/>
                  <a:pt x="296" y="532"/>
                  <a:pt x="292" y="531"/>
                </a:cubicBezTo>
                <a:cubicBezTo>
                  <a:pt x="292" y="529"/>
                  <a:pt x="292" y="526"/>
                  <a:pt x="292" y="524"/>
                </a:cubicBezTo>
                <a:cubicBezTo>
                  <a:pt x="292" y="474"/>
                  <a:pt x="292" y="424"/>
                  <a:pt x="292" y="373"/>
                </a:cubicBezTo>
                <a:cubicBezTo>
                  <a:pt x="292" y="368"/>
                  <a:pt x="293" y="365"/>
                  <a:pt x="299" y="363"/>
                </a:cubicBezTo>
                <a:cubicBezTo>
                  <a:pt x="303" y="362"/>
                  <a:pt x="308" y="359"/>
                  <a:pt x="313" y="358"/>
                </a:cubicBezTo>
                <a:cubicBezTo>
                  <a:pt x="321" y="356"/>
                  <a:pt x="323" y="351"/>
                  <a:pt x="323" y="344"/>
                </a:cubicBezTo>
                <a:close/>
                <a:moveTo>
                  <a:pt x="242" y="290"/>
                </a:moveTo>
                <a:cubicBezTo>
                  <a:pt x="242" y="289"/>
                  <a:pt x="246" y="287"/>
                  <a:pt x="248" y="286"/>
                </a:cubicBezTo>
                <a:cubicBezTo>
                  <a:pt x="251" y="286"/>
                  <a:pt x="254" y="287"/>
                  <a:pt x="256" y="286"/>
                </a:cubicBezTo>
                <a:cubicBezTo>
                  <a:pt x="257" y="286"/>
                  <a:pt x="258" y="285"/>
                  <a:pt x="259" y="286"/>
                </a:cubicBezTo>
                <a:cubicBezTo>
                  <a:pt x="267" y="288"/>
                  <a:pt x="274" y="287"/>
                  <a:pt x="282" y="286"/>
                </a:cubicBezTo>
                <a:cubicBezTo>
                  <a:pt x="287" y="285"/>
                  <a:pt x="292" y="287"/>
                  <a:pt x="297" y="287"/>
                </a:cubicBezTo>
                <a:cubicBezTo>
                  <a:pt x="303" y="287"/>
                  <a:pt x="309" y="288"/>
                  <a:pt x="314" y="286"/>
                </a:cubicBezTo>
                <a:cubicBezTo>
                  <a:pt x="319" y="285"/>
                  <a:pt x="320" y="286"/>
                  <a:pt x="321" y="290"/>
                </a:cubicBezTo>
                <a:cubicBezTo>
                  <a:pt x="321" y="300"/>
                  <a:pt x="321" y="309"/>
                  <a:pt x="321" y="319"/>
                </a:cubicBezTo>
                <a:cubicBezTo>
                  <a:pt x="294" y="319"/>
                  <a:pt x="268" y="319"/>
                  <a:pt x="242" y="319"/>
                </a:cubicBezTo>
                <a:cubicBezTo>
                  <a:pt x="242" y="309"/>
                  <a:pt x="241" y="299"/>
                  <a:pt x="242" y="290"/>
                </a:cubicBezTo>
                <a:close/>
                <a:moveTo>
                  <a:pt x="239" y="340"/>
                </a:moveTo>
                <a:cubicBezTo>
                  <a:pt x="239" y="340"/>
                  <a:pt x="239" y="340"/>
                  <a:pt x="239" y="340"/>
                </a:cubicBezTo>
                <a:cubicBezTo>
                  <a:pt x="237" y="352"/>
                  <a:pt x="245" y="357"/>
                  <a:pt x="255" y="360"/>
                </a:cubicBezTo>
                <a:cubicBezTo>
                  <a:pt x="263" y="362"/>
                  <a:pt x="270" y="365"/>
                  <a:pt x="277" y="369"/>
                </a:cubicBezTo>
                <a:cubicBezTo>
                  <a:pt x="279" y="370"/>
                  <a:pt x="281" y="372"/>
                  <a:pt x="281" y="374"/>
                </a:cubicBezTo>
                <a:cubicBezTo>
                  <a:pt x="282" y="426"/>
                  <a:pt x="282" y="478"/>
                  <a:pt x="282" y="531"/>
                </a:cubicBezTo>
                <a:cubicBezTo>
                  <a:pt x="277" y="532"/>
                  <a:pt x="274" y="533"/>
                  <a:pt x="269" y="535"/>
                </a:cubicBezTo>
                <a:cubicBezTo>
                  <a:pt x="236" y="478"/>
                  <a:pt x="203" y="422"/>
                  <a:pt x="170" y="364"/>
                </a:cubicBezTo>
                <a:cubicBezTo>
                  <a:pt x="189" y="353"/>
                  <a:pt x="222" y="341"/>
                  <a:pt x="239" y="340"/>
                </a:cubicBezTo>
                <a:close/>
                <a:moveTo>
                  <a:pt x="89" y="437"/>
                </a:moveTo>
                <a:cubicBezTo>
                  <a:pt x="108" y="410"/>
                  <a:pt x="132" y="387"/>
                  <a:pt x="162" y="369"/>
                </a:cubicBezTo>
                <a:cubicBezTo>
                  <a:pt x="195" y="426"/>
                  <a:pt x="227" y="483"/>
                  <a:pt x="260" y="539"/>
                </a:cubicBezTo>
                <a:cubicBezTo>
                  <a:pt x="256" y="543"/>
                  <a:pt x="254" y="546"/>
                  <a:pt x="251" y="549"/>
                </a:cubicBezTo>
                <a:cubicBezTo>
                  <a:pt x="230" y="537"/>
                  <a:pt x="210" y="525"/>
                  <a:pt x="189" y="514"/>
                </a:cubicBezTo>
                <a:cubicBezTo>
                  <a:pt x="158" y="495"/>
                  <a:pt x="126" y="477"/>
                  <a:pt x="94" y="459"/>
                </a:cubicBezTo>
                <a:cubicBezTo>
                  <a:pt x="86" y="454"/>
                  <a:pt x="84" y="445"/>
                  <a:pt x="89" y="437"/>
                </a:cubicBezTo>
                <a:close/>
                <a:moveTo>
                  <a:pt x="6" y="429"/>
                </a:moveTo>
                <a:cubicBezTo>
                  <a:pt x="6" y="424"/>
                  <a:pt x="8" y="421"/>
                  <a:pt x="13" y="424"/>
                </a:cubicBezTo>
                <a:cubicBezTo>
                  <a:pt x="14" y="425"/>
                  <a:pt x="15" y="426"/>
                  <a:pt x="16" y="426"/>
                </a:cubicBezTo>
                <a:cubicBezTo>
                  <a:pt x="22" y="425"/>
                  <a:pt x="28" y="424"/>
                  <a:pt x="33" y="424"/>
                </a:cubicBezTo>
                <a:cubicBezTo>
                  <a:pt x="39" y="424"/>
                  <a:pt x="44" y="425"/>
                  <a:pt x="50" y="425"/>
                </a:cubicBezTo>
                <a:cubicBezTo>
                  <a:pt x="56" y="425"/>
                  <a:pt x="62" y="424"/>
                  <a:pt x="67" y="424"/>
                </a:cubicBezTo>
                <a:cubicBezTo>
                  <a:pt x="69" y="424"/>
                  <a:pt x="70" y="424"/>
                  <a:pt x="71" y="425"/>
                </a:cubicBezTo>
                <a:cubicBezTo>
                  <a:pt x="73" y="425"/>
                  <a:pt x="74" y="426"/>
                  <a:pt x="75" y="426"/>
                </a:cubicBezTo>
                <a:cubicBezTo>
                  <a:pt x="85" y="425"/>
                  <a:pt x="85" y="425"/>
                  <a:pt x="85" y="435"/>
                </a:cubicBezTo>
                <a:cubicBezTo>
                  <a:pt x="85" y="442"/>
                  <a:pt x="85" y="449"/>
                  <a:pt x="85" y="457"/>
                </a:cubicBezTo>
                <a:cubicBezTo>
                  <a:pt x="58" y="457"/>
                  <a:pt x="33" y="457"/>
                  <a:pt x="6" y="457"/>
                </a:cubicBezTo>
                <a:cubicBezTo>
                  <a:pt x="6" y="447"/>
                  <a:pt x="6" y="438"/>
                  <a:pt x="6" y="429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b="-50000"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61" name="그룹 260"/>
          <p:cNvGrpSpPr/>
          <p:nvPr/>
        </p:nvGrpSpPr>
        <p:grpSpPr>
          <a:xfrm>
            <a:off x="8990941" y="510252"/>
            <a:ext cx="3069400" cy="612000"/>
            <a:chOff x="643853" y="1441038"/>
            <a:chExt cx="3069400" cy="612000"/>
          </a:xfrm>
        </p:grpSpPr>
        <p:sp>
          <p:nvSpPr>
            <p:cNvPr id="262" name="자유형 261"/>
            <p:cNvSpPr/>
            <p:nvPr/>
          </p:nvSpPr>
          <p:spPr>
            <a:xfrm>
              <a:off x="643853" y="1505776"/>
              <a:ext cx="3069400" cy="411982"/>
            </a:xfrm>
            <a:custGeom>
              <a:avLst/>
              <a:gdLst>
                <a:gd name="connsiteX0" fmla="*/ 2635646 w 3069400"/>
                <a:gd name="connsiteY0" fmla="*/ 0 h 411982"/>
                <a:gd name="connsiteX1" fmla="*/ 3069400 w 3069400"/>
                <a:gd name="connsiteY1" fmla="*/ 0 h 411982"/>
                <a:gd name="connsiteX2" fmla="*/ 2953843 w 3069400"/>
                <a:gd name="connsiteY2" fmla="*/ 205991 h 411982"/>
                <a:gd name="connsiteX3" fmla="*/ 3069400 w 3069400"/>
                <a:gd name="connsiteY3" fmla="*/ 411982 h 411982"/>
                <a:gd name="connsiteX4" fmla="*/ 2635646 w 3069400"/>
                <a:gd name="connsiteY4" fmla="*/ 411982 h 411982"/>
                <a:gd name="connsiteX5" fmla="*/ 0 w 3069400"/>
                <a:gd name="connsiteY5" fmla="*/ 0 h 411982"/>
                <a:gd name="connsiteX6" fmla="*/ 433754 w 3069400"/>
                <a:gd name="connsiteY6" fmla="*/ 0 h 411982"/>
                <a:gd name="connsiteX7" fmla="*/ 433754 w 3069400"/>
                <a:gd name="connsiteY7" fmla="*/ 411982 h 411982"/>
                <a:gd name="connsiteX8" fmla="*/ 0 w 3069400"/>
                <a:gd name="connsiteY8" fmla="*/ 411982 h 411982"/>
                <a:gd name="connsiteX9" fmla="*/ 95460 w 3069400"/>
                <a:gd name="connsiteY9" fmla="*/ 205991 h 4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9400" h="411982">
                  <a:moveTo>
                    <a:pt x="2635646" y="0"/>
                  </a:moveTo>
                  <a:lnTo>
                    <a:pt x="3069400" y="0"/>
                  </a:lnTo>
                  <a:lnTo>
                    <a:pt x="2953843" y="205991"/>
                  </a:lnTo>
                  <a:lnTo>
                    <a:pt x="3069400" y="411982"/>
                  </a:lnTo>
                  <a:lnTo>
                    <a:pt x="2635646" y="411982"/>
                  </a:lnTo>
                  <a:close/>
                  <a:moveTo>
                    <a:pt x="0" y="0"/>
                  </a:moveTo>
                  <a:lnTo>
                    <a:pt x="433754" y="0"/>
                  </a:lnTo>
                  <a:lnTo>
                    <a:pt x="433754" y="411982"/>
                  </a:lnTo>
                  <a:lnTo>
                    <a:pt x="0" y="411982"/>
                  </a:lnTo>
                  <a:lnTo>
                    <a:pt x="95460" y="205991"/>
                  </a:lnTo>
                  <a:close/>
                </a:path>
              </a:pathLst>
            </a:custGeom>
            <a:solidFill>
              <a:srgbClr val="29AF8C"/>
            </a:solidFill>
            <a:ln w="349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3" name="자유형 262"/>
            <p:cNvSpPr/>
            <p:nvPr/>
          </p:nvSpPr>
          <p:spPr>
            <a:xfrm>
              <a:off x="897731" y="1462854"/>
              <a:ext cx="2582427" cy="568368"/>
            </a:xfrm>
            <a:custGeom>
              <a:avLst/>
              <a:gdLst>
                <a:gd name="connsiteX0" fmla="*/ 1534340 w 2582427"/>
                <a:gd name="connsiteY0" fmla="*/ 24049 h 568368"/>
                <a:gd name="connsiteX1" fmla="*/ 1515363 w 2582427"/>
                <a:gd name="connsiteY1" fmla="*/ 85459 h 568368"/>
                <a:gd name="connsiteX2" fmla="*/ 1453953 w 2582427"/>
                <a:gd name="connsiteY2" fmla="*/ 85459 h 568368"/>
                <a:gd name="connsiteX3" fmla="*/ 1503635 w 2582427"/>
                <a:gd name="connsiteY3" fmla="*/ 123412 h 568368"/>
                <a:gd name="connsiteX4" fmla="*/ 1484658 w 2582427"/>
                <a:gd name="connsiteY4" fmla="*/ 184822 h 568368"/>
                <a:gd name="connsiteX5" fmla="*/ 1534340 w 2582427"/>
                <a:gd name="connsiteY5" fmla="*/ 146868 h 568368"/>
                <a:gd name="connsiteX6" fmla="*/ 1584021 w 2582427"/>
                <a:gd name="connsiteY6" fmla="*/ 184822 h 568368"/>
                <a:gd name="connsiteX7" fmla="*/ 1565044 w 2582427"/>
                <a:gd name="connsiteY7" fmla="*/ 123412 h 568368"/>
                <a:gd name="connsiteX8" fmla="*/ 1614726 w 2582427"/>
                <a:gd name="connsiteY8" fmla="*/ 85459 h 568368"/>
                <a:gd name="connsiteX9" fmla="*/ 1553316 w 2582427"/>
                <a:gd name="connsiteY9" fmla="*/ 85459 h 568368"/>
                <a:gd name="connsiteX10" fmla="*/ 1291214 w 2582427"/>
                <a:gd name="connsiteY10" fmla="*/ 24049 h 568368"/>
                <a:gd name="connsiteX11" fmla="*/ 1272237 w 2582427"/>
                <a:gd name="connsiteY11" fmla="*/ 85459 h 568368"/>
                <a:gd name="connsiteX12" fmla="*/ 1210827 w 2582427"/>
                <a:gd name="connsiteY12" fmla="*/ 85459 h 568368"/>
                <a:gd name="connsiteX13" fmla="*/ 1260509 w 2582427"/>
                <a:gd name="connsiteY13" fmla="*/ 123412 h 568368"/>
                <a:gd name="connsiteX14" fmla="*/ 1241532 w 2582427"/>
                <a:gd name="connsiteY14" fmla="*/ 184822 h 568368"/>
                <a:gd name="connsiteX15" fmla="*/ 1291214 w 2582427"/>
                <a:gd name="connsiteY15" fmla="*/ 146868 h 568368"/>
                <a:gd name="connsiteX16" fmla="*/ 1340895 w 2582427"/>
                <a:gd name="connsiteY16" fmla="*/ 184822 h 568368"/>
                <a:gd name="connsiteX17" fmla="*/ 1321918 w 2582427"/>
                <a:gd name="connsiteY17" fmla="*/ 123412 h 568368"/>
                <a:gd name="connsiteX18" fmla="*/ 1371600 w 2582427"/>
                <a:gd name="connsiteY18" fmla="*/ 85459 h 568368"/>
                <a:gd name="connsiteX19" fmla="*/ 1310190 w 2582427"/>
                <a:gd name="connsiteY19" fmla="*/ 85459 h 568368"/>
                <a:gd name="connsiteX20" fmla="*/ 1048088 w 2582427"/>
                <a:gd name="connsiteY20" fmla="*/ 24049 h 568368"/>
                <a:gd name="connsiteX21" fmla="*/ 1029111 w 2582427"/>
                <a:gd name="connsiteY21" fmla="*/ 85459 h 568368"/>
                <a:gd name="connsiteX22" fmla="*/ 967701 w 2582427"/>
                <a:gd name="connsiteY22" fmla="*/ 85459 h 568368"/>
                <a:gd name="connsiteX23" fmla="*/ 1017383 w 2582427"/>
                <a:gd name="connsiteY23" fmla="*/ 123412 h 568368"/>
                <a:gd name="connsiteX24" fmla="*/ 998406 w 2582427"/>
                <a:gd name="connsiteY24" fmla="*/ 184822 h 568368"/>
                <a:gd name="connsiteX25" fmla="*/ 1048088 w 2582427"/>
                <a:gd name="connsiteY25" fmla="*/ 146868 h 568368"/>
                <a:gd name="connsiteX26" fmla="*/ 1097769 w 2582427"/>
                <a:gd name="connsiteY26" fmla="*/ 184822 h 568368"/>
                <a:gd name="connsiteX27" fmla="*/ 1078792 w 2582427"/>
                <a:gd name="connsiteY27" fmla="*/ 123412 h 568368"/>
                <a:gd name="connsiteX28" fmla="*/ 1128474 w 2582427"/>
                <a:gd name="connsiteY28" fmla="*/ 85459 h 568368"/>
                <a:gd name="connsiteX29" fmla="*/ 1067064 w 2582427"/>
                <a:gd name="connsiteY29" fmla="*/ 85459 h 568368"/>
                <a:gd name="connsiteX30" fmla="*/ 142092 w 2582427"/>
                <a:gd name="connsiteY30" fmla="*/ 0 h 568368"/>
                <a:gd name="connsiteX31" fmla="*/ 2440335 w 2582427"/>
                <a:gd name="connsiteY31" fmla="*/ 0 h 568368"/>
                <a:gd name="connsiteX32" fmla="*/ 2582427 w 2582427"/>
                <a:gd name="connsiteY32" fmla="*/ 568368 h 568368"/>
                <a:gd name="connsiteX33" fmla="*/ 0 w 2582427"/>
                <a:gd name="connsiteY33" fmla="*/ 568368 h 56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82427" h="568368">
                  <a:moveTo>
                    <a:pt x="1534340" y="24049"/>
                  </a:moveTo>
                  <a:lnTo>
                    <a:pt x="1515363" y="85459"/>
                  </a:lnTo>
                  <a:lnTo>
                    <a:pt x="1453953" y="85459"/>
                  </a:lnTo>
                  <a:lnTo>
                    <a:pt x="1503635" y="123412"/>
                  </a:lnTo>
                  <a:lnTo>
                    <a:pt x="1484658" y="184822"/>
                  </a:lnTo>
                  <a:lnTo>
                    <a:pt x="1534340" y="146868"/>
                  </a:lnTo>
                  <a:lnTo>
                    <a:pt x="1584021" y="184822"/>
                  </a:lnTo>
                  <a:lnTo>
                    <a:pt x="1565044" y="123412"/>
                  </a:lnTo>
                  <a:lnTo>
                    <a:pt x="1614726" y="85459"/>
                  </a:lnTo>
                  <a:lnTo>
                    <a:pt x="1553316" y="85459"/>
                  </a:lnTo>
                  <a:close/>
                  <a:moveTo>
                    <a:pt x="1291214" y="24049"/>
                  </a:moveTo>
                  <a:lnTo>
                    <a:pt x="1272237" y="85459"/>
                  </a:lnTo>
                  <a:lnTo>
                    <a:pt x="1210827" y="85459"/>
                  </a:lnTo>
                  <a:lnTo>
                    <a:pt x="1260509" y="123412"/>
                  </a:lnTo>
                  <a:lnTo>
                    <a:pt x="1241532" y="184822"/>
                  </a:lnTo>
                  <a:lnTo>
                    <a:pt x="1291214" y="146868"/>
                  </a:lnTo>
                  <a:lnTo>
                    <a:pt x="1340895" y="184822"/>
                  </a:lnTo>
                  <a:lnTo>
                    <a:pt x="1321918" y="123412"/>
                  </a:lnTo>
                  <a:lnTo>
                    <a:pt x="1371600" y="85459"/>
                  </a:lnTo>
                  <a:lnTo>
                    <a:pt x="1310190" y="85459"/>
                  </a:lnTo>
                  <a:close/>
                  <a:moveTo>
                    <a:pt x="1048088" y="24049"/>
                  </a:moveTo>
                  <a:lnTo>
                    <a:pt x="1029111" y="85459"/>
                  </a:lnTo>
                  <a:lnTo>
                    <a:pt x="967701" y="85459"/>
                  </a:lnTo>
                  <a:lnTo>
                    <a:pt x="1017383" y="123412"/>
                  </a:lnTo>
                  <a:lnTo>
                    <a:pt x="998406" y="184822"/>
                  </a:lnTo>
                  <a:lnTo>
                    <a:pt x="1048088" y="146868"/>
                  </a:lnTo>
                  <a:lnTo>
                    <a:pt x="1097769" y="184822"/>
                  </a:lnTo>
                  <a:lnTo>
                    <a:pt x="1078792" y="123412"/>
                  </a:lnTo>
                  <a:lnTo>
                    <a:pt x="1128474" y="85459"/>
                  </a:lnTo>
                  <a:lnTo>
                    <a:pt x="1067064" y="85459"/>
                  </a:lnTo>
                  <a:close/>
                  <a:moveTo>
                    <a:pt x="142092" y="0"/>
                  </a:moveTo>
                  <a:lnTo>
                    <a:pt x="2440335" y="0"/>
                  </a:lnTo>
                  <a:lnTo>
                    <a:pt x="2582427" y="568368"/>
                  </a:lnTo>
                  <a:lnTo>
                    <a:pt x="0" y="568368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 w="34925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latinLnBrk="0"/>
              <a:endParaRPr lang="ko-KR" altLang="en-US" sz="2000" kern="0">
                <a:solidFill>
                  <a:prstClr val="white"/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64" name="직사각형 263"/>
            <p:cNvSpPr/>
            <p:nvPr/>
          </p:nvSpPr>
          <p:spPr>
            <a:xfrm>
              <a:off x="1634946" y="1516206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latinLnBrk="0">
                <a:defRPr/>
              </a:pPr>
              <a:r>
                <a:rPr lang="ko-KR" altLang="en-US" sz="24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</a:p>
          </p:txBody>
        </p:sp>
        <p:sp>
          <p:nvSpPr>
            <p:cNvPr id="265" name="사다리꼴 264"/>
            <p:cNvSpPr/>
            <p:nvPr/>
          </p:nvSpPr>
          <p:spPr>
            <a:xfrm>
              <a:off x="874944" y="1441038"/>
              <a:ext cx="2628000" cy="612000"/>
            </a:xfrm>
            <a:prstGeom prst="trapezoid">
              <a:avLst/>
            </a:prstGeom>
            <a:noFill/>
            <a:ln w="19050" cap="rnd">
              <a:solidFill>
                <a:schemeClr val="tx1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6" name="그룹 265"/>
          <p:cNvGrpSpPr/>
          <p:nvPr/>
        </p:nvGrpSpPr>
        <p:grpSpPr>
          <a:xfrm>
            <a:off x="379544" y="2014987"/>
            <a:ext cx="1859803" cy="1240343"/>
            <a:chOff x="-110950" y="1851439"/>
            <a:chExt cx="4143326" cy="2763275"/>
          </a:xfrm>
          <a:effectLst>
            <a:reflection blurRad="6350" stA="35000" endPos="19000" dist="50800" dir="5400000" sy="-100000" algn="bl" rotWithShape="0"/>
          </a:effectLst>
        </p:grpSpPr>
        <p:sp>
          <p:nvSpPr>
            <p:cNvPr id="267" name="직사각형 266"/>
            <p:cNvSpPr/>
            <p:nvPr/>
          </p:nvSpPr>
          <p:spPr>
            <a:xfrm>
              <a:off x="606114" y="2650121"/>
              <a:ext cx="97943" cy="906609"/>
            </a:xfrm>
            <a:prstGeom prst="rect">
              <a:avLst/>
            </a:prstGeom>
            <a:solidFill>
              <a:srgbClr val="F0D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8" name="직사각형 267"/>
            <p:cNvSpPr/>
            <p:nvPr/>
          </p:nvSpPr>
          <p:spPr>
            <a:xfrm>
              <a:off x="3194705" y="2650121"/>
              <a:ext cx="97943" cy="906609"/>
            </a:xfrm>
            <a:prstGeom prst="rect">
              <a:avLst/>
            </a:prstGeom>
            <a:solidFill>
              <a:srgbClr val="F0D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9" name="직사각형 268"/>
            <p:cNvSpPr/>
            <p:nvPr/>
          </p:nvSpPr>
          <p:spPr>
            <a:xfrm>
              <a:off x="648004" y="4499898"/>
              <a:ext cx="2640771" cy="114816"/>
            </a:xfrm>
            <a:prstGeom prst="rect">
              <a:avLst/>
            </a:prstGeom>
            <a:solidFill>
              <a:srgbClr val="AA3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0" name="모서리가 둥근 직사각형 269"/>
            <p:cNvSpPr/>
            <p:nvPr/>
          </p:nvSpPr>
          <p:spPr>
            <a:xfrm>
              <a:off x="445450" y="3578804"/>
              <a:ext cx="3045879" cy="931776"/>
            </a:xfrm>
            <a:prstGeom prst="roundRect">
              <a:avLst>
                <a:gd name="adj" fmla="val 9788"/>
              </a:avLst>
            </a:pr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1" name="자유형 270"/>
            <p:cNvSpPr/>
            <p:nvPr/>
          </p:nvSpPr>
          <p:spPr>
            <a:xfrm>
              <a:off x="445450" y="3585497"/>
              <a:ext cx="3045879" cy="931776"/>
            </a:xfrm>
            <a:custGeom>
              <a:avLst/>
              <a:gdLst>
                <a:gd name="connsiteX0" fmla="*/ 573122 w 2865058"/>
                <a:gd name="connsiteY0" fmla="*/ 665687 h 876460"/>
                <a:gd name="connsiteX1" fmla="*/ 573122 w 2865058"/>
                <a:gd name="connsiteY1" fmla="*/ 711406 h 876460"/>
                <a:gd name="connsiteX2" fmla="*/ 2291936 w 2865058"/>
                <a:gd name="connsiteY2" fmla="*/ 711406 h 876460"/>
                <a:gd name="connsiteX3" fmla="*/ 2291936 w 2865058"/>
                <a:gd name="connsiteY3" fmla="*/ 665687 h 876460"/>
                <a:gd name="connsiteX4" fmla="*/ 2482581 w 2865058"/>
                <a:gd name="connsiteY4" fmla="*/ 231222 h 876460"/>
                <a:gd name="connsiteX5" fmla="*/ 2438179 w 2865058"/>
                <a:gd name="connsiteY5" fmla="*/ 374914 h 876460"/>
                <a:gd name="connsiteX6" fmla="*/ 2294486 w 2865058"/>
                <a:gd name="connsiteY6" fmla="*/ 374913 h 876460"/>
                <a:gd name="connsiteX7" fmla="*/ 2410736 w 2865058"/>
                <a:gd name="connsiteY7" fmla="*/ 463719 h 876460"/>
                <a:gd name="connsiteX8" fmla="*/ 2366332 w 2865058"/>
                <a:gd name="connsiteY8" fmla="*/ 607411 h 876460"/>
                <a:gd name="connsiteX9" fmla="*/ 2482581 w 2865058"/>
                <a:gd name="connsiteY9" fmla="*/ 518604 h 876460"/>
                <a:gd name="connsiteX10" fmla="*/ 2598830 w 2865058"/>
                <a:gd name="connsiteY10" fmla="*/ 607411 h 876460"/>
                <a:gd name="connsiteX11" fmla="*/ 2554426 w 2865058"/>
                <a:gd name="connsiteY11" fmla="*/ 463719 h 876460"/>
                <a:gd name="connsiteX12" fmla="*/ 2670676 w 2865058"/>
                <a:gd name="connsiteY12" fmla="*/ 374913 h 876460"/>
                <a:gd name="connsiteX13" fmla="*/ 2526983 w 2865058"/>
                <a:gd name="connsiteY13" fmla="*/ 374914 h 876460"/>
                <a:gd name="connsiteX14" fmla="*/ 382476 w 2865058"/>
                <a:gd name="connsiteY14" fmla="*/ 231222 h 876460"/>
                <a:gd name="connsiteX15" fmla="*/ 338074 w 2865058"/>
                <a:gd name="connsiteY15" fmla="*/ 374914 h 876460"/>
                <a:gd name="connsiteX16" fmla="*/ 194381 w 2865058"/>
                <a:gd name="connsiteY16" fmla="*/ 374913 h 876460"/>
                <a:gd name="connsiteX17" fmla="*/ 310631 w 2865058"/>
                <a:gd name="connsiteY17" fmla="*/ 463719 h 876460"/>
                <a:gd name="connsiteX18" fmla="*/ 266227 w 2865058"/>
                <a:gd name="connsiteY18" fmla="*/ 607411 h 876460"/>
                <a:gd name="connsiteX19" fmla="*/ 382476 w 2865058"/>
                <a:gd name="connsiteY19" fmla="*/ 518604 h 876460"/>
                <a:gd name="connsiteX20" fmla="*/ 498725 w 2865058"/>
                <a:gd name="connsiteY20" fmla="*/ 607411 h 876460"/>
                <a:gd name="connsiteX21" fmla="*/ 454321 w 2865058"/>
                <a:gd name="connsiteY21" fmla="*/ 463719 h 876460"/>
                <a:gd name="connsiteX22" fmla="*/ 570571 w 2865058"/>
                <a:gd name="connsiteY22" fmla="*/ 374913 h 876460"/>
                <a:gd name="connsiteX23" fmla="*/ 426878 w 2865058"/>
                <a:gd name="connsiteY23" fmla="*/ 374914 h 876460"/>
                <a:gd name="connsiteX24" fmla="*/ 573122 w 2865058"/>
                <a:gd name="connsiteY24" fmla="*/ 172027 h 876460"/>
                <a:gd name="connsiteX25" fmla="*/ 573122 w 2865058"/>
                <a:gd name="connsiteY25" fmla="*/ 217746 h 876460"/>
                <a:gd name="connsiteX26" fmla="*/ 2291936 w 2865058"/>
                <a:gd name="connsiteY26" fmla="*/ 217746 h 876460"/>
                <a:gd name="connsiteX27" fmla="*/ 2291936 w 2865058"/>
                <a:gd name="connsiteY27" fmla="*/ 172027 h 876460"/>
                <a:gd name="connsiteX28" fmla="*/ 85788 w 2865058"/>
                <a:gd name="connsiteY28" fmla="*/ 0 h 876460"/>
                <a:gd name="connsiteX29" fmla="*/ 2779270 w 2865058"/>
                <a:gd name="connsiteY29" fmla="*/ 0 h 876460"/>
                <a:gd name="connsiteX30" fmla="*/ 2865058 w 2865058"/>
                <a:gd name="connsiteY30" fmla="*/ 85788 h 876460"/>
                <a:gd name="connsiteX31" fmla="*/ 2865058 w 2865058"/>
                <a:gd name="connsiteY31" fmla="*/ 790672 h 876460"/>
                <a:gd name="connsiteX32" fmla="*/ 2779270 w 2865058"/>
                <a:gd name="connsiteY32" fmla="*/ 876460 h 876460"/>
                <a:gd name="connsiteX33" fmla="*/ 85788 w 2865058"/>
                <a:gd name="connsiteY33" fmla="*/ 876460 h 876460"/>
                <a:gd name="connsiteX34" fmla="*/ 0 w 2865058"/>
                <a:gd name="connsiteY34" fmla="*/ 790672 h 876460"/>
                <a:gd name="connsiteX35" fmla="*/ 0 w 2865058"/>
                <a:gd name="connsiteY35" fmla="*/ 85788 h 876460"/>
                <a:gd name="connsiteX36" fmla="*/ 85788 w 2865058"/>
                <a:gd name="connsiteY36" fmla="*/ 0 h 8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65058" h="876460">
                  <a:moveTo>
                    <a:pt x="573122" y="665687"/>
                  </a:moveTo>
                  <a:lnTo>
                    <a:pt x="573122" y="711406"/>
                  </a:lnTo>
                  <a:lnTo>
                    <a:pt x="2291936" y="711406"/>
                  </a:lnTo>
                  <a:lnTo>
                    <a:pt x="2291936" y="665687"/>
                  </a:lnTo>
                  <a:close/>
                  <a:moveTo>
                    <a:pt x="2482581" y="231222"/>
                  </a:moveTo>
                  <a:lnTo>
                    <a:pt x="2438179" y="374914"/>
                  </a:lnTo>
                  <a:lnTo>
                    <a:pt x="2294486" y="374913"/>
                  </a:lnTo>
                  <a:lnTo>
                    <a:pt x="2410736" y="463719"/>
                  </a:lnTo>
                  <a:lnTo>
                    <a:pt x="2366332" y="607411"/>
                  </a:lnTo>
                  <a:lnTo>
                    <a:pt x="2482581" y="518604"/>
                  </a:lnTo>
                  <a:lnTo>
                    <a:pt x="2598830" y="607411"/>
                  </a:lnTo>
                  <a:lnTo>
                    <a:pt x="2554426" y="463719"/>
                  </a:lnTo>
                  <a:lnTo>
                    <a:pt x="2670676" y="374913"/>
                  </a:lnTo>
                  <a:lnTo>
                    <a:pt x="2526983" y="374914"/>
                  </a:lnTo>
                  <a:close/>
                  <a:moveTo>
                    <a:pt x="382476" y="231222"/>
                  </a:moveTo>
                  <a:lnTo>
                    <a:pt x="338074" y="374914"/>
                  </a:lnTo>
                  <a:lnTo>
                    <a:pt x="194381" y="374913"/>
                  </a:lnTo>
                  <a:lnTo>
                    <a:pt x="310631" y="463719"/>
                  </a:lnTo>
                  <a:lnTo>
                    <a:pt x="266227" y="607411"/>
                  </a:lnTo>
                  <a:lnTo>
                    <a:pt x="382476" y="518604"/>
                  </a:lnTo>
                  <a:lnTo>
                    <a:pt x="498725" y="607411"/>
                  </a:lnTo>
                  <a:lnTo>
                    <a:pt x="454321" y="463719"/>
                  </a:lnTo>
                  <a:lnTo>
                    <a:pt x="570571" y="374913"/>
                  </a:lnTo>
                  <a:lnTo>
                    <a:pt x="426878" y="374914"/>
                  </a:lnTo>
                  <a:close/>
                  <a:moveTo>
                    <a:pt x="573122" y="172027"/>
                  </a:moveTo>
                  <a:lnTo>
                    <a:pt x="573122" y="217746"/>
                  </a:lnTo>
                  <a:lnTo>
                    <a:pt x="2291936" y="217746"/>
                  </a:lnTo>
                  <a:lnTo>
                    <a:pt x="2291936" y="172027"/>
                  </a:lnTo>
                  <a:close/>
                  <a:moveTo>
                    <a:pt x="85788" y="0"/>
                  </a:moveTo>
                  <a:lnTo>
                    <a:pt x="2779270" y="0"/>
                  </a:lnTo>
                  <a:cubicBezTo>
                    <a:pt x="2826649" y="0"/>
                    <a:pt x="2865058" y="38409"/>
                    <a:pt x="2865058" y="85788"/>
                  </a:cubicBezTo>
                  <a:lnTo>
                    <a:pt x="2865058" y="790672"/>
                  </a:lnTo>
                  <a:cubicBezTo>
                    <a:pt x="2865058" y="838051"/>
                    <a:pt x="2826649" y="876460"/>
                    <a:pt x="2779270" y="876460"/>
                  </a:cubicBezTo>
                  <a:lnTo>
                    <a:pt x="85788" y="876460"/>
                  </a:lnTo>
                  <a:cubicBezTo>
                    <a:pt x="38409" y="876460"/>
                    <a:pt x="0" y="838051"/>
                    <a:pt x="0" y="790672"/>
                  </a:cubicBezTo>
                  <a:lnTo>
                    <a:pt x="0" y="85788"/>
                  </a:lnTo>
                  <a:cubicBezTo>
                    <a:pt x="0" y="38409"/>
                    <a:pt x="38409" y="0"/>
                    <a:pt x="85788" y="0"/>
                  </a:cubicBezTo>
                  <a:close/>
                </a:path>
              </a:pathLst>
            </a:custGeom>
            <a:solidFill>
              <a:srgbClr val="F0D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2" name="직사각형 271"/>
            <p:cNvSpPr/>
            <p:nvPr/>
          </p:nvSpPr>
          <p:spPr>
            <a:xfrm>
              <a:off x="372516" y="3528843"/>
              <a:ext cx="3191746" cy="128725"/>
            </a:xfrm>
            <a:prstGeom prst="rect">
              <a:avLst/>
            </a:pr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1162723" y="3720082"/>
              <a:ext cx="1611334" cy="6856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HY강B" panose="02030600000101010101" pitchFamily="18" charset="-127"/>
                  <a:ea typeface="HY강B" panose="02030600000101010101" pitchFamily="18" charset="-127"/>
                </a:rPr>
                <a:t>텍스트</a:t>
              </a:r>
              <a:endParaRPr lang="ko-KR" altLang="en-US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-110950" y="2801440"/>
              <a:ext cx="4143326" cy="68567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sp>
          <p:nvSpPr>
            <p:cNvPr id="275" name="자유형 274"/>
            <p:cNvSpPr/>
            <p:nvPr/>
          </p:nvSpPr>
          <p:spPr>
            <a:xfrm>
              <a:off x="445450" y="1851439"/>
              <a:ext cx="3045879" cy="308800"/>
            </a:xfrm>
            <a:custGeom>
              <a:avLst/>
              <a:gdLst>
                <a:gd name="connsiteX0" fmla="*/ 490266 w 1897083"/>
                <a:gd name="connsiteY0" fmla="*/ 0 h 192332"/>
                <a:gd name="connsiteX1" fmla="*/ 1406817 w 1897083"/>
                <a:gd name="connsiteY1" fmla="*/ 0 h 192332"/>
                <a:gd name="connsiteX2" fmla="*/ 1897083 w 1897083"/>
                <a:gd name="connsiteY2" fmla="*/ 192332 h 192332"/>
                <a:gd name="connsiteX3" fmla="*/ 0 w 1897083"/>
                <a:gd name="connsiteY3" fmla="*/ 192332 h 1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083" h="192332">
                  <a:moveTo>
                    <a:pt x="490266" y="0"/>
                  </a:moveTo>
                  <a:lnTo>
                    <a:pt x="1406817" y="0"/>
                  </a:lnTo>
                  <a:lnTo>
                    <a:pt x="1897083" y="192332"/>
                  </a:lnTo>
                  <a:lnTo>
                    <a:pt x="0" y="192332"/>
                  </a:lnTo>
                  <a:close/>
                </a:path>
              </a:pathLst>
            </a:cu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6" name="자유형 275"/>
            <p:cNvSpPr/>
            <p:nvPr/>
          </p:nvSpPr>
          <p:spPr>
            <a:xfrm>
              <a:off x="456644" y="2184207"/>
              <a:ext cx="3023491" cy="505086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7" name="자유형 276"/>
            <p:cNvSpPr/>
            <p:nvPr/>
          </p:nvSpPr>
          <p:spPr>
            <a:xfrm>
              <a:off x="456644" y="2181608"/>
              <a:ext cx="3023490" cy="505086"/>
            </a:xfrm>
            <a:custGeom>
              <a:avLst/>
              <a:gdLst>
                <a:gd name="connsiteX0" fmla="*/ 0 w 2843998"/>
                <a:gd name="connsiteY0" fmla="*/ 142631 h 475101"/>
                <a:gd name="connsiteX1" fmla="*/ 123835 w 2843998"/>
                <a:gd name="connsiteY1" fmla="*/ 444211 h 475101"/>
                <a:gd name="connsiteX2" fmla="*/ 103865 w 2843998"/>
                <a:gd name="connsiteY2" fmla="*/ 434531 h 475101"/>
                <a:gd name="connsiteX3" fmla="*/ 18514 w 2843998"/>
                <a:gd name="connsiteY3" fmla="*/ 330016 h 475101"/>
                <a:gd name="connsiteX4" fmla="*/ 9994 w 2843998"/>
                <a:gd name="connsiteY4" fmla="*/ 287466 h 475101"/>
                <a:gd name="connsiteX5" fmla="*/ 0 w 2843998"/>
                <a:gd name="connsiteY5" fmla="*/ 287466 h 475101"/>
                <a:gd name="connsiteX6" fmla="*/ 0 w 2843998"/>
                <a:gd name="connsiteY6" fmla="*/ 237551 h 475101"/>
                <a:gd name="connsiteX7" fmla="*/ 0 w 2843998"/>
                <a:gd name="connsiteY7" fmla="*/ 237551 h 475101"/>
                <a:gd name="connsiteX8" fmla="*/ 2757320 w 2843998"/>
                <a:gd name="connsiteY8" fmla="*/ 0 h 475101"/>
                <a:gd name="connsiteX9" fmla="*/ 2843998 w 2843998"/>
                <a:gd name="connsiteY9" fmla="*/ 0 h 475101"/>
                <a:gd name="connsiteX10" fmla="*/ 2843998 w 2843998"/>
                <a:gd name="connsiteY10" fmla="*/ 211092 h 475101"/>
                <a:gd name="connsiteX11" fmla="*/ 2246473 w 2843998"/>
                <a:gd name="connsiteY11" fmla="*/ 0 h 475101"/>
                <a:gd name="connsiteX12" fmla="*/ 2495664 w 2843998"/>
                <a:gd name="connsiteY12" fmla="*/ 0 h 475101"/>
                <a:gd name="connsiteX13" fmla="*/ 2685054 w 2843998"/>
                <a:gd name="connsiteY13" fmla="*/ 461231 h 475101"/>
                <a:gd name="connsiteX14" fmla="*/ 2678473 w 2843998"/>
                <a:gd name="connsiteY14" fmla="*/ 464421 h 475101"/>
                <a:gd name="connsiteX15" fmla="*/ 2608419 w 2843998"/>
                <a:gd name="connsiteY15" fmla="*/ 475101 h 475101"/>
                <a:gd name="connsiteX16" fmla="*/ 2391353 w 2843998"/>
                <a:gd name="connsiteY16" fmla="*/ 330016 h 475101"/>
                <a:gd name="connsiteX17" fmla="*/ 2382833 w 2843998"/>
                <a:gd name="connsiteY17" fmla="*/ 287466 h 475101"/>
                <a:gd name="connsiteX18" fmla="*/ 2364512 w 2843998"/>
                <a:gd name="connsiteY18" fmla="*/ 287466 h 475101"/>
                <a:gd name="connsiteX19" fmla="*/ 1735627 w 2843998"/>
                <a:gd name="connsiteY19" fmla="*/ 0 h 475101"/>
                <a:gd name="connsiteX20" fmla="*/ 1984817 w 2843998"/>
                <a:gd name="connsiteY20" fmla="*/ 0 h 475101"/>
                <a:gd name="connsiteX21" fmla="*/ 2177189 w 2843998"/>
                <a:gd name="connsiteY21" fmla="*/ 468494 h 475101"/>
                <a:gd name="connsiteX22" fmla="*/ 2133850 w 2843998"/>
                <a:gd name="connsiteY22" fmla="*/ 475101 h 475101"/>
                <a:gd name="connsiteX23" fmla="*/ 1916783 w 2843998"/>
                <a:gd name="connsiteY23" fmla="*/ 330016 h 475101"/>
                <a:gd name="connsiteX24" fmla="*/ 1908264 w 2843998"/>
                <a:gd name="connsiteY24" fmla="*/ 287466 h 475101"/>
                <a:gd name="connsiteX25" fmla="*/ 1884869 w 2843998"/>
                <a:gd name="connsiteY25" fmla="*/ 287466 h 475101"/>
                <a:gd name="connsiteX26" fmla="*/ 1876349 w 2843998"/>
                <a:gd name="connsiteY26" fmla="*/ 330016 h 475101"/>
                <a:gd name="connsiteX27" fmla="*/ 1873252 w 2843998"/>
                <a:gd name="connsiteY27" fmla="*/ 335164 h 475101"/>
                <a:gd name="connsiteX28" fmla="*/ 1224781 w 2843998"/>
                <a:gd name="connsiteY28" fmla="*/ 0 h 475101"/>
                <a:gd name="connsiteX29" fmla="*/ 1473971 w 2843998"/>
                <a:gd name="connsiteY29" fmla="*/ 0 h 475101"/>
                <a:gd name="connsiteX30" fmla="*/ 1668481 w 2843998"/>
                <a:gd name="connsiteY30" fmla="*/ 473699 h 475101"/>
                <a:gd name="connsiteX31" fmla="*/ 1659283 w 2843998"/>
                <a:gd name="connsiteY31" fmla="*/ 475101 h 475101"/>
                <a:gd name="connsiteX32" fmla="*/ 1442216 w 2843998"/>
                <a:gd name="connsiteY32" fmla="*/ 330016 h 475101"/>
                <a:gd name="connsiteX33" fmla="*/ 1433697 w 2843998"/>
                <a:gd name="connsiteY33" fmla="*/ 287466 h 475101"/>
                <a:gd name="connsiteX34" fmla="*/ 1410301 w 2843998"/>
                <a:gd name="connsiteY34" fmla="*/ 287466 h 475101"/>
                <a:gd name="connsiteX35" fmla="*/ 1401782 w 2843998"/>
                <a:gd name="connsiteY35" fmla="*/ 330016 h 475101"/>
                <a:gd name="connsiteX36" fmla="*/ 1377121 w 2843998"/>
                <a:gd name="connsiteY36" fmla="*/ 371003 h 475101"/>
                <a:gd name="connsiteX37" fmla="*/ 713935 w 2843998"/>
                <a:gd name="connsiteY37" fmla="*/ 0 h 475101"/>
                <a:gd name="connsiteX38" fmla="*/ 963125 w 2843998"/>
                <a:gd name="connsiteY38" fmla="*/ 0 h 475101"/>
                <a:gd name="connsiteX39" fmla="*/ 1156440 w 2843998"/>
                <a:gd name="connsiteY39" fmla="*/ 470791 h 475101"/>
                <a:gd name="connsiteX40" fmla="*/ 1114661 w 2843998"/>
                <a:gd name="connsiteY40" fmla="*/ 464421 h 475101"/>
                <a:gd name="connsiteX41" fmla="*/ 967648 w 2843998"/>
                <a:gd name="connsiteY41" fmla="*/ 330016 h 475101"/>
                <a:gd name="connsiteX42" fmla="*/ 959129 w 2843998"/>
                <a:gd name="connsiteY42" fmla="*/ 287466 h 475101"/>
                <a:gd name="connsiteX43" fmla="*/ 935734 w 2843998"/>
                <a:gd name="connsiteY43" fmla="*/ 287466 h 475101"/>
                <a:gd name="connsiteX44" fmla="*/ 927215 w 2843998"/>
                <a:gd name="connsiteY44" fmla="*/ 330016 h 475101"/>
                <a:gd name="connsiteX45" fmla="*/ 891933 w 2843998"/>
                <a:gd name="connsiteY45" fmla="*/ 388655 h 475101"/>
                <a:gd name="connsiteX46" fmla="*/ 878556 w 2843998"/>
                <a:gd name="connsiteY46" fmla="*/ 400911 h 475101"/>
                <a:gd name="connsiteX47" fmla="*/ 203089 w 2843998"/>
                <a:gd name="connsiteY47" fmla="*/ 0 h 475101"/>
                <a:gd name="connsiteX48" fmla="*/ 235580 w 2843998"/>
                <a:gd name="connsiteY48" fmla="*/ 0 h 475101"/>
                <a:gd name="connsiteX49" fmla="*/ 452279 w 2843998"/>
                <a:gd name="connsiteY49" fmla="*/ 0 h 475101"/>
                <a:gd name="connsiteX50" fmla="*/ 643172 w 2843998"/>
                <a:gd name="connsiteY50" fmla="*/ 464891 h 475101"/>
                <a:gd name="connsiteX51" fmla="*/ 640094 w 2843998"/>
                <a:gd name="connsiteY51" fmla="*/ 464421 h 475101"/>
                <a:gd name="connsiteX52" fmla="*/ 493081 w 2843998"/>
                <a:gd name="connsiteY52" fmla="*/ 330016 h 475101"/>
                <a:gd name="connsiteX53" fmla="*/ 484562 w 2843998"/>
                <a:gd name="connsiteY53" fmla="*/ 287466 h 475101"/>
                <a:gd name="connsiteX54" fmla="*/ 461166 w 2843998"/>
                <a:gd name="connsiteY54" fmla="*/ 287466 h 475101"/>
                <a:gd name="connsiteX55" fmla="*/ 452647 w 2843998"/>
                <a:gd name="connsiteY55" fmla="*/ 330016 h 475101"/>
                <a:gd name="connsiteX56" fmla="*/ 417365 w 2843998"/>
                <a:gd name="connsiteY56" fmla="*/ 388655 h 475101"/>
                <a:gd name="connsiteX57" fmla="*/ 377628 w 2843998"/>
                <a:gd name="connsiteY57" fmla="*/ 425064 h 47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43998" h="475101">
                  <a:moveTo>
                    <a:pt x="0" y="142631"/>
                  </a:moveTo>
                  <a:lnTo>
                    <a:pt x="123835" y="444211"/>
                  </a:lnTo>
                  <a:lnTo>
                    <a:pt x="103865" y="434531"/>
                  </a:lnTo>
                  <a:cubicBezTo>
                    <a:pt x="66267" y="408918"/>
                    <a:pt x="36395" y="372646"/>
                    <a:pt x="18514" y="330016"/>
                  </a:cubicBezTo>
                  <a:lnTo>
                    <a:pt x="9994" y="287466"/>
                  </a:lnTo>
                  <a:lnTo>
                    <a:pt x="0" y="287466"/>
                  </a:lnTo>
                  <a:lnTo>
                    <a:pt x="0" y="237551"/>
                  </a:lnTo>
                  <a:lnTo>
                    <a:pt x="0" y="237551"/>
                  </a:lnTo>
                  <a:close/>
                  <a:moveTo>
                    <a:pt x="2757320" y="0"/>
                  </a:moveTo>
                  <a:lnTo>
                    <a:pt x="2843998" y="0"/>
                  </a:lnTo>
                  <a:lnTo>
                    <a:pt x="2843998" y="211092"/>
                  </a:lnTo>
                  <a:close/>
                  <a:moveTo>
                    <a:pt x="2246473" y="0"/>
                  </a:moveTo>
                  <a:lnTo>
                    <a:pt x="2495664" y="0"/>
                  </a:lnTo>
                  <a:lnTo>
                    <a:pt x="2685054" y="461231"/>
                  </a:lnTo>
                  <a:lnTo>
                    <a:pt x="2678473" y="464421"/>
                  </a:lnTo>
                  <a:cubicBezTo>
                    <a:pt x="2656343" y="471362"/>
                    <a:pt x="2632814" y="475101"/>
                    <a:pt x="2608419" y="475101"/>
                  </a:cubicBezTo>
                  <a:cubicBezTo>
                    <a:pt x="2510839" y="475101"/>
                    <a:pt x="2427115" y="415277"/>
                    <a:pt x="2391353" y="330016"/>
                  </a:cubicBezTo>
                  <a:lnTo>
                    <a:pt x="2382833" y="287466"/>
                  </a:lnTo>
                  <a:lnTo>
                    <a:pt x="2364512" y="287466"/>
                  </a:lnTo>
                  <a:close/>
                  <a:moveTo>
                    <a:pt x="1735627" y="0"/>
                  </a:moveTo>
                  <a:lnTo>
                    <a:pt x="1984817" y="0"/>
                  </a:lnTo>
                  <a:lnTo>
                    <a:pt x="2177189" y="468494"/>
                  </a:lnTo>
                  <a:lnTo>
                    <a:pt x="2133850" y="475101"/>
                  </a:lnTo>
                  <a:cubicBezTo>
                    <a:pt x="2036270" y="475101"/>
                    <a:pt x="1952547" y="415277"/>
                    <a:pt x="1916783" y="330016"/>
                  </a:cubicBezTo>
                  <a:lnTo>
                    <a:pt x="1908264" y="287466"/>
                  </a:lnTo>
                  <a:lnTo>
                    <a:pt x="1884869" y="287466"/>
                  </a:lnTo>
                  <a:lnTo>
                    <a:pt x="1876349" y="330016"/>
                  </a:lnTo>
                  <a:lnTo>
                    <a:pt x="1873252" y="335164"/>
                  </a:lnTo>
                  <a:close/>
                  <a:moveTo>
                    <a:pt x="1224781" y="0"/>
                  </a:moveTo>
                  <a:lnTo>
                    <a:pt x="1473971" y="0"/>
                  </a:lnTo>
                  <a:lnTo>
                    <a:pt x="1668481" y="473699"/>
                  </a:lnTo>
                  <a:lnTo>
                    <a:pt x="1659283" y="475101"/>
                  </a:lnTo>
                  <a:cubicBezTo>
                    <a:pt x="1561703" y="475101"/>
                    <a:pt x="1477979" y="415277"/>
                    <a:pt x="1442216" y="330016"/>
                  </a:cubicBezTo>
                  <a:lnTo>
                    <a:pt x="1433697" y="287466"/>
                  </a:lnTo>
                  <a:lnTo>
                    <a:pt x="1410301" y="287466"/>
                  </a:lnTo>
                  <a:lnTo>
                    <a:pt x="1401782" y="330016"/>
                  </a:lnTo>
                  <a:lnTo>
                    <a:pt x="1377121" y="371003"/>
                  </a:lnTo>
                  <a:close/>
                  <a:moveTo>
                    <a:pt x="713935" y="0"/>
                  </a:moveTo>
                  <a:lnTo>
                    <a:pt x="963125" y="0"/>
                  </a:lnTo>
                  <a:lnTo>
                    <a:pt x="1156440" y="470791"/>
                  </a:lnTo>
                  <a:lnTo>
                    <a:pt x="1114661" y="464421"/>
                  </a:lnTo>
                  <a:cubicBezTo>
                    <a:pt x="1048271" y="443599"/>
                    <a:pt x="994471" y="393962"/>
                    <a:pt x="967648" y="330016"/>
                  </a:cubicBezTo>
                  <a:lnTo>
                    <a:pt x="959129" y="287466"/>
                  </a:lnTo>
                  <a:lnTo>
                    <a:pt x="935734" y="287466"/>
                  </a:lnTo>
                  <a:lnTo>
                    <a:pt x="927215" y="330016"/>
                  </a:lnTo>
                  <a:cubicBezTo>
                    <a:pt x="918274" y="351331"/>
                    <a:pt x="906336" y="371057"/>
                    <a:pt x="891933" y="388655"/>
                  </a:cubicBezTo>
                  <a:lnTo>
                    <a:pt x="878556" y="400911"/>
                  </a:lnTo>
                  <a:close/>
                  <a:moveTo>
                    <a:pt x="203089" y="0"/>
                  </a:moveTo>
                  <a:lnTo>
                    <a:pt x="235580" y="0"/>
                  </a:lnTo>
                  <a:lnTo>
                    <a:pt x="452279" y="0"/>
                  </a:lnTo>
                  <a:lnTo>
                    <a:pt x="643172" y="464891"/>
                  </a:lnTo>
                  <a:lnTo>
                    <a:pt x="640094" y="464421"/>
                  </a:lnTo>
                  <a:cubicBezTo>
                    <a:pt x="573703" y="443599"/>
                    <a:pt x="519904" y="393962"/>
                    <a:pt x="493081" y="330016"/>
                  </a:cubicBezTo>
                  <a:lnTo>
                    <a:pt x="484562" y="287466"/>
                  </a:lnTo>
                  <a:lnTo>
                    <a:pt x="461166" y="287466"/>
                  </a:lnTo>
                  <a:lnTo>
                    <a:pt x="452647" y="330016"/>
                  </a:lnTo>
                  <a:cubicBezTo>
                    <a:pt x="443706" y="351331"/>
                    <a:pt x="431768" y="371057"/>
                    <a:pt x="417365" y="388655"/>
                  </a:cubicBezTo>
                  <a:lnTo>
                    <a:pt x="377628" y="425064"/>
                  </a:lnTo>
                  <a:close/>
                </a:path>
              </a:pathLst>
            </a:custGeom>
            <a:solidFill>
              <a:srgbClr val="BF70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372516" y="2166835"/>
              <a:ext cx="3191746" cy="128725"/>
            </a:xfrm>
            <a:prstGeom prst="rect">
              <a:avLst/>
            </a:prstGeom>
            <a:solidFill>
              <a:srgbClr val="AA3D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167446" y="2027568"/>
            <a:ext cx="1859803" cy="1218256"/>
            <a:chOff x="8107106" y="1906878"/>
            <a:chExt cx="4016790" cy="2631181"/>
          </a:xfrm>
        </p:grpSpPr>
        <p:sp>
          <p:nvSpPr>
            <p:cNvPr id="279" name="자유형 278"/>
            <p:cNvSpPr/>
            <p:nvPr/>
          </p:nvSpPr>
          <p:spPr>
            <a:xfrm>
              <a:off x="8636249" y="1906878"/>
              <a:ext cx="2865058" cy="290468"/>
            </a:xfrm>
            <a:custGeom>
              <a:avLst/>
              <a:gdLst>
                <a:gd name="connsiteX0" fmla="*/ 490266 w 1897083"/>
                <a:gd name="connsiteY0" fmla="*/ 0 h 192332"/>
                <a:gd name="connsiteX1" fmla="*/ 1406817 w 1897083"/>
                <a:gd name="connsiteY1" fmla="*/ 0 h 192332"/>
                <a:gd name="connsiteX2" fmla="*/ 1897083 w 1897083"/>
                <a:gd name="connsiteY2" fmla="*/ 192332 h 192332"/>
                <a:gd name="connsiteX3" fmla="*/ 0 w 1897083"/>
                <a:gd name="connsiteY3" fmla="*/ 192332 h 19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7083" h="192332">
                  <a:moveTo>
                    <a:pt x="490266" y="0"/>
                  </a:moveTo>
                  <a:lnTo>
                    <a:pt x="1406817" y="0"/>
                  </a:lnTo>
                  <a:lnTo>
                    <a:pt x="1897083" y="192332"/>
                  </a:lnTo>
                  <a:lnTo>
                    <a:pt x="0" y="192332"/>
                  </a:lnTo>
                  <a:close/>
                </a:path>
              </a:pathLst>
            </a:custGeom>
            <a:solidFill>
              <a:srgbClr val="3EA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0" name="자유형 279"/>
            <p:cNvSpPr/>
            <p:nvPr/>
          </p:nvSpPr>
          <p:spPr>
            <a:xfrm>
              <a:off x="8616145" y="2199792"/>
              <a:ext cx="2843999" cy="475101"/>
            </a:xfrm>
            <a:custGeom>
              <a:avLst/>
              <a:gdLst>
                <a:gd name="connsiteX0" fmla="*/ 0 w 4317283"/>
                <a:gd name="connsiteY0" fmla="*/ 0 h 715236"/>
                <a:gd name="connsiteX1" fmla="*/ 357618 w 4317283"/>
                <a:gd name="connsiteY1" fmla="*/ 0 h 715236"/>
                <a:gd name="connsiteX2" fmla="*/ 1078027 w 4317283"/>
                <a:gd name="connsiteY2" fmla="*/ 0 h 715236"/>
                <a:gd name="connsiteX3" fmla="*/ 1798436 w 4317283"/>
                <a:gd name="connsiteY3" fmla="*/ 0 h 715236"/>
                <a:gd name="connsiteX4" fmla="*/ 2518845 w 4317283"/>
                <a:gd name="connsiteY4" fmla="*/ 0 h 715236"/>
                <a:gd name="connsiteX5" fmla="*/ 3239254 w 4317283"/>
                <a:gd name="connsiteY5" fmla="*/ 0 h 715236"/>
                <a:gd name="connsiteX6" fmla="*/ 3959665 w 4317283"/>
                <a:gd name="connsiteY6" fmla="*/ 0 h 715236"/>
                <a:gd name="connsiteX7" fmla="*/ 4317282 w 4317283"/>
                <a:gd name="connsiteY7" fmla="*/ 0 h 715236"/>
                <a:gd name="connsiteX8" fmla="*/ 4317282 w 4317283"/>
                <a:gd name="connsiteY8" fmla="*/ 357613 h 715236"/>
                <a:gd name="connsiteX9" fmla="*/ 4317283 w 4317283"/>
                <a:gd name="connsiteY9" fmla="*/ 357618 h 715236"/>
                <a:gd name="connsiteX10" fmla="*/ 4317282 w 4317283"/>
                <a:gd name="connsiteY10" fmla="*/ 357623 h 715236"/>
                <a:gd name="connsiteX11" fmla="*/ 4317282 w 4317283"/>
                <a:gd name="connsiteY11" fmla="*/ 432763 h 715236"/>
                <a:gd name="connsiteX12" fmla="*/ 4302112 w 4317283"/>
                <a:gd name="connsiteY12" fmla="*/ 432763 h 715236"/>
                <a:gd name="connsiteX13" fmla="*/ 4289180 w 4317283"/>
                <a:gd name="connsiteY13" fmla="*/ 496819 h 715236"/>
                <a:gd name="connsiteX14" fmla="*/ 3959665 w 4317283"/>
                <a:gd name="connsiteY14" fmla="*/ 715236 h 715236"/>
                <a:gd name="connsiteX15" fmla="*/ 3630151 w 4317283"/>
                <a:gd name="connsiteY15" fmla="*/ 496819 h 715236"/>
                <a:gd name="connsiteX16" fmla="*/ 3617218 w 4317283"/>
                <a:gd name="connsiteY16" fmla="*/ 432763 h 715236"/>
                <a:gd name="connsiteX17" fmla="*/ 3581701 w 4317283"/>
                <a:gd name="connsiteY17" fmla="*/ 432763 h 715236"/>
                <a:gd name="connsiteX18" fmla="*/ 3568768 w 4317283"/>
                <a:gd name="connsiteY18" fmla="*/ 496819 h 715236"/>
                <a:gd name="connsiteX19" fmla="*/ 3239254 w 4317283"/>
                <a:gd name="connsiteY19" fmla="*/ 715236 h 715236"/>
                <a:gd name="connsiteX20" fmla="*/ 2909739 w 4317283"/>
                <a:gd name="connsiteY20" fmla="*/ 496819 h 715236"/>
                <a:gd name="connsiteX21" fmla="*/ 2896807 w 4317283"/>
                <a:gd name="connsiteY21" fmla="*/ 432763 h 715236"/>
                <a:gd name="connsiteX22" fmla="*/ 2861292 w 4317283"/>
                <a:gd name="connsiteY22" fmla="*/ 432763 h 715236"/>
                <a:gd name="connsiteX23" fmla="*/ 2848359 w 4317283"/>
                <a:gd name="connsiteY23" fmla="*/ 496819 h 715236"/>
                <a:gd name="connsiteX24" fmla="*/ 2518845 w 4317283"/>
                <a:gd name="connsiteY24" fmla="*/ 715236 h 715236"/>
                <a:gd name="connsiteX25" fmla="*/ 2189330 w 4317283"/>
                <a:gd name="connsiteY25" fmla="*/ 496819 h 715236"/>
                <a:gd name="connsiteX26" fmla="*/ 2176398 w 4317283"/>
                <a:gd name="connsiteY26" fmla="*/ 432763 h 715236"/>
                <a:gd name="connsiteX27" fmla="*/ 2140883 w 4317283"/>
                <a:gd name="connsiteY27" fmla="*/ 432763 h 715236"/>
                <a:gd name="connsiteX28" fmla="*/ 2127951 w 4317283"/>
                <a:gd name="connsiteY28" fmla="*/ 496819 h 715236"/>
                <a:gd name="connsiteX29" fmla="*/ 1798436 w 4317283"/>
                <a:gd name="connsiteY29" fmla="*/ 715236 h 715236"/>
                <a:gd name="connsiteX30" fmla="*/ 1468921 w 4317283"/>
                <a:gd name="connsiteY30" fmla="*/ 496819 h 715236"/>
                <a:gd name="connsiteX31" fmla="*/ 1455989 w 4317283"/>
                <a:gd name="connsiteY31" fmla="*/ 432763 h 715236"/>
                <a:gd name="connsiteX32" fmla="*/ 1420474 w 4317283"/>
                <a:gd name="connsiteY32" fmla="*/ 432763 h 715236"/>
                <a:gd name="connsiteX33" fmla="*/ 1407542 w 4317283"/>
                <a:gd name="connsiteY33" fmla="*/ 496819 h 715236"/>
                <a:gd name="connsiteX34" fmla="*/ 1078027 w 4317283"/>
                <a:gd name="connsiteY34" fmla="*/ 715236 h 715236"/>
                <a:gd name="connsiteX35" fmla="*/ 748513 w 4317283"/>
                <a:gd name="connsiteY35" fmla="*/ 496819 h 715236"/>
                <a:gd name="connsiteX36" fmla="*/ 735580 w 4317283"/>
                <a:gd name="connsiteY36" fmla="*/ 432763 h 715236"/>
                <a:gd name="connsiteX37" fmla="*/ 700065 w 4317283"/>
                <a:gd name="connsiteY37" fmla="*/ 432763 h 715236"/>
                <a:gd name="connsiteX38" fmla="*/ 687133 w 4317283"/>
                <a:gd name="connsiteY38" fmla="*/ 496819 h 715236"/>
                <a:gd name="connsiteX39" fmla="*/ 357618 w 4317283"/>
                <a:gd name="connsiteY39" fmla="*/ 715236 h 715236"/>
                <a:gd name="connsiteX40" fmla="*/ 28104 w 4317283"/>
                <a:gd name="connsiteY40" fmla="*/ 496819 h 715236"/>
                <a:gd name="connsiteX41" fmla="*/ 15171 w 4317283"/>
                <a:gd name="connsiteY41" fmla="*/ 432763 h 715236"/>
                <a:gd name="connsiteX42" fmla="*/ 0 w 4317283"/>
                <a:gd name="connsiteY42" fmla="*/ 432763 h 715236"/>
                <a:gd name="connsiteX43" fmla="*/ 0 w 4317283"/>
                <a:gd name="connsiteY43" fmla="*/ 357619 h 715236"/>
                <a:gd name="connsiteX44" fmla="*/ 0 w 4317283"/>
                <a:gd name="connsiteY44" fmla="*/ 357618 h 715236"/>
                <a:gd name="connsiteX45" fmla="*/ 0 w 4317283"/>
                <a:gd name="connsiteY45" fmla="*/ 357618 h 71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17283" h="715236">
                  <a:moveTo>
                    <a:pt x="0" y="0"/>
                  </a:moveTo>
                  <a:lnTo>
                    <a:pt x="357618" y="0"/>
                  </a:lnTo>
                  <a:lnTo>
                    <a:pt x="1078027" y="0"/>
                  </a:lnTo>
                  <a:lnTo>
                    <a:pt x="1798436" y="0"/>
                  </a:lnTo>
                  <a:lnTo>
                    <a:pt x="2518845" y="0"/>
                  </a:lnTo>
                  <a:lnTo>
                    <a:pt x="3239254" y="0"/>
                  </a:lnTo>
                  <a:lnTo>
                    <a:pt x="3959665" y="0"/>
                  </a:lnTo>
                  <a:lnTo>
                    <a:pt x="4317282" y="0"/>
                  </a:lnTo>
                  <a:lnTo>
                    <a:pt x="4317282" y="357613"/>
                  </a:lnTo>
                  <a:lnTo>
                    <a:pt x="4317283" y="357618"/>
                  </a:lnTo>
                  <a:lnTo>
                    <a:pt x="4317282" y="357623"/>
                  </a:lnTo>
                  <a:lnTo>
                    <a:pt x="4317282" y="432763"/>
                  </a:lnTo>
                  <a:lnTo>
                    <a:pt x="4302112" y="432763"/>
                  </a:lnTo>
                  <a:lnTo>
                    <a:pt x="4289180" y="496819"/>
                  </a:lnTo>
                  <a:cubicBezTo>
                    <a:pt x="4234890" y="625174"/>
                    <a:pt x="4107795" y="715236"/>
                    <a:pt x="3959665" y="715236"/>
                  </a:cubicBezTo>
                  <a:cubicBezTo>
                    <a:pt x="3811535" y="715236"/>
                    <a:pt x="3684440" y="625174"/>
                    <a:pt x="3630151" y="496819"/>
                  </a:cubicBezTo>
                  <a:lnTo>
                    <a:pt x="3617218" y="432763"/>
                  </a:lnTo>
                  <a:lnTo>
                    <a:pt x="3581701" y="432763"/>
                  </a:lnTo>
                  <a:lnTo>
                    <a:pt x="3568768" y="496819"/>
                  </a:lnTo>
                  <a:cubicBezTo>
                    <a:pt x="3514479" y="625174"/>
                    <a:pt x="3387384" y="715236"/>
                    <a:pt x="3239254" y="715236"/>
                  </a:cubicBezTo>
                  <a:cubicBezTo>
                    <a:pt x="3091124" y="715236"/>
                    <a:pt x="2964029" y="625174"/>
                    <a:pt x="2909739" y="496819"/>
                  </a:cubicBezTo>
                  <a:lnTo>
                    <a:pt x="2896807" y="432763"/>
                  </a:lnTo>
                  <a:lnTo>
                    <a:pt x="2861292" y="432763"/>
                  </a:lnTo>
                  <a:lnTo>
                    <a:pt x="2848359" y="496819"/>
                  </a:lnTo>
                  <a:cubicBezTo>
                    <a:pt x="2794070" y="625174"/>
                    <a:pt x="2666975" y="715236"/>
                    <a:pt x="2518845" y="715236"/>
                  </a:cubicBezTo>
                  <a:cubicBezTo>
                    <a:pt x="2370715" y="715236"/>
                    <a:pt x="2243620" y="625174"/>
                    <a:pt x="2189330" y="496819"/>
                  </a:cubicBezTo>
                  <a:lnTo>
                    <a:pt x="2176398" y="432763"/>
                  </a:lnTo>
                  <a:lnTo>
                    <a:pt x="2140883" y="432763"/>
                  </a:lnTo>
                  <a:lnTo>
                    <a:pt x="2127951" y="496819"/>
                  </a:lnTo>
                  <a:cubicBezTo>
                    <a:pt x="2073661" y="625174"/>
                    <a:pt x="1946566" y="715236"/>
                    <a:pt x="1798436" y="715236"/>
                  </a:cubicBezTo>
                  <a:cubicBezTo>
                    <a:pt x="1650306" y="715236"/>
                    <a:pt x="1523211" y="625174"/>
                    <a:pt x="1468921" y="496819"/>
                  </a:cubicBezTo>
                  <a:lnTo>
                    <a:pt x="1455989" y="432763"/>
                  </a:lnTo>
                  <a:lnTo>
                    <a:pt x="1420474" y="432763"/>
                  </a:lnTo>
                  <a:lnTo>
                    <a:pt x="1407542" y="496819"/>
                  </a:lnTo>
                  <a:cubicBezTo>
                    <a:pt x="1353252" y="625174"/>
                    <a:pt x="1226157" y="715236"/>
                    <a:pt x="1078027" y="715236"/>
                  </a:cubicBezTo>
                  <a:cubicBezTo>
                    <a:pt x="929897" y="715236"/>
                    <a:pt x="802802" y="625174"/>
                    <a:pt x="748513" y="496819"/>
                  </a:cubicBezTo>
                  <a:lnTo>
                    <a:pt x="735580" y="432763"/>
                  </a:lnTo>
                  <a:lnTo>
                    <a:pt x="700065" y="432763"/>
                  </a:lnTo>
                  <a:lnTo>
                    <a:pt x="687133" y="496819"/>
                  </a:lnTo>
                  <a:cubicBezTo>
                    <a:pt x="632843" y="625174"/>
                    <a:pt x="505748" y="715236"/>
                    <a:pt x="357618" y="715236"/>
                  </a:cubicBezTo>
                  <a:cubicBezTo>
                    <a:pt x="209488" y="715236"/>
                    <a:pt x="82393" y="625174"/>
                    <a:pt x="28104" y="496819"/>
                  </a:cubicBezTo>
                  <a:lnTo>
                    <a:pt x="15171" y="432763"/>
                  </a:lnTo>
                  <a:lnTo>
                    <a:pt x="0" y="432763"/>
                  </a:lnTo>
                  <a:lnTo>
                    <a:pt x="0" y="357619"/>
                  </a:lnTo>
                  <a:lnTo>
                    <a:pt x="0" y="357618"/>
                  </a:lnTo>
                  <a:lnTo>
                    <a:pt x="0" y="3576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1" name="직사각형 280"/>
            <p:cNvSpPr/>
            <p:nvPr/>
          </p:nvSpPr>
          <p:spPr>
            <a:xfrm>
              <a:off x="8808094" y="2638048"/>
              <a:ext cx="92129" cy="8527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2" name="직사각형 281"/>
            <p:cNvSpPr/>
            <p:nvPr/>
          </p:nvSpPr>
          <p:spPr>
            <a:xfrm>
              <a:off x="11243012" y="2638048"/>
              <a:ext cx="92129" cy="85278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3" name="직사각형 282"/>
            <p:cNvSpPr/>
            <p:nvPr/>
          </p:nvSpPr>
          <p:spPr>
            <a:xfrm>
              <a:off x="8793877" y="4429844"/>
              <a:ext cx="2514239" cy="1082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4" name="자유형 283"/>
            <p:cNvSpPr/>
            <p:nvPr/>
          </p:nvSpPr>
          <p:spPr>
            <a:xfrm>
              <a:off x="8636249" y="3514683"/>
              <a:ext cx="2865063" cy="852612"/>
            </a:xfrm>
            <a:custGeom>
              <a:avLst/>
              <a:gdLst>
                <a:gd name="connsiteX0" fmla="*/ 344912 w 689822"/>
                <a:gd name="connsiteY0" fmla="*/ 27280 h 205284"/>
                <a:gd name="connsiteX1" fmla="*/ 327121 w 689822"/>
                <a:gd name="connsiteY1" fmla="*/ 84852 h 205284"/>
                <a:gd name="connsiteX2" fmla="*/ 269549 w 689822"/>
                <a:gd name="connsiteY2" fmla="*/ 84852 h 205284"/>
                <a:gd name="connsiteX3" fmla="*/ 316126 w 689822"/>
                <a:gd name="connsiteY3" fmla="*/ 120433 h 205284"/>
                <a:gd name="connsiteX4" fmla="*/ 298335 w 689822"/>
                <a:gd name="connsiteY4" fmla="*/ 178005 h 205284"/>
                <a:gd name="connsiteX5" fmla="*/ 344912 w 689822"/>
                <a:gd name="connsiteY5" fmla="*/ 142423 h 205284"/>
                <a:gd name="connsiteX6" fmla="*/ 391488 w 689822"/>
                <a:gd name="connsiteY6" fmla="*/ 178005 h 205284"/>
                <a:gd name="connsiteX7" fmla="*/ 373697 w 689822"/>
                <a:gd name="connsiteY7" fmla="*/ 120433 h 205284"/>
                <a:gd name="connsiteX8" fmla="*/ 420274 w 689822"/>
                <a:gd name="connsiteY8" fmla="*/ 84852 h 205284"/>
                <a:gd name="connsiteX9" fmla="*/ 362702 w 689822"/>
                <a:gd name="connsiteY9" fmla="*/ 84852 h 205284"/>
                <a:gd name="connsiteX10" fmla="*/ 13949 w 689822"/>
                <a:gd name="connsiteY10" fmla="*/ 0 h 205284"/>
                <a:gd name="connsiteX11" fmla="*/ 675873 w 689822"/>
                <a:gd name="connsiteY11" fmla="*/ 0 h 205284"/>
                <a:gd name="connsiteX12" fmla="*/ 689822 w 689822"/>
                <a:gd name="connsiteY12" fmla="*/ 13949 h 205284"/>
                <a:gd name="connsiteX13" fmla="*/ 689822 w 689822"/>
                <a:gd name="connsiteY13" fmla="*/ 191335 h 205284"/>
                <a:gd name="connsiteX14" fmla="*/ 675873 w 689822"/>
                <a:gd name="connsiteY14" fmla="*/ 205284 h 205284"/>
                <a:gd name="connsiteX15" fmla="*/ 13949 w 689822"/>
                <a:gd name="connsiteY15" fmla="*/ 205284 h 205284"/>
                <a:gd name="connsiteX16" fmla="*/ 0 w 689822"/>
                <a:gd name="connsiteY16" fmla="*/ 191335 h 205284"/>
                <a:gd name="connsiteX17" fmla="*/ 0 w 689822"/>
                <a:gd name="connsiteY17" fmla="*/ 13949 h 205284"/>
                <a:gd name="connsiteX18" fmla="*/ 13949 w 689822"/>
                <a:gd name="connsiteY18" fmla="*/ 0 h 20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89822" h="205284">
                  <a:moveTo>
                    <a:pt x="344912" y="27280"/>
                  </a:moveTo>
                  <a:lnTo>
                    <a:pt x="327121" y="84852"/>
                  </a:lnTo>
                  <a:lnTo>
                    <a:pt x="269549" y="84852"/>
                  </a:lnTo>
                  <a:lnTo>
                    <a:pt x="316126" y="120433"/>
                  </a:lnTo>
                  <a:lnTo>
                    <a:pt x="298335" y="178005"/>
                  </a:lnTo>
                  <a:lnTo>
                    <a:pt x="344912" y="142423"/>
                  </a:lnTo>
                  <a:lnTo>
                    <a:pt x="391488" y="178005"/>
                  </a:lnTo>
                  <a:lnTo>
                    <a:pt x="373697" y="120433"/>
                  </a:lnTo>
                  <a:lnTo>
                    <a:pt x="420274" y="84852"/>
                  </a:lnTo>
                  <a:lnTo>
                    <a:pt x="362702" y="84852"/>
                  </a:lnTo>
                  <a:close/>
                  <a:moveTo>
                    <a:pt x="13949" y="0"/>
                  </a:moveTo>
                  <a:lnTo>
                    <a:pt x="675873" y="0"/>
                  </a:lnTo>
                  <a:cubicBezTo>
                    <a:pt x="683577" y="0"/>
                    <a:pt x="689822" y="6245"/>
                    <a:pt x="689822" y="13949"/>
                  </a:cubicBezTo>
                  <a:lnTo>
                    <a:pt x="689822" y="191335"/>
                  </a:lnTo>
                  <a:cubicBezTo>
                    <a:pt x="689822" y="199039"/>
                    <a:pt x="683577" y="205284"/>
                    <a:pt x="675873" y="205284"/>
                  </a:cubicBezTo>
                  <a:lnTo>
                    <a:pt x="13949" y="205284"/>
                  </a:lnTo>
                  <a:cubicBezTo>
                    <a:pt x="6245" y="205284"/>
                    <a:pt x="0" y="199039"/>
                    <a:pt x="0" y="191335"/>
                  </a:cubicBezTo>
                  <a:lnTo>
                    <a:pt x="0" y="13949"/>
                  </a:lnTo>
                  <a:cubicBezTo>
                    <a:pt x="0" y="6245"/>
                    <a:pt x="6245" y="0"/>
                    <a:pt x="139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5" name="자유형 284"/>
            <p:cNvSpPr/>
            <p:nvPr/>
          </p:nvSpPr>
          <p:spPr>
            <a:xfrm>
              <a:off x="8613023" y="2197345"/>
              <a:ext cx="2711026" cy="475101"/>
            </a:xfrm>
            <a:custGeom>
              <a:avLst/>
              <a:gdLst>
                <a:gd name="connsiteX0" fmla="*/ 2457145 w 2711026"/>
                <a:gd name="connsiteY0" fmla="*/ 0 h 475101"/>
                <a:gd name="connsiteX1" fmla="*/ 2608419 w 2711026"/>
                <a:gd name="connsiteY1" fmla="*/ 0 h 475101"/>
                <a:gd name="connsiteX2" fmla="*/ 2711026 w 2711026"/>
                <a:gd name="connsiteY2" fmla="*/ 0 h 475101"/>
                <a:gd name="connsiteX3" fmla="*/ 2523321 w 2711026"/>
                <a:gd name="connsiteY3" fmla="*/ 457129 h 475101"/>
                <a:gd name="connsiteX4" fmla="*/ 2476704 w 2711026"/>
                <a:gd name="connsiteY4" fmla="*/ 434531 h 475101"/>
                <a:gd name="connsiteX5" fmla="*/ 2391353 w 2711026"/>
                <a:gd name="connsiteY5" fmla="*/ 330016 h 475101"/>
                <a:gd name="connsiteX6" fmla="*/ 2382833 w 2711026"/>
                <a:gd name="connsiteY6" fmla="*/ 287466 h 475101"/>
                <a:gd name="connsiteX7" fmla="*/ 2359436 w 2711026"/>
                <a:gd name="connsiteY7" fmla="*/ 287466 h 475101"/>
                <a:gd name="connsiteX8" fmla="*/ 2350917 w 2711026"/>
                <a:gd name="connsiteY8" fmla="*/ 330016 h 475101"/>
                <a:gd name="connsiteX9" fmla="*/ 2315635 w 2711026"/>
                <a:gd name="connsiteY9" fmla="*/ 388655 h 475101"/>
                <a:gd name="connsiteX10" fmla="*/ 2286652 w 2711026"/>
                <a:gd name="connsiteY10" fmla="*/ 415211 h 475101"/>
                <a:gd name="connsiteX11" fmla="*/ 1936683 w 2711026"/>
                <a:gd name="connsiteY11" fmla="*/ 0 h 475101"/>
                <a:gd name="connsiteX12" fmla="*/ 2133850 w 2711026"/>
                <a:gd name="connsiteY12" fmla="*/ 0 h 475101"/>
                <a:gd name="connsiteX13" fmla="*/ 2190564 w 2711026"/>
                <a:gd name="connsiteY13" fmla="*/ 0 h 475101"/>
                <a:gd name="connsiteX14" fmla="*/ 2010477 w 2711026"/>
                <a:gd name="connsiteY14" fmla="*/ 438575 h 475101"/>
                <a:gd name="connsiteX15" fmla="*/ 2002136 w 2711026"/>
                <a:gd name="connsiteY15" fmla="*/ 434531 h 475101"/>
                <a:gd name="connsiteX16" fmla="*/ 1916783 w 2711026"/>
                <a:gd name="connsiteY16" fmla="*/ 330016 h 475101"/>
                <a:gd name="connsiteX17" fmla="*/ 1908264 w 2711026"/>
                <a:gd name="connsiteY17" fmla="*/ 287466 h 475101"/>
                <a:gd name="connsiteX18" fmla="*/ 1884869 w 2711026"/>
                <a:gd name="connsiteY18" fmla="*/ 287466 h 475101"/>
                <a:gd name="connsiteX19" fmla="*/ 1876349 w 2711026"/>
                <a:gd name="connsiteY19" fmla="*/ 330016 h 475101"/>
                <a:gd name="connsiteX20" fmla="*/ 1790998 w 2711026"/>
                <a:gd name="connsiteY20" fmla="*/ 434531 h 475101"/>
                <a:gd name="connsiteX21" fmla="*/ 1750120 w 2711026"/>
                <a:gd name="connsiteY21" fmla="*/ 454347 h 475101"/>
                <a:gd name="connsiteX22" fmla="*/ 1416222 w 2711026"/>
                <a:gd name="connsiteY22" fmla="*/ 0 h 475101"/>
                <a:gd name="connsiteX23" fmla="*/ 1659283 w 2711026"/>
                <a:gd name="connsiteY23" fmla="*/ 0 h 475101"/>
                <a:gd name="connsiteX24" fmla="*/ 1670102 w 2711026"/>
                <a:gd name="connsiteY24" fmla="*/ 0 h 475101"/>
                <a:gd name="connsiteX25" fmla="*/ 1501488 w 2711026"/>
                <a:gd name="connsiteY25" fmla="*/ 410635 h 475101"/>
                <a:gd name="connsiteX26" fmla="*/ 1477498 w 2711026"/>
                <a:gd name="connsiteY26" fmla="*/ 388655 h 475101"/>
                <a:gd name="connsiteX27" fmla="*/ 1442216 w 2711026"/>
                <a:gd name="connsiteY27" fmla="*/ 330016 h 475101"/>
                <a:gd name="connsiteX28" fmla="*/ 1433697 w 2711026"/>
                <a:gd name="connsiteY28" fmla="*/ 287466 h 475101"/>
                <a:gd name="connsiteX29" fmla="*/ 1410301 w 2711026"/>
                <a:gd name="connsiteY29" fmla="*/ 287466 h 475101"/>
                <a:gd name="connsiteX30" fmla="*/ 1401782 w 2711026"/>
                <a:gd name="connsiteY30" fmla="*/ 330016 h 475101"/>
                <a:gd name="connsiteX31" fmla="*/ 1254770 w 2711026"/>
                <a:gd name="connsiteY31" fmla="*/ 464421 h 475101"/>
                <a:gd name="connsiteX32" fmla="*/ 1223569 w 2711026"/>
                <a:gd name="connsiteY32" fmla="*/ 469178 h 475101"/>
                <a:gd name="connsiteX33" fmla="*/ 895760 w 2711026"/>
                <a:gd name="connsiteY33" fmla="*/ 0 h 475101"/>
                <a:gd name="connsiteX34" fmla="*/ 1149641 w 2711026"/>
                <a:gd name="connsiteY34" fmla="*/ 0 h 475101"/>
                <a:gd name="connsiteX35" fmla="*/ 995276 w 2711026"/>
                <a:gd name="connsiteY35" fmla="*/ 375933 h 475101"/>
                <a:gd name="connsiteX36" fmla="*/ 967648 w 2711026"/>
                <a:gd name="connsiteY36" fmla="*/ 330016 h 475101"/>
                <a:gd name="connsiteX37" fmla="*/ 959129 w 2711026"/>
                <a:gd name="connsiteY37" fmla="*/ 287466 h 475101"/>
                <a:gd name="connsiteX38" fmla="*/ 935734 w 2711026"/>
                <a:gd name="connsiteY38" fmla="*/ 287466 h 475101"/>
                <a:gd name="connsiteX39" fmla="*/ 927215 w 2711026"/>
                <a:gd name="connsiteY39" fmla="*/ 330016 h 475101"/>
                <a:gd name="connsiteX40" fmla="*/ 710148 w 2711026"/>
                <a:gd name="connsiteY40" fmla="*/ 475101 h 475101"/>
                <a:gd name="connsiteX41" fmla="*/ 701233 w 2711026"/>
                <a:gd name="connsiteY41" fmla="*/ 473742 h 475101"/>
                <a:gd name="connsiteX42" fmla="*/ 375297 w 2711026"/>
                <a:gd name="connsiteY42" fmla="*/ 0 h 475101"/>
                <a:gd name="connsiteX43" fmla="*/ 629179 w 2711026"/>
                <a:gd name="connsiteY43" fmla="*/ 0 h 475101"/>
                <a:gd name="connsiteX44" fmla="*/ 493430 w 2711026"/>
                <a:gd name="connsiteY44" fmla="*/ 330596 h 475101"/>
                <a:gd name="connsiteX45" fmla="*/ 493081 w 2711026"/>
                <a:gd name="connsiteY45" fmla="*/ 330016 h 475101"/>
                <a:gd name="connsiteX46" fmla="*/ 484562 w 2711026"/>
                <a:gd name="connsiteY46" fmla="*/ 287466 h 475101"/>
                <a:gd name="connsiteX47" fmla="*/ 461166 w 2711026"/>
                <a:gd name="connsiteY47" fmla="*/ 287466 h 475101"/>
                <a:gd name="connsiteX48" fmla="*/ 452647 w 2711026"/>
                <a:gd name="connsiteY48" fmla="*/ 330016 h 475101"/>
                <a:gd name="connsiteX49" fmla="*/ 235580 w 2711026"/>
                <a:gd name="connsiteY49" fmla="*/ 475101 h 475101"/>
                <a:gd name="connsiteX50" fmla="*/ 183474 w 2711026"/>
                <a:gd name="connsiteY50" fmla="*/ 467158 h 475101"/>
                <a:gd name="connsiteX51" fmla="*/ 0 w 2711026"/>
                <a:gd name="connsiteY51" fmla="*/ 0 h 475101"/>
                <a:gd name="connsiteX52" fmla="*/ 108716 w 2711026"/>
                <a:gd name="connsiteY52" fmla="*/ 0 h 475101"/>
                <a:gd name="connsiteX53" fmla="*/ 0 w 2711026"/>
                <a:gd name="connsiteY53" fmla="*/ 264762 h 475101"/>
                <a:gd name="connsiteX54" fmla="*/ 0 w 2711026"/>
                <a:gd name="connsiteY54" fmla="*/ 237551 h 475101"/>
                <a:gd name="connsiteX55" fmla="*/ 0 w 2711026"/>
                <a:gd name="connsiteY55" fmla="*/ 237551 h 47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11026" h="475101">
                  <a:moveTo>
                    <a:pt x="2457145" y="0"/>
                  </a:moveTo>
                  <a:lnTo>
                    <a:pt x="2608419" y="0"/>
                  </a:lnTo>
                  <a:lnTo>
                    <a:pt x="2711026" y="0"/>
                  </a:lnTo>
                  <a:lnTo>
                    <a:pt x="2523321" y="457129"/>
                  </a:lnTo>
                  <a:lnTo>
                    <a:pt x="2476704" y="434531"/>
                  </a:lnTo>
                  <a:cubicBezTo>
                    <a:pt x="2439106" y="408918"/>
                    <a:pt x="2409234" y="372646"/>
                    <a:pt x="2391353" y="330016"/>
                  </a:cubicBezTo>
                  <a:lnTo>
                    <a:pt x="2382833" y="287466"/>
                  </a:lnTo>
                  <a:lnTo>
                    <a:pt x="2359436" y="287466"/>
                  </a:lnTo>
                  <a:lnTo>
                    <a:pt x="2350917" y="330016"/>
                  </a:lnTo>
                  <a:cubicBezTo>
                    <a:pt x="2341977" y="351331"/>
                    <a:pt x="2330038" y="371057"/>
                    <a:pt x="2315635" y="388655"/>
                  </a:cubicBezTo>
                  <a:lnTo>
                    <a:pt x="2286652" y="415211"/>
                  </a:lnTo>
                  <a:close/>
                  <a:moveTo>
                    <a:pt x="1936683" y="0"/>
                  </a:moveTo>
                  <a:lnTo>
                    <a:pt x="2133850" y="0"/>
                  </a:lnTo>
                  <a:lnTo>
                    <a:pt x="2190564" y="0"/>
                  </a:lnTo>
                  <a:lnTo>
                    <a:pt x="2010477" y="438575"/>
                  </a:lnTo>
                  <a:lnTo>
                    <a:pt x="2002136" y="434531"/>
                  </a:lnTo>
                  <a:cubicBezTo>
                    <a:pt x="1964537" y="408918"/>
                    <a:pt x="1934665" y="372646"/>
                    <a:pt x="1916783" y="330016"/>
                  </a:cubicBezTo>
                  <a:lnTo>
                    <a:pt x="1908264" y="287466"/>
                  </a:lnTo>
                  <a:lnTo>
                    <a:pt x="1884869" y="287466"/>
                  </a:lnTo>
                  <a:lnTo>
                    <a:pt x="1876349" y="330016"/>
                  </a:lnTo>
                  <a:cubicBezTo>
                    <a:pt x="1858468" y="372646"/>
                    <a:pt x="1828597" y="408918"/>
                    <a:pt x="1790998" y="434531"/>
                  </a:cubicBezTo>
                  <a:lnTo>
                    <a:pt x="1750120" y="454347"/>
                  </a:lnTo>
                  <a:close/>
                  <a:moveTo>
                    <a:pt x="1416222" y="0"/>
                  </a:moveTo>
                  <a:lnTo>
                    <a:pt x="1659283" y="0"/>
                  </a:lnTo>
                  <a:lnTo>
                    <a:pt x="1670102" y="0"/>
                  </a:lnTo>
                  <a:lnTo>
                    <a:pt x="1501488" y="410635"/>
                  </a:lnTo>
                  <a:lnTo>
                    <a:pt x="1477498" y="388655"/>
                  </a:lnTo>
                  <a:cubicBezTo>
                    <a:pt x="1463095" y="371057"/>
                    <a:pt x="1451157" y="351331"/>
                    <a:pt x="1442216" y="330016"/>
                  </a:cubicBezTo>
                  <a:lnTo>
                    <a:pt x="1433697" y="287466"/>
                  </a:lnTo>
                  <a:lnTo>
                    <a:pt x="1410301" y="287466"/>
                  </a:lnTo>
                  <a:lnTo>
                    <a:pt x="1401782" y="330016"/>
                  </a:lnTo>
                  <a:cubicBezTo>
                    <a:pt x="1374960" y="393961"/>
                    <a:pt x="1321160" y="443599"/>
                    <a:pt x="1254770" y="464421"/>
                  </a:cubicBezTo>
                  <a:lnTo>
                    <a:pt x="1223569" y="469178"/>
                  </a:lnTo>
                  <a:close/>
                  <a:moveTo>
                    <a:pt x="895760" y="0"/>
                  </a:moveTo>
                  <a:lnTo>
                    <a:pt x="1149641" y="0"/>
                  </a:lnTo>
                  <a:lnTo>
                    <a:pt x="995276" y="375933"/>
                  </a:lnTo>
                  <a:lnTo>
                    <a:pt x="967648" y="330016"/>
                  </a:lnTo>
                  <a:lnTo>
                    <a:pt x="959129" y="287466"/>
                  </a:lnTo>
                  <a:lnTo>
                    <a:pt x="935734" y="287466"/>
                  </a:lnTo>
                  <a:lnTo>
                    <a:pt x="927215" y="330016"/>
                  </a:lnTo>
                  <a:cubicBezTo>
                    <a:pt x="891451" y="415277"/>
                    <a:pt x="807728" y="475101"/>
                    <a:pt x="710148" y="475101"/>
                  </a:cubicBezTo>
                  <a:lnTo>
                    <a:pt x="701233" y="473742"/>
                  </a:lnTo>
                  <a:close/>
                  <a:moveTo>
                    <a:pt x="375297" y="0"/>
                  </a:moveTo>
                  <a:lnTo>
                    <a:pt x="629179" y="0"/>
                  </a:lnTo>
                  <a:lnTo>
                    <a:pt x="493430" y="330596"/>
                  </a:lnTo>
                  <a:lnTo>
                    <a:pt x="493081" y="330016"/>
                  </a:lnTo>
                  <a:lnTo>
                    <a:pt x="484562" y="287466"/>
                  </a:lnTo>
                  <a:lnTo>
                    <a:pt x="461166" y="287466"/>
                  </a:lnTo>
                  <a:lnTo>
                    <a:pt x="452647" y="330016"/>
                  </a:lnTo>
                  <a:cubicBezTo>
                    <a:pt x="416884" y="415277"/>
                    <a:pt x="333160" y="475101"/>
                    <a:pt x="235580" y="475101"/>
                  </a:cubicBezTo>
                  <a:lnTo>
                    <a:pt x="183474" y="467158"/>
                  </a:lnTo>
                  <a:close/>
                  <a:moveTo>
                    <a:pt x="0" y="0"/>
                  </a:moveTo>
                  <a:lnTo>
                    <a:pt x="108716" y="0"/>
                  </a:lnTo>
                  <a:lnTo>
                    <a:pt x="0" y="264762"/>
                  </a:lnTo>
                  <a:lnTo>
                    <a:pt x="0" y="237551"/>
                  </a:lnTo>
                  <a:lnTo>
                    <a:pt x="0" y="237551"/>
                  </a:lnTo>
                  <a:close/>
                </a:path>
              </a:pathLst>
            </a:custGeom>
            <a:solidFill>
              <a:srgbClr val="3EA5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86" name="TextBox 285"/>
            <p:cNvSpPr txBox="1"/>
            <p:nvPr/>
          </p:nvSpPr>
          <p:spPr>
            <a:xfrm>
              <a:off x="8107106" y="2875619"/>
              <a:ext cx="4016790" cy="664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287" name="그룹 286"/>
          <p:cNvGrpSpPr/>
          <p:nvPr/>
        </p:nvGrpSpPr>
        <p:grpSpPr>
          <a:xfrm>
            <a:off x="4027249" y="1522476"/>
            <a:ext cx="1778741" cy="1761063"/>
            <a:chOff x="424570" y="1759197"/>
            <a:chExt cx="3377116" cy="3343553"/>
          </a:xfrm>
        </p:grpSpPr>
        <p:sp>
          <p:nvSpPr>
            <p:cNvPr id="288" name="TextBox 287"/>
            <p:cNvSpPr txBox="1"/>
            <p:nvPr/>
          </p:nvSpPr>
          <p:spPr>
            <a:xfrm>
              <a:off x="774660" y="2821127"/>
              <a:ext cx="2736679" cy="482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105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텍스트를 입력하세요</a:t>
              </a:r>
              <a:endParaRPr lang="ko-KR" altLang="en-US" sz="105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grpSp>
          <p:nvGrpSpPr>
            <p:cNvPr id="289" name="그룹 288"/>
            <p:cNvGrpSpPr/>
            <p:nvPr/>
          </p:nvGrpSpPr>
          <p:grpSpPr>
            <a:xfrm>
              <a:off x="424570" y="1759197"/>
              <a:ext cx="3377116" cy="2938574"/>
              <a:chOff x="554804" y="1759197"/>
              <a:chExt cx="3191746" cy="2938574"/>
            </a:xfrm>
          </p:grpSpPr>
          <p:sp>
            <p:nvSpPr>
              <p:cNvPr id="298" name="직사각형 297"/>
              <p:cNvSpPr/>
              <p:nvPr/>
            </p:nvSpPr>
            <p:spPr>
              <a:xfrm>
                <a:off x="788402" y="2557879"/>
                <a:ext cx="97943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299" name="직사각형 298"/>
              <p:cNvSpPr/>
              <p:nvPr/>
            </p:nvSpPr>
            <p:spPr>
              <a:xfrm>
                <a:off x="3376993" y="2557879"/>
                <a:ext cx="97943" cy="90660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0" name="한쪽 모서리는 잘리고 다른 쪽 모서리는 둥근 사각형 299"/>
              <p:cNvSpPr/>
              <p:nvPr/>
            </p:nvSpPr>
            <p:spPr>
              <a:xfrm rot="10800000">
                <a:off x="679572" y="3493255"/>
                <a:ext cx="2893993" cy="1204516"/>
              </a:xfrm>
              <a:prstGeom prst="snipRoundRect">
                <a:avLst>
                  <a:gd name="adj1" fmla="val 24695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1" name="직사각형 300"/>
              <p:cNvSpPr/>
              <p:nvPr/>
            </p:nvSpPr>
            <p:spPr>
              <a:xfrm>
                <a:off x="554804" y="3436601"/>
                <a:ext cx="3191746" cy="1287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2" name="자유형 301"/>
              <p:cNvSpPr/>
              <p:nvPr/>
            </p:nvSpPr>
            <p:spPr>
              <a:xfrm>
                <a:off x="627738" y="1759197"/>
                <a:ext cx="3045879" cy="308800"/>
              </a:xfrm>
              <a:custGeom>
                <a:avLst/>
                <a:gdLst>
                  <a:gd name="connsiteX0" fmla="*/ 490266 w 1897083"/>
                  <a:gd name="connsiteY0" fmla="*/ 0 h 192332"/>
                  <a:gd name="connsiteX1" fmla="*/ 1406817 w 1897083"/>
                  <a:gd name="connsiteY1" fmla="*/ 0 h 192332"/>
                  <a:gd name="connsiteX2" fmla="*/ 1897083 w 1897083"/>
                  <a:gd name="connsiteY2" fmla="*/ 192332 h 192332"/>
                  <a:gd name="connsiteX3" fmla="*/ 0 w 1897083"/>
                  <a:gd name="connsiteY3" fmla="*/ 192332 h 19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7083" h="192332">
                    <a:moveTo>
                      <a:pt x="490266" y="0"/>
                    </a:moveTo>
                    <a:lnTo>
                      <a:pt x="1406817" y="0"/>
                    </a:lnTo>
                    <a:lnTo>
                      <a:pt x="1897083" y="192332"/>
                    </a:lnTo>
                    <a:lnTo>
                      <a:pt x="0" y="19233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3" name="자유형 302"/>
              <p:cNvSpPr/>
              <p:nvPr/>
            </p:nvSpPr>
            <p:spPr>
              <a:xfrm>
                <a:off x="638932" y="2091965"/>
                <a:ext cx="3023491" cy="505086"/>
              </a:xfrm>
              <a:custGeom>
                <a:avLst/>
                <a:gdLst>
                  <a:gd name="connsiteX0" fmla="*/ 0 w 4317283"/>
                  <a:gd name="connsiteY0" fmla="*/ 0 h 715236"/>
                  <a:gd name="connsiteX1" fmla="*/ 357618 w 4317283"/>
                  <a:gd name="connsiteY1" fmla="*/ 0 h 715236"/>
                  <a:gd name="connsiteX2" fmla="*/ 1078027 w 4317283"/>
                  <a:gd name="connsiteY2" fmla="*/ 0 h 715236"/>
                  <a:gd name="connsiteX3" fmla="*/ 1798436 w 4317283"/>
                  <a:gd name="connsiteY3" fmla="*/ 0 h 715236"/>
                  <a:gd name="connsiteX4" fmla="*/ 2518845 w 4317283"/>
                  <a:gd name="connsiteY4" fmla="*/ 0 h 715236"/>
                  <a:gd name="connsiteX5" fmla="*/ 3239254 w 4317283"/>
                  <a:gd name="connsiteY5" fmla="*/ 0 h 715236"/>
                  <a:gd name="connsiteX6" fmla="*/ 3959665 w 4317283"/>
                  <a:gd name="connsiteY6" fmla="*/ 0 h 715236"/>
                  <a:gd name="connsiteX7" fmla="*/ 4317282 w 4317283"/>
                  <a:gd name="connsiteY7" fmla="*/ 0 h 715236"/>
                  <a:gd name="connsiteX8" fmla="*/ 4317282 w 4317283"/>
                  <a:gd name="connsiteY8" fmla="*/ 357613 h 715236"/>
                  <a:gd name="connsiteX9" fmla="*/ 4317283 w 4317283"/>
                  <a:gd name="connsiteY9" fmla="*/ 357618 h 715236"/>
                  <a:gd name="connsiteX10" fmla="*/ 4317282 w 4317283"/>
                  <a:gd name="connsiteY10" fmla="*/ 357623 h 715236"/>
                  <a:gd name="connsiteX11" fmla="*/ 4317282 w 4317283"/>
                  <a:gd name="connsiteY11" fmla="*/ 432763 h 715236"/>
                  <a:gd name="connsiteX12" fmla="*/ 4302112 w 4317283"/>
                  <a:gd name="connsiteY12" fmla="*/ 432763 h 715236"/>
                  <a:gd name="connsiteX13" fmla="*/ 4289180 w 4317283"/>
                  <a:gd name="connsiteY13" fmla="*/ 496819 h 715236"/>
                  <a:gd name="connsiteX14" fmla="*/ 3959665 w 4317283"/>
                  <a:gd name="connsiteY14" fmla="*/ 715236 h 715236"/>
                  <a:gd name="connsiteX15" fmla="*/ 3630151 w 4317283"/>
                  <a:gd name="connsiteY15" fmla="*/ 496819 h 715236"/>
                  <a:gd name="connsiteX16" fmla="*/ 3617218 w 4317283"/>
                  <a:gd name="connsiteY16" fmla="*/ 432763 h 715236"/>
                  <a:gd name="connsiteX17" fmla="*/ 3581701 w 4317283"/>
                  <a:gd name="connsiteY17" fmla="*/ 432763 h 715236"/>
                  <a:gd name="connsiteX18" fmla="*/ 3568768 w 4317283"/>
                  <a:gd name="connsiteY18" fmla="*/ 496819 h 715236"/>
                  <a:gd name="connsiteX19" fmla="*/ 3239254 w 4317283"/>
                  <a:gd name="connsiteY19" fmla="*/ 715236 h 715236"/>
                  <a:gd name="connsiteX20" fmla="*/ 2909739 w 4317283"/>
                  <a:gd name="connsiteY20" fmla="*/ 496819 h 715236"/>
                  <a:gd name="connsiteX21" fmla="*/ 2896807 w 4317283"/>
                  <a:gd name="connsiteY21" fmla="*/ 432763 h 715236"/>
                  <a:gd name="connsiteX22" fmla="*/ 2861292 w 4317283"/>
                  <a:gd name="connsiteY22" fmla="*/ 432763 h 715236"/>
                  <a:gd name="connsiteX23" fmla="*/ 2848359 w 4317283"/>
                  <a:gd name="connsiteY23" fmla="*/ 496819 h 715236"/>
                  <a:gd name="connsiteX24" fmla="*/ 2518845 w 4317283"/>
                  <a:gd name="connsiteY24" fmla="*/ 715236 h 715236"/>
                  <a:gd name="connsiteX25" fmla="*/ 2189330 w 4317283"/>
                  <a:gd name="connsiteY25" fmla="*/ 496819 h 715236"/>
                  <a:gd name="connsiteX26" fmla="*/ 2176398 w 4317283"/>
                  <a:gd name="connsiteY26" fmla="*/ 432763 h 715236"/>
                  <a:gd name="connsiteX27" fmla="*/ 2140883 w 4317283"/>
                  <a:gd name="connsiteY27" fmla="*/ 432763 h 715236"/>
                  <a:gd name="connsiteX28" fmla="*/ 2127951 w 4317283"/>
                  <a:gd name="connsiteY28" fmla="*/ 496819 h 715236"/>
                  <a:gd name="connsiteX29" fmla="*/ 1798436 w 4317283"/>
                  <a:gd name="connsiteY29" fmla="*/ 715236 h 715236"/>
                  <a:gd name="connsiteX30" fmla="*/ 1468921 w 4317283"/>
                  <a:gd name="connsiteY30" fmla="*/ 496819 h 715236"/>
                  <a:gd name="connsiteX31" fmla="*/ 1455989 w 4317283"/>
                  <a:gd name="connsiteY31" fmla="*/ 432763 h 715236"/>
                  <a:gd name="connsiteX32" fmla="*/ 1420474 w 4317283"/>
                  <a:gd name="connsiteY32" fmla="*/ 432763 h 715236"/>
                  <a:gd name="connsiteX33" fmla="*/ 1407542 w 4317283"/>
                  <a:gd name="connsiteY33" fmla="*/ 496819 h 715236"/>
                  <a:gd name="connsiteX34" fmla="*/ 1078027 w 4317283"/>
                  <a:gd name="connsiteY34" fmla="*/ 715236 h 715236"/>
                  <a:gd name="connsiteX35" fmla="*/ 748513 w 4317283"/>
                  <a:gd name="connsiteY35" fmla="*/ 496819 h 715236"/>
                  <a:gd name="connsiteX36" fmla="*/ 735580 w 4317283"/>
                  <a:gd name="connsiteY36" fmla="*/ 432763 h 715236"/>
                  <a:gd name="connsiteX37" fmla="*/ 700065 w 4317283"/>
                  <a:gd name="connsiteY37" fmla="*/ 432763 h 715236"/>
                  <a:gd name="connsiteX38" fmla="*/ 687133 w 4317283"/>
                  <a:gd name="connsiteY38" fmla="*/ 496819 h 715236"/>
                  <a:gd name="connsiteX39" fmla="*/ 357618 w 4317283"/>
                  <a:gd name="connsiteY39" fmla="*/ 715236 h 715236"/>
                  <a:gd name="connsiteX40" fmla="*/ 28104 w 4317283"/>
                  <a:gd name="connsiteY40" fmla="*/ 496819 h 715236"/>
                  <a:gd name="connsiteX41" fmla="*/ 15171 w 4317283"/>
                  <a:gd name="connsiteY41" fmla="*/ 432763 h 715236"/>
                  <a:gd name="connsiteX42" fmla="*/ 0 w 4317283"/>
                  <a:gd name="connsiteY42" fmla="*/ 432763 h 715236"/>
                  <a:gd name="connsiteX43" fmla="*/ 0 w 4317283"/>
                  <a:gd name="connsiteY43" fmla="*/ 357619 h 715236"/>
                  <a:gd name="connsiteX44" fmla="*/ 0 w 4317283"/>
                  <a:gd name="connsiteY44" fmla="*/ 357618 h 715236"/>
                  <a:gd name="connsiteX45" fmla="*/ 0 w 4317283"/>
                  <a:gd name="connsiteY45" fmla="*/ 357618 h 71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317283" h="715236">
                    <a:moveTo>
                      <a:pt x="0" y="0"/>
                    </a:moveTo>
                    <a:lnTo>
                      <a:pt x="357618" y="0"/>
                    </a:lnTo>
                    <a:lnTo>
                      <a:pt x="1078027" y="0"/>
                    </a:lnTo>
                    <a:lnTo>
                      <a:pt x="1798436" y="0"/>
                    </a:lnTo>
                    <a:lnTo>
                      <a:pt x="2518845" y="0"/>
                    </a:lnTo>
                    <a:lnTo>
                      <a:pt x="3239254" y="0"/>
                    </a:lnTo>
                    <a:lnTo>
                      <a:pt x="3959665" y="0"/>
                    </a:lnTo>
                    <a:lnTo>
                      <a:pt x="4317282" y="0"/>
                    </a:lnTo>
                    <a:lnTo>
                      <a:pt x="4317282" y="357613"/>
                    </a:lnTo>
                    <a:lnTo>
                      <a:pt x="4317283" y="357618"/>
                    </a:lnTo>
                    <a:lnTo>
                      <a:pt x="4317282" y="357623"/>
                    </a:lnTo>
                    <a:lnTo>
                      <a:pt x="4317282" y="432763"/>
                    </a:lnTo>
                    <a:lnTo>
                      <a:pt x="4302112" y="432763"/>
                    </a:lnTo>
                    <a:lnTo>
                      <a:pt x="4289180" y="496819"/>
                    </a:lnTo>
                    <a:cubicBezTo>
                      <a:pt x="4234890" y="625174"/>
                      <a:pt x="4107795" y="715236"/>
                      <a:pt x="3959665" y="715236"/>
                    </a:cubicBezTo>
                    <a:cubicBezTo>
                      <a:pt x="3811535" y="715236"/>
                      <a:pt x="3684440" y="625174"/>
                      <a:pt x="3630151" y="496819"/>
                    </a:cubicBezTo>
                    <a:lnTo>
                      <a:pt x="3617218" y="432763"/>
                    </a:lnTo>
                    <a:lnTo>
                      <a:pt x="3581701" y="432763"/>
                    </a:lnTo>
                    <a:lnTo>
                      <a:pt x="3568768" y="496819"/>
                    </a:lnTo>
                    <a:cubicBezTo>
                      <a:pt x="3514479" y="625174"/>
                      <a:pt x="3387384" y="715236"/>
                      <a:pt x="3239254" y="715236"/>
                    </a:cubicBezTo>
                    <a:cubicBezTo>
                      <a:pt x="3091124" y="715236"/>
                      <a:pt x="2964029" y="625174"/>
                      <a:pt x="2909739" y="496819"/>
                    </a:cubicBezTo>
                    <a:lnTo>
                      <a:pt x="2896807" y="432763"/>
                    </a:lnTo>
                    <a:lnTo>
                      <a:pt x="2861292" y="432763"/>
                    </a:lnTo>
                    <a:lnTo>
                      <a:pt x="2848359" y="496819"/>
                    </a:lnTo>
                    <a:cubicBezTo>
                      <a:pt x="2794070" y="625174"/>
                      <a:pt x="2666975" y="715236"/>
                      <a:pt x="2518845" y="715236"/>
                    </a:cubicBezTo>
                    <a:cubicBezTo>
                      <a:pt x="2370715" y="715236"/>
                      <a:pt x="2243620" y="625174"/>
                      <a:pt x="2189330" y="496819"/>
                    </a:cubicBezTo>
                    <a:lnTo>
                      <a:pt x="2176398" y="432763"/>
                    </a:lnTo>
                    <a:lnTo>
                      <a:pt x="2140883" y="432763"/>
                    </a:lnTo>
                    <a:lnTo>
                      <a:pt x="2127951" y="496819"/>
                    </a:lnTo>
                    <a:cubicBezTo>
                      <a:pt x="2073661" y="625174"/>
                      <a:pt x="1946566" y="715236"/>
                      <a:pt x="1798436" y="715236"/>
                    </a:cubicBezTo>
                    <a:cubicBezTo>
                      <a:pt x="1650306" y="715236"/>
                      <a:pt x="1523211" y="625174"/>
                      <a:pt x="1468921" y="496819"/>
                    </a:cubicBezTo>
                    <a:lnTo>
                      <a:pt x="1455989" y="432763"/>
                    </a:lnTo>
                    <a:lnTo>
                      <a:pt x="1420474" y="432763"/>
                    </a:lnTo>
                    <a:lnTo>
                      <a:pt x="1407542" y="496819"/>
                    </a:lnTo>
                    <a:cubicBezTo>
                      <a:pt x="1353252" y="625174"/>
                      <a:pt x="1226157" y="715236"/>
                      <a:pt x="1078027" y="715236"/>
                    </a:cubicBezTo>
                    <a:cubicBezTo>
                      <a:pt x="929897" y="715236"/>
                      <a:pt x="802802" y="625174"/>
                      <a:pt x="748513" y="496819"/>
                    </a:cubicBezTo>
                    <a:lnTo>
                      <a:pt x="735580" y="432763"/>
                    </a:lnTo>
                    <a:lnTo>
                      <a:pt x="700065" y="432763"/>
                    </a:lnTo>
                    <a:lnTo>
                      <a:pt x="687133" y="496819"/>
                    </a:lnTo>
                    <a:cubicBezTo>
                      <a:pt x="632843" y="625174"/>
                      <a:pt x="505748" y="715236"/>
                      <a:pt x="357618" y="715236"/>
                    </a:cubicBezTo>
                    <a:cubicBezTo>
                      <a:pt x="209488" y="715236"/>
                      <a:pt x="82393" y="625174"/>
                      <a:pt x="28104" y="496819"/>
                    </a:cubicBezTo>
                    <a:lnTo>
                      <a:pt x="15171" y="432763"/>
                    </a:lnTo>
                    <a:lnTo>
                      <a:pt x="0" y="432763"/>
                    </a:lnTo>
                    <a:lnTo>
                      <a:pt x="0" y="357619"/>
                    </a:lnTo>
                    <a:lnTo>
                      <a:pt x="0" y="357618"/>
                    </a:lnTo>
                    <a:lnTo>
                      <a:pt x="0" y="3576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4" name="자유형 303"/>
              <p:cNvSpPr/>
              <p:nvPr/>
            </p:nvSpPr>
            <p:spPr>
              <a:xfrm>
                <a:off x="638932" y="2099526"/>
                <a:ext cx="3023490" cy="505086"/>
              </a:xfrm>
              <a:custGeom>
                <a:avLst/>
                <a:gdLst>
                  <a:gd name="connsiteX0" fmla="*/ 0 w 2843998"/>
                  <a:gd name="connsiteY0" fmla="*/ 142631 h 475101"/>
                  <a:gd name="connsiteX1" fmla="*/ 123835 w 2843998"/>
                  <a:gd name="connsiteY1" fmla="*/ 444211 h 475101"/>
                  <a:gd name="connsiteX2" fmla="*/ 103865 w 2843998"/>
                  <a:gd name="connsiteY2" fmla="*/ 434531 h 475101"/>
                  <a:gd name="connsiteX3" fmla="*/ 18514 w 2843998"/>
                  <a:gd name="connsiteY3" fmla="*/ 330016 h 475101"/>
                  <a:gd name="connsiteX4" fmla="*/ 9994 w 2843998"/>
                  <a:gd name="connsiteY4" fmla="*/ 287466 h 475101"/>
                  <a:gd name="connsiteX5" fmla="*/ 0 w 2843998"/>
                  <a:gd name="connsiteY5" fmla="*/ 287466 h 475101"/>
                  <a:gd name="connsiteX6" fmla="*/ 0 w 2843998"/>
                  <a:gd name="connsiteY6" fmla="*/ 237551 h 475101"/>
                  <a:gd name="connsiteX7" fmla="*/ 0 w 2843998"/>
                  <a:gd name="connsiteY7" fmla="*/ 237551 h 475101"/>
                  <a:gd name="connsiteX8" fmla="*/ 2757320 w 2843998"/>
                  <a:gd name="connsiteY8" fmla="*/ 0 h 475101"/>
                  <a:gd name="connsiteX9" fmla="*/ 2843998 w 2843998"/>
                  <a:gd name="connsiteY9" fmla="*/ 0 h 475101"/>
                  <a:gd name="connsiteX10" fmla="*/ 2843998 w 2843998"/>
                  <a:gd name="connsiteY10" fmla="*/ 211092 h 475101"/>
                  <a:gd name="connsiteX11" fmla="*/ 2246473 w 2843998"/>
                  <a:gd name="connsiteY11" fmla="*/ 0 h 475101"/>
                  <a:gd name="connsiteX12" fmla="*/ 2495664 w 2843998"/>
                  <a:gd name="connsiteY12" fmla="*/ 0 h 475101"/>
                  <a:gd name="connsiteX13" fmla="*/ 2685054 w 2843998"/>
                  <a:gd name="connsiteY13" fmla="*/ 461231 h 475101"/>
                  <a:gd name="connsiteX14" fmla="*/ 2678473 w 2843998"/>
                  <a:gd name="connsiteY14" fmla="*/ 464421 h 475101"/>
                  <a:gd name="connsiteX15" fmla="*/ 2608419 w 2843998"/>
                  <a:gd name="connsiteY15" fmla="*/ 475101 h 475101"/>
                  <a:gd name="connsiteX16" fmla="*/ 2391353 w 2843998"/>
                  <a:gd name="connsiteY16" fmla="*/ 330016 h 475101"/>
                  <a:gd name="connsiteX17" fmla="*/ 2382833 w 2843998"/>
                  <a:gd name="connsiteY17" fmla="*/ 287466 h 475101"/>
                  <a:gd name="connsiteX18" fmla="*/ 2364512 w 2843998"/>
                  <a:gd name="connsiteY18" fmla="*/ 287466 h 475101"/>
                  <a:gd name="connsiteX19" fmla="*/ 1735627 w 2843998"/>
                  <a:gd name="connsiteY19" fmla="*/ 0 h 475101"/>
                  <a:gd name="connsiteX20" fmla="*/ 1984817 w 2843998"/>
                  <a:gd name="connsiteY20" fmla="*/ 0 h 475101"/>
                  <a:gd name="connsiteX21" fmla="*/ 2177189 w 2843998"/>
                  <a:gd name="connsiteY21" fmla="*/ 468494 h 475101"/>
                  <a:gd name="connsiteX22" fmla="*/ 2133850 w 2843998"/>
                  <a:gd name="connsiteY22" fmla="*/ 475101 h 475101"/>
                  <a:gd name="connsiteX23" fmla="*/ 1916783 w 2843998"/>
                  <a:gd name="connsiteY23" fmla="*/ 330016 h 475101"/>
                  <a:gd name="connsiteX24" fmla="*/ 1908264 w 2843998"/>
                  <a:gd name="connsiteY24" fmla="*/ 287466 h 475101"/>
                  <a:gd name="connsiteX25" fmla="*/ 1884869 w 2843998"/>
                  <a:gd name="connsiteY25" fmla="*/ 287466 h 475101"/>
                  <a:gd name="connsiteX26" fmla="*/ 1876349 w 2843998"/>
                  <a:gd name="connsiteY26" fmla="*/ 330016 h 475101"/>
                  <a:gd name="connsiteX27" fmla="*/ 1873252 w 2843998"/>
                  <a:gd name="connsiteY27" fmla="*/ 335164 h 475101"/>
                  <a:gd name="connsiteX28" fmla="*/ 1224781 w 2843998"/>
                  <a:gd name="connsiteY28" fmla="*/ 0 h 475101"/>
                  <a:gd name="connsiteX29" fmla="*/ 1473971 w 2843998"/>
                  <a:gd name="connsiteY29" fmla="*/ 0 h 475101"/>
                  <a:gd name="connsiteX30" fmla="*/ 1668481 w 2843998"/>
                  <a:gd name="connsiteY30" fmla="*/ 473699 h 475101"/>
                  <a:gd name="connsiteX31" fmla="*/ 1659283 w 2843998"/>
                  <a:gd name="connsiteY31" fmla="*/ 475101 h 475101"/>
                  <a:gd name="connsiteX32" fmla="*/ 1442216 w 2843998"/>
                  <a:gd name="connsiteY32" fmla="*/ 330016 h 475101"/>
                  <a:gd name="connsiteX33" fmla="*/ 1433697 w 2843998"/>
                  <a:gd name="connsiteY33" fmla="*/ 287466 h 475101"/>
                  <a:gd name="connsiteX34" fmla="*/ 1410301 w 2843998"/>
                  <a:gd name="connsiteY34" fmla="*/ 287466 h 475101"/>
                  <a:gd name="connsiteX35" fmla="*/ 1401782 w 2843998"/>
                  <a:gd name="connsiteY35" fmla="*/ 330016 h 475101"/>
                  <a:gd name="connsiteX36" fmla="*/ 1377121 w 2843998"/>
                  <a:gd name="connsiteY36" fmla="*/ 371003 h 475101"/>
                  <a:gd name="connsiteX37" fmla="*/ 713935 w 2843998"/>
                  <a:gd name="connsiteY37" fmla="*/ 0 h 475101"/>
                  <a:gd name="connsiteX38" fmla="*/ 963125 w 2843998"/>
                  <a:gd name="connsiteY38" fmla="*/ 0 h 475101"/>
                  <a:gd name="connsiteX39" fmla="*/ 1156440 w 2843998"/>
                  <a:gd name="connsiteY39" fmla="*/ 470791 h 475101"/>
                  <a:gd name="connsiteX40" fmla="*/ 1114661 w 2843998"/>
                  <a:gd name="connsiteY40" fmla="*/ 464421 h 475101"/>
                  <a:gd name="connsiteX41" fmla="*/ 967648 w 2843998"/>
                  <a:gd name="connsiteY41" fmla="*/ 330016 h 475101"/>
                  <a:gd name="connsiteX42" fmla="*/ 959129 w 2843998"/>
                  <a:gd name="connsiteY42" fmla="*/ 287466 h 475101"/>
                  <a:gd name="connsiteX43" fmla="*/ 935734 w 2843998"/>
                  <a:gd name="connsiteY43" fmla="*/ 287466 h 475101"/>
                  <a:gd name="connsiteX44" fmla="*/ 927215 w 2843998"/>
                  <a:gd name="connsiteY44" fmla="*/ 330016 h 475101"/>
                  <a:gd name="connsiteX45" fmla="*/ 891933 w 2843998"/>
                  <a:gd name="connsiteY45" fmla="*/ 388655 h 475101"/>
                  <a:gd name="connsiteX46" fmla="*/ 878556 w 2843998"/>
                  <a:gd name="connsiteY46" fmla="*/ 400911 h 475101"/>
                  <a:gd name="connsiteX47" fmla="*/ 203089 w 2843998"/>
                  <a:gd name="connsiteY47" fmla="*/ 0 h 475101"/>
                  <a:gd name="connsiteX48" fmla="*/ 235580 w 2843998"/>
                  <a:gd name="connsiteY48" fmla="*/ 0 h 475101"/>
                  <a:gd name="connsiteX49" fmla="*/ 452279 w 2843998"/>
                  <a:gd name="connsiteY49" fmla="*/ 0 h 475101"/>
                  <a:gd name="connsiteX50" fmla="*/ 643172 w 2843998"/>
                  <a:gd name="connsiteY50" fmla="*/ 464891 h 475101"/>
                  <a:gd name="connsiteX51" fmla="*/ 640094 w 2843998"/>
                  <a:gd name="connsiteY51" fmla="*/ 464421 h 475101"/>
                  <a:gd name="connsiteX52" fmla="*/ 493081 w 2843998"/>
                  <a:gd name="connsiteY52" fmla="*/ 330016 h 475101"/>
                  <a:gd name="connsiteX53" fmla="*/ 484562 w 2843998"/>
                  <a:gd name="connsiteY53" fmla="*/ 287466 h 475101"/>
                  <a:gd name="connsiteX54" fmla="*/ 461166 w 2843998"/>
                  <a:gd name="connsiteY54" fmla="*/ 287466 h 475101"/>
                  <a:gd name="connsiteX55" fmla="*/ 452647 w 2843998"/>
                  <a:gd name="connsiteY55" fmla="*/ 330016 h 475101"/>
                  <a:gd name="connsiteX56" fmla="*/ 417365 w 2843998"/>
                  <a:gd name="connsiteY56" fmla="*/ 388655 h 475101"/>
                  <a:gd name="connsiteX57" fmla="*/ 377628 w 2843998"/>
                  <a:gd name="connsiteY57" fmla="*/ 425064 h 47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843998" h="475101">
                    <a:moveTo>
                      <a:pt x="0" y="142631"/>
                    </a:moveTo>
                    <a:lnTo>
                      <a:pt x="123835" y="444211"/>
                    </a:lnTo>
                    <a:lnTo>
                      <a:pt x="103865" y="434531"/>
                    </a:lnTo>
                    <a:cubicBezTo>
                      <a:pt x="66267" y="408918"/>
                      <a:pt x="36395" y="372646"/>
                      <a:pt x="18514" y="330016"/>
                    </a:cubicBezTo>
                    <a:lnTo>
                      <a:pt x="9994" y="287466"/>
                    </a:lnTo>
                    <a:lnTo>
                      <a:pt x="0" y="287466"/>
                    </a:lnTo>
                    <a:lnTo>
                      <a:pt x="0" y="237551"/>
                    </a:lnTo>
                    <a:lnTo>
                      <a:pt x="0" y="237551"/>
                    </a:lnTo>
                    <a:close/>
                    <a:moveTo>
                      <a:pt x="2757320" y="0"/>
                    </a:moveTo>
                    <a:lnTo>
                      <a:pt x="2843998" y="0"/>
                    </a:lnTo>
                    <a:lnTo>
                      <a:pt x="2843998" y="211092"/>
                    </a:lnTo>
                    <a:close/>
                    <a:moveTo>
                      <a:pt x="2246473" y="0"/>
                    </a:moveTo>
                    <a:lnTo>
                      <a:pt x="2495664" y="0"/>
                    </a:lnTo>
                    <a:lnTo>
                      <a:pt x="2685054" y="461231"/>
                    </a:lnTo>
                    <a:lnTo>
                      <a:pt x="2678473" y="464421"/>
                    </a:lnTo>
                    <a:cubicBezTo>
                      <a:pt x="2656343" y="471362"/>
                      <a:pt x="2632814" y="475101"/>
                      <a:pt x="2608419" y="475101"/>
                    </a:cubicBezTo>
                    <a:cubicBezTo>
                      <a:pt x="2510839" y="475101"/>
                      <a:pt x="2427115" y="415277"/>
                      <a:pt x="2391353" y="330016"/>
                    </a:cubicBezTo>
                    <a:lnTo>
                      <a:pt x="2382833" y="287466"/>
                    </a:lnTo>
                    <a:lnTo>
                      <a:pt x="2364512" y="287466"/>
                    </a:lnTo>
                    <a:close/>
                    <a:moveTo>
                      <a:pt x="1735627" y="0"/>
                    </a:moveTo>
                    <a:lnTo>
                      <a:pt x="1984817" y="0"/>
                    </a:lnTo>
                    <a:lnTo>
                      <a:pt x="2177189" y="468494"/>
                    </a:lnTo>
                    <a:lnTo>
                      <a:pt x="2133850" y="475101"/>
                    </a:lnTo>
                    <a:cubicBezTo>
                      <a:pt x="2036270" y="475101"/>
                      <a:pt x="1952547" y="415277"/>
                      <a:pt x="1916783" y="330016"/>
                    </a:cubicBezTo>
                    <a:lnTo>
                      <a:pt x="1908264" y="287466"/>
                    </a:lnTo>
                    <a:lnTo>
                      <a:pt x="1884869" y="287466"/>
                    </a:lnTo>
                    <a:lnTo>
                      <a:pt x="1876349" y="330016"/>
                    </a:lnTo>
                    <a:lnTo>
                      <a:pt x="1873252" y="335164"/>
                    </a:lnTo>
                    <a:close/>
                    <a:moveTo>
                      <a:pt x="1224781" y="0"/>
                    </a:moveTo>
                    <a:lnTo>
                      <a:pt x="1473971" y="0"/>
                    </a:lnTo>
                    <a:lnTo>
                      <a:pt x="1668481" y="473699"/>
                    </a:lnTo>
                    <a:lnTo>
                      <a:pt x="1659283" y="475101"/>
                    </a:lnTo>
                    <a:cubicBezTo>
                      <a:pt x="1561703" y="475101"/>
                      <a:pt x="1477979" y="415277"/>
                      <a:pt x="1442216" y="330016"/>
                    </a:cubicBezTo>
                    <a:lnTo>
                      <a:pt x="1433697" y="287466"/>
                    </a:lnTo>
                    <a:lnTo>
                      <a:pt x="1410301" y="287466"/>
                    </a:lnTo>
                    <a:lnTo>
                      <a:pt x="1401782" y="330016"/>
                    </a:lnTo>
                    <a:lnTo>
                      <a:pt x="1377121" y="371003"/>
                    </a:lnTo>
                    <a:close/>
                    <a:moveTo>
                      <a:pt x="713935" y="0"/>
                    </a:moveTo>
                    <a:lnTo>
                      <a:pt x="963125" y="0"/>
                    </a:lnTo>
                    <a:lnTo>
                      <a:pt x="1156440" y="470791"/>
                    </a:lnTo>
                    <a:lnTo>
                      <a:pt x="1114661" y="464421"/>
                    </a:lnTo>
                    <a:cubicBezTo>
                      <a:pt x="1048271" y="443599"/>
                      <a:pt x="994471" y="393962"/>
                      <a:pt x="967648" y="330016"/>
                    </a:cubicBezTo>
                    <a:lnTo>
                      <a:pt x="959129" y="287466"/>
                    </a:lnTo>
                    <a:lnTo>
                      <a:pt x="935734" y="287466"/>
                    </a:lnTo>
                    <a:lnTo>
                      <a:pt x="927215" y="330016"/>
                    </a:lnTo>
                    <a:cubicBezTo>
                      <a:pt x="918274" y="351331"/>
                      <a:pt x="906336" y="371057"/>
                      <a:pt x="891933" y="388655"/>
                    </a:cubicBezTo>
                    <a:lnTo>
                      <a:pt x="878556" y="400911"/>
                    </a:lnTo>
                    <a:close/>
                    <a:moveTo>
                      <a:pt x="203089" y="0"/>
                    </a:moveTo>
                    <a:lnTo>
                      <a:pt x="235580" y="0"/>
                    </a:lnTo>
                    <a:lnTo>
                      <a:pt x="452279" y="0"/>
                    </a:lnTo>
                    <a:lnTo>
                      <a:pt x="643172" y="464891"/>
                    </a:lnTo>
                    <a:lnTo>
                      <a:pt x="640094" y="464421"/>
                    </a:lnTo>
                    <a:cubicBezTo>
                      <a:pt x="573703" y="443599"/>
                      <a:pt x="519904" y="393962"/>
                      <a:pt x="493081" y="330016"/>
                    </a:cubicBezTo>
                    <a:lnTo>
                      <a:pt x="484562" y="287466"/>
                    </a:lnTo>
                    <a:lnTo>
                      <a:pt x="461166" y="287466"/>
                    </a:lnTo>
                    <a:lnTo>
                      <a:pt x="452647" y="330016"/>
                    </a:lnTo>
                    <a:cubicBezTo>
                      <a:pt x="443706" y="351331"/>
                      <a:pt x="431768" y="371057"/>
                      <a:pt x="417365" y="388655"/>
                    </a:cubicBezTo>
                    <a:lnTo>
                      <a:pt x="377628" y="4250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305" name="직사각형 304"/>
              <p:cNvSpPr/>
              <p:nvPr/>
            </p:nvSpPr>
            <p:spPr>
              <a:xfrm>
                <a:off x="554804" y="2074593"/>
                <a:ext cx="3191746" cy="12872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  <p:grpSp>
          <p:nvGrpSpPr>
            <p:cNvPr id="290" name="그룹 289"/>
            <p:cNvGrpSpPr/>
            <p:nvPr/>
          </p:nvGrpSpPr>
          <p:grpSpPr>
            <a:xfrm>
              <a:off x="805606" y="3806304"/>
              <a:ext cx="1286460" cy="1296446"/>
              <a:chOff x="4324915" y="1727947"/>
              <a:chExt cx="3938956" cy="3969534"/>
            </a:xfrm>
          </p:grpSpPr>
          <p:sp>
            <p:nvSpPr>
              <p:cNvPr id="292" name="타원 291"/>
              <p:cNvSpPr/>
              <p:nvPr/>
            </p:nvSpPr>
            <p:spPr>
              <a:xfrm>
                <a:off x="4324915" y="1743236"/>
                <a:ext cx="3938956" cy="3938956"/>
              </a:xfrm>
              <a:prstGeom prst="ellipse">
                <a:avLst/>
              </a:prstGeom>
              <a:noFill/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sp>
            <p:nvSpPr>
              <p:cNvPr id="293" name="타원 292"/>
              <p:cNvSpPr/>
              <p:nvPr/>
            </p:nvSpPr>
            <p:spPr>
              <a:xfrm>
                <a:off x="5172050" y="2617445"/>
                <a:ext cx="2190538" cy="2190538"/>
              </a:xfrm>
              <a:prstGeom prst="ellipse">
                <a:avLst/>
              </a:prstGeom>
              <a:noFill/>
              <a:ln w="101600" cmpd="thickThin"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  <p:cxnSp>
            <p:nvCxnSpPr>
              <p:cNvPr id="294" name="직선 연결선 293"/>
              <p:cNvCxnSpPr/>
              <p:nvPr/>
            </p:nvCxnSpPr>
            <p:spPr>
              <a:xfrm flipV="1">
                <a:off x="6267319" y="1727947"/>
                <a:ext cx="0" cy="3969534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직선 연결선 294"/>
              <p:cNvCxnSpPr/>
              <p:nvPr/>
            </p:nvCxnSpPr>
            <p:spPr>
              <a:xfrm flipV="1">
                <a:off x="4626366" y="2696854"/>
                <a:ext cx="3336054" cy="20317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직선 연결선 295"/>
              <p:cNvCxnSpPr/>
              <p:nvPr/>
            </p:nvCxnSpPr>
            <p:spPr>
              <a:xfrm flipH="1" flipV="1">
                <a:off x="4626366" y="2671454"/>
                <a:ext cx="3336054" cy="2082520"/>
              </a:xfrm>
              <a:prstGeom prst="line">
                <a:avLst/>
              </a:prstGeom>
              <a:ln w="69850">
                <a:solidFill>
                  <a:schemeClr val="tx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타원 296"/>
              <p:cNvSpPr/>
              <p:nvPr/>
            </p:nvSpPr>
            <p:spPr>
              <a:xfrm>
                <a:off x="5924001" y="3403262"/>
                <a:ext cx="719985" cy="719985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/>
              </a:p>
            </p:txBody>
          </p:sp>
        </p:grpSp>
        <p:sp>
          <p:nvSpPr>
            <p:cNvPr id="291" name="TextBox 290"/>
            <p:cNvSpPr txBox="1"/>
            <p:nvPr/>
          </p:nvSpPr>
          <p:spPr>
            <a:xfrm>
              <a:off x="2530758" y="3433794"/>
              <a:ext cx="998864" cy="146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400" dirty="0" smtClean="0">
                  <a:latin typeface="HY강B" panose="02030600000101010101" pitchFamily="18" charset="-127"/>
                  <a:ea typeface="HY강B" panose="02030600000101010101" pitchFamily="18" charset="-127"/>
                </a:rPr>
                <a:t>A</a:t>
              </a:r>
              <a:endParaRPr lang="ko-KR" altLang="en-US" sz="4400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</p:grpSp>
      <p:grpSp>
        <p:nvGrpSpPr>
          <p:cNvPr id="306" name="그룹 305"/>
          <p:cNvGrpSpPr/>
          <p:nvPr/>
        </p:nvGrpSpPr>
        <p:grpSpPr>
          <a:xfrm>
            <a:off x="6967096" y="1036324"/>
            <a:ext cx="1918267" cy="937493"/>
            <a:chOff x="5419672" y="1031019"/>
            <a:chExt cx="1918267" cy="937493"/>
          </a:xfrm>
        </p:grpSpPr>
        <p:sp>
          <p:nvSpPr>
            <p:cNvPr id="307" name="자유형 306"/>
            <p:cNvSpPr/>
            <p:nvPr/>
          </p:nvSpPr>
          <p:spPr>
            <a:xfrm>
              <a:off x="5419672" y="1035425"/>
              <a:ext cx="1899139" cy="660216"/>
            </a:xfrm>
            <a:custGeom>
              <a:avLst/>
              <a:gdLst>
                <a:gd name="connsiteX0" fmla="*/ 0 w 2341266"/>
                <a:gd name="connsiteY0" fmla="*/ 0 h 813917"/>
                <a:gd name="connsiteX1" fmla="*/ 2341266 w 2341266"/>
                <a:gd name="connsiteY1" fmla="*/ 0 h 813917"/>
                <a:gd name="connsiteX2" fmla="*/ 2341266 w 2341266"/>
                <a:gd name="connsiteY2" fmla="*/ 67142 h 813917"/>
                <a:gd name="connsiteX3" fmla="*/ 2330104 w 2341266"/>
                <a:gd name="connsiteY3" fmla="*/ 64888 h 813917"/>
                <a:gd name="connsiteX4" fmla="*/ 2233446 w 2341266"/>
                <a:gd name="connsiteY4" fmla="*/ 161546 h 813917"/>
                <a:gd name="connsiteX5" fmla="*/ 2330104 w 2341266"/>
                <a:gd name="connsiteY5" fmla="*/ 258204 h 813917"/>
                <a:gd name="connsiteX6" fmla="*/ 2341266 w 2341266"/>
                <a:gd name="connsiteY6" fmla="*/ 255951 h 813917"/>
                <a:gd name="connsiteX7" fmla="*/ 2341266 w 2341266"/>
                <a:gd name="connsiteY7" fmla="*/ 321162 h 813917"/>
                <a:gd name="connsiteX8" fmla="*/ 2330104 w 2341266"/>
                <a:gd name="connsiteY8" fmla="*/ 318908 h 813917"/>
                <a:gd name="connsiteX9" fmla="*/ 2233446 w 2341266"/>
                <a:gd name="connsiteY9" fmla="*/ 415566 h 813917"/>
                <a:gd name="connsiteX10" fmla="*/ 2330104 w 2341266"/>
                <a:gd name="connsiteY10" fmla="*/ 512224 h 813917"/>
                <a:gd name="connsiteX11" fmla="*/ 2341266 w 2341266"/>
                <a:gd name="connsiteY11" fmla="*/ 509971 h 813917"/>
                <a:gd name="connsiteX12" fmla="*/ 2341266 w 2341266"/>
                <a:gd name="connsiteY12" fmla="*/ 575182 h 813917"/>
                <a:gd name="connsiteX13" fmla="*/ 2330104 w 2341266"/>
                <a:gd name="connsiteY13" fmla="*/ 572928 h 813917"/>
                <a:gd name="connsiteX14" fmla="*/ 2233446 w 2341266"/>
                <a:gd name="connsiteY14" fmla="*/ 669586 h 813917"/>
                <a:gd name="connsiteX15" fmla="*/ 2330104 w 2341266"/>
                <a:gd name="connsiteY15" fmla="*/ 766244 h 813917"/>
                <a:gd name="connsiteX16" fmla="*/ 2341266 w 2341266"/>
                <a:gd name="connsiteY16" fmla="*/ 763991 h 813917"/>
                <a:gd name="connsiteX17" fmla="*/ 2341266 w 2341266"/>
                <a:gd name="connsiteY17" fmla="*/ 813917 h 813917"/>
                <a:gd name="connsiteX18" fmla="*/ 0 w 2341266"/>
                <a:gd name="connsiteY18" fmla="*/ 813917 h 813917"/>
                <a:gd name="connsiteX19" fmla="*/ 0 w 2341266"/>
                <a:gd name="connsiteY19" fmla="*/ 766244 h 813917"/>
                <a:gd name="connsiteX20" fmla="*/ 96658 w 2341266"/>
                <a:gd name="connsiteY20" fmla="*/ 669586 h 813917"/>
                <a:gd name="connsiteX21" fmla="*/ 0 w 2341266"/>
                <a:gd name="connsiteY21" fmla="*/ 572928 h 813917"/>
                <a:gd name="connsiteX22" fmla="*/ 0 w 2341266"/>
                <a:gd name="connsiteY22" fmla="*/ 512224 h 813917"/>
                <a:gd name="connsiteX23" fmla="*/ 96658 w 2341266"/>
                <a:gd name="connsiteY23" fmla="*/ 415566 h 813917"/>
                <a:gd name="connsiteX24" fmla="*/ 0 w 2341266"/>
                <a:gd name="connsiteY24" fmla="*/ 318908 h 813917"/>
                <a:gd name="connsiteX25" fmla="*/ 0 w 2341266"/>
                <a:gd name="connsiteY25" fmla="*/ 258204 h 813917"/>
                <a:gd name="connsiteX26" fmla="*/ 96658 w 2341266"/>
                <a:gd name="connsiteY26" fmla="*/ 161546 h 813917"/>
                <a:gd name="connsiteX27" fmla="*/ 0 w 2341266"/>
                <a:gd name="connsiteY27" fmla="*/ 64888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41266" h="813917">
                  <a:moveTo>
                    <a:pt x="0" y="0"/>
                  </a:moveTo>
                  <a:lnTo>
                    <a:pt x="2341266" y="0"/>
                  </a:lnTo>
                  <a:lnTo>
                    <a:pt x="2341266" y="67142"/>
                  </a:lnTo>
                  <a:lnTo>
                    <a:pt x="2330104" y="64888"/>
                  </a:lnTo>
                  <a:cubicBezTo>
                    <a:pt x="2276721" y="64888"/>
                    <a:pt x="2233446" y="108163"/>
                    <a:pt x="2233446" y="161546"/>
                  </a:cubicBezTo>
                  <a:cubicBezTo>
                    <a:pt x="2233446" y="214929"/>
                    <a:pt x="2276721" y="258204"/>
                    <a:pt x="2330104" y="258204"/>
                  </a:cubicBezTo>
                  <a:lnTo>
                    <a:pt x="2341266" y="255951"/>
                  </a:lnTo>
                  <a:lnTo>
                    <a:pt x="2341266" y="321162"/>
                  </a:lnTo>
                  <a:lnTo>
                    <a:pt x="2330104" y="318908"/>
                  </a:lnTo>
                  <a:cubicBezTo>
                    <a:pt x="2276721" y="318908"/>
                    <a:pt x="2233446" y="362183"/>
                    <a:pt x="2233446" y="415566"/>
                  </a:cubicBezTo>
                  <a:cubicBezTo>
                    <a:pt x="2233446" y="468949"/>
                    <a:pt x="2276721" y="512224"/>
                    <a:pt x="2330104" y="512224"/>
                  </a:cubicBezTo>
                  <a:lnTo>
                    <a:pt x="2341266" y="509971"/>
                  </a:lnTo>
                  <a:lnTo>
                    <a:pt x="2341266" y="575182"/>
                  </a:lnTo>
                  <a:lnTo>
                    <a:pt x="2330104" y="572928"/>
                  </a:lnTo>
                  <a:cubicBezTo>
                    <a:pt x="2276721" y="572928"/>
                    <a:pt x="2233446" y="616203"/>
                    <a:pt x="2233446" y="669586"/>
                  </a:cubicBezTo>
                  <a:cubicBezTo>
                    <a:pt x="2233446" y="722969"/>
                    <a:pt x="2276721" y="766244"/>
                    <a:pt x="2330104" y="766244"/>
                  </a:cubicBezTo>
                  <a:lnTo>
                    <a:pt x="2341266" y="763991"/>
                  </a:lnTo>
                  <a:lnTo>
                    <a:pt x="2341266" y="813917"/>
                  </a:lnTo>
                  <a:lnTo>
                    <a:pt x="0" y="813917"/>
                  </a:lnTo>
                  <a:lnTo>
                    <a:pt x="0" y="766244"/>
                  </a:lnTo>
                  <a:cubicBezTo>
                    <a:pt x="53383" y="766244"/>
                    <a:pt x="96658" y="722969"/>
                    <a:pt x="96658" y="669586"/>
                  </a:cubicBezTo>
                  <a:cubicBezTo>
                    <a:pt x="96658" y="616203"/>
                    <a:pt x="53383" y="572928"/>
                    <a:pt x="0" y="572928"/>
                  </a:cubicBezTo>
                  <a:lnTo>
                    <a:pt x="0" y="512224"/>
                  </a:lnTo>
                  <a:cubicBezTo>
                    <a:pt x="53383" y="512224"/>
                    <a:pt x="96658" y="468949"/>
                    <a:pt x="96658" y="415566"/>
                  </a:cubicBezTo>
                  <a:cubicBezTo>
                    <a:pt x="96658" y="362183"/>
                    <a:pt x="53383" y="318908"/>
                    <a:pt x="0" y="318908"/>
                  </a:cubicBezTo>
                  <a:lnTo>
                    <a:pt x="0" y="258204"/>
                  </a:lnTo>
                  <a:cubicBezTo>
                    <a:pt x="53383" y="258204"/>
                    <a:pt x="96658" y="214929"/>
                    <a:pt x="96658" y="161546"/>
                  </a:cubicBezTo>
                  <a:cubicBezTo>
                    <a:pt x="96658" y="108163"/>
                    <a:pt x="53383" y="64888"/>
                    <a:pt x="0" y="64888"/>
                  </a:cubicBezTo>
                  <a:close/>
                </a:path>
              </a:pathLst>
            </a:custGeom>
            <a:solidFill>
              <a:srgbClr val="3D9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8" name="자유형 307"/>
            <p:cNvSpPr/>
            <p:nvPr/>
          </p:nvSpPr>
          <p:spPr>
            <a:xfrm>
              <a:off x="5549280" y="1080482"/>
              <a:ext cx="1639922" cy="570102"/>
            </a:xfrm>
            <a:custGeom>
              <a:avLst/>
              <a:gdLst>
                <a:gd name="connsiteX0" fmla="*/ 237998 w 1639922"/>
                <a:gd name="connsiteY0" fmla="*/ 482825 h 570102"/>
                <a:gd name="connsiteX1" fmla="*/ 237998 w 1639922"/>
                <a:gd name="connsiteY1" fmla="*/ 519910 h 570102"/>
                <a:gd name="connsiteX2" fmla="*/ 1372169 w 1639922"/>
                <a:gd name="connsiteY2" fmla="*/ 519910 h 570102"/>
                <a:gd name="connsiteX3" fmla="*/ 1372169 w 1639922"/>
                <a:gd name="connsiteY3" fmla="*/ 482825 h 570102"/>
                <a:gd name="connsiteX4" fmla="*/ 1492805 w 1639922"/>
                <a:gd name="connsiteY4" fmla="*/ 164387 h 570102"/>
                <a:gd name="connsiteX5" fmla="*/ 1465868 w 1639922"/>
                <a:gd name="connsiteY5" fmla="*/ 251560 h 570102"/>
                <a:gd name="connsiteX6" fmla="*/ 1378694 w 1639922"/>
                <a:gd name="connsiteY6" fmla="*/ 251560 h 570102"/>
                <a:gd name="connsiteX7" fmla="*/ 1449219 w 1639922"/>
                <a:gd name="connsiteY7" fmla="*/ 305435 h 570102"/>
                <a:gd name="connsiteX8" fmla="*/ 1422281 w 1639922"/>
                <a:gd name="connsiteY8" fmla="*/ 392608 h 570102"/>
                <a:gd name="connsiteX9" fmla="*/ 1492805 w 1639922"/>
                <a:gd name="connsiteY9" fmla="*/ 338732 h 570102"/>
                <a:gd name="connsiteX10" fmla="*/ 1563329 w 1639922"/>
                <a:gd name="connsiteY10" fmla="*/ 392608 h 570102"/>
                <a:gd name="connsiteX11" fmla="*/ 1536391 w 1639922"/>
                <a:gd name="connsiteY11" fmla="*/ 305435 h 570102"/>
                <a:gd name="connsiteX12" fmla="*/ 1606916 w 1639922"/>
                <a:gd name="connsiteY12" fmla="*/ 251560 h 570102"/>
                <a:gd name="connsiteX13" fmla="*/ 1519742 w 1639922"/>
                <a:gd name="connsiteY13" fmla="*/ 251560 h 570102"/>
                <a:gd name="connsiteX14" fmla="*/ 130412 w 1639922"/>
                <a:gd name="connsiteY14" fmla="*/ 164387 h 570102"/>
                <a:gd name="connsiteX15" fmla="*/ 103475 w 1639922"/>
                <a:gd name="connsiteY15" fmla="*/ 251560 h 570102"/>
                <a:gd name="connsiteX16" fmla="*/ 16301 w 1639922"/>
                <a:gd name="connsiteY16" fmla="*/ 251560 h 570102"/>
                <a:gd name="connsiteX17" fmla="*/ 86826 w 1639922"/>
                <a:gd name="connsiteY17" fmla="*/ 305435 h 570102"/>
                <a:gd name="connsiteX18" fmla="*/ 59888 w 1639922"/>
                <a:gd name="connsiteY18" fmla="*/ 392608 h 570102"/>
                <a:gd name="connsiteX19" fmla="*/ 130412 w 1639922"/>
                <a:gd name="connsiteY19" fmla="*/ 338732 h 570102"/>
                <a:gd name="connsiteX20" fmla="*/ 200936 w 1639922"/>
                <a:gd name="connsiteY20" fmla="*/ 392608 h 570102"/>
                <a:gd name="connsiteX21" fmla="*/ 173998 w 1639922"/>
                <a:gd name="connsiteY21" fmla="*/ 305435 h 570102"/>
                <a:gd name="connsiteX22" fmla="*/ 244523 w 1639922"/>
                <a:gd name="connsiteY22" fmla="*/ 251560 h 570102"/>
                <a:gd name="connsiteX23" fmla="*/ 157349 w 1639922"/>
                <a:gd name="connsiteY23" fmla="*/ 251560 h 570102"/>
                <a:gd name="connsiteX24" fmla="*/ 244523 w 1639922"/>
                <a:gd name="connsiteY24" fmla="*/ 40752 h 570102"/>
                <a:gd name="connsiteX25" fmla="*/ 244523 w 1639922"/>
                <a:gd name="connsiteY25" fmla="*/ 77837 h 570102"/>
                <a:gd name="connsiteX26" fmla="*/ 1378694 w 1639922"/>
                <a:gd name="connsiteY26" fmla="*/ 77837 h 570102"/>
                <a:gd name="connsiteX27" fmla="*/ 1378694 w 1639922"/>
                <a:gd name="connsiteY27" fmla="*/ 40752 h 570102"/>
                <a:gd name="connsiteX28" fmla="*/ 0 w 1639922"/>
                <a:gd name="connsiteY28" fmla="*/ 0 h 570102"/>
                <a:gd name="connsiteX29" fmla="*/ 1639922 w 1639922"/>
                <a:gd name="connsiteY29" fmla="*/ 0 h 570102"/>
                <a:gd name="connsiteX30" fmla="*/ 1639922 w 1639922"/>
                <a:gd name="connsiteY30" fmla="*/ 570102 h 570102"/>
                <a:gd name="connsiteX31" fmla="*/ 0 w 1639922"/>
                <a:gd name="connsiteY31" fmla="*/ 570102 h 57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39922" h="570102">
                  <a:moveTo>
                    <a:pt x="237998" y="482825"/>
                  </a:moveTo>
                  <a:lnTo>
                    <a:pt x="237998" y="519910"/>
                  </a:lnTo>
                  <a:lnTo>
                    <a:pt x="1372169" y="519910"/>
                  </a:lnTo>
                  <a:lnTo>
                    <a:pt x="1372169" y="482825"/>
                  </a:lnTo>
                  <a:close/>
                  <a:moveTo>
                    <a:pt x="1492805" y="164387"/>
                  </a:moveTo>
                  <a:lnTo>
                    <a:pt x="1465868" y="251560"/>
                  </a:lnTo>
                  <a:lnTo>
                    <a:pt x="1378694" y="251560"/>
                  </a:lnTo>
                  <a:lnTo>
                    <a:pt x="1449219" y="305435"/>
                  </a:lnTo>
                  <a:lnTo>
                    <a:pt x="1422281" y="392608"/>
                  </a:lnTo>
                  <a:lnTo>
                    <a:pt x="1492805" y="338732"/>
                  </a:lnTo>
                  <a:lnTo>
                    <a:pt x="1563329" y="392608"/>
                  </a:lnTo>
                  <a:lnTo>
                    <a:pt x="1536391" y="305435"/>
                  </a:lnTo>
                  <a:lnTo>
                    <a:pt x="1606916" y="251560"/>
                  </a:lnTo>
                  <a:lnTo>
                    <a:pt x="1519742" y="251560"/>
                  </a:lnTo>
                  <a:close/>
                  <a:moveTo>
                    <a:pt x="130412" y="164387"/>
                  </a:moveTo>
                  <a:lnTo>
                    <a:pt x="103475" y="251560"/>
                  </a:lnTo>
                  <a:lnTo>
                    <a:pt x="16301" y="251560"/>
                  </a:lnTo>
                  <a:lnTo>
                    <a:pt x="86826" y="305435"/>
                  </a:lnTo>
                  <a:lnTo>
                    <a:pt x="59888" y="392608"/>
                  </a:lnTo>
                  <a:lnTo>
                    <a:pt x="130412" y="338732"/>
                  </a:lnTo>
                  <a:lnTo>
                    <a:pt x="200936" y="392608"/>
                  </a:lnTo>
                  <a:lnTo>
                    <a:pt x="173998" y="305435"/>
                  </a:lnTo>
                  <a:lnTo>
                    <a:pt x="244523" y="251560"/>
                  </a:lnTo>
                  <a:lnTo>
                    <a:pt x="157349" y="251560"/>
                  </a:lnTo>
                  <a:close/>
                  <a:moveTo>
                    <a:pt x="244523" y="40752"/>
                  </a:moveTo>
                  <a:lnTo>
                    <a:pt x="244523" y="77837"/>
                  </a:lnTo>
                  <a:lnTo>
                    <a:pt x="1378694" y="77837"/>
                  </a:lnTo>
                  <a:lnTo>
                    <a:pt x="1378694" y="40752"/>
                  </a:lnTo>
                  <a:close/>
                  <a:moveTo>
                    <a:pt x="0" y="0"/>
                  </a:moveTo>
                  <a:lnTo>
                    <a:pt x="1639922" y="0"/>
                  </a:lnTo>
                  <a:lnTo>
                    <a:pt x="1639922" y="570102"/>
                  </a:lnTo>
                  <a:lnTo>
                    <a:pt x="0" y="57010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956020" y="1152905"/>
              <a:ext cx="954107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b="1" dirty="0" smtClean="0"/>
                <a:t>텍스트</a:t>
              </a:r>
              <a:endParaRPr lang="ko-KR" altLang="en-US" sz="2000" b="1" dirty="0"/>
            </a:p>
          </p:txBody>
        </p:sp>
        <p:sp>
          <p:nvSpPr>
            <p:cNvPr id="310" name="자유형 309"/>
            <p:cNvSpPr/>
            <p:nvPr/>
          </p:nvSpPr>
          <p:spPr>
            <a:xfrm>
              <a:off x="6410840" y="1031019"/>
              <a:ext cx="927099" cy="644593"/>
            </a:xfrm>
            <a:custGeom>
              <a:avLst/>
              <a:gdLst>
                <a:gd name="connsiteX0" fmla="*/ 0 w 1170633"/>
                <a:gd name="connsiteY0" fmla="*/ 0 h 813917"/>
                <a:gd name="connsiteX1" fmla="*/ 1170633 w 1170633"/>
                <a:gd name="connsiteY1" fmla="*/ 0 h 813917"/>
                <a:gd name="connsiteX2" fmla="*/ 1170633 w 1170633"/>
                <a:gd name="connsiteY2" fmla="*/ 67142 h 813917"/>
                <a:gd name="connsiteX3" fmla="*/ 1159471 w 1170633"/>
                <a:gd name="connsiteY3" fmla="*/ 64888 h 813917"/>
                <a:gd name="connsiteX4" fmla="*/ 1062813 w 1170633"/>
                <a:gd name="connsiteY4" fmla="*/ 161546 h 813917"/>
                <a:gd name="connsiteX5" fmla="*/ 1159471 w 1170633"/>
                <a:gd name="connsiteY5" fmla="*/ 258204 h 813917"/>
                <a:gd name="connsiteX6" fmla="*/ 1170633 w 1170633"/>
                <a:gd name="connsiteY6" fmla="*/ 255951 h 813917"/>
                <a:gd name="connsiteX7" fmla="*/ 1170633 w 1170633"/>
                <a:gd name="connsiteY7" fmla="*/ 321162 h 813917"/>
                <a:gd name="connsiteX8" fmla="*/ 1159471 w 1170633"/>
                <a:gd name="connsiteY8" fmla="*/ 318908 h 813917"/>
                <a:gd name="connsiteX9" fmla="*/ 1062813 w 1170633"/>
                <a:gd name="connsiteY9" fmla="*/ 415566 h 813917"/>
                <a:gd name="connsiteX10" fmla="*/ 1159471 w 1170633"/>
                <a:gd name="connsiteY10" fmla="*/ 512224 h 813917"/>
                <a:gd name="connsiteX11" fmla="*/ 1170633 w 1170633"/>
                <a:gd name="connsiteY11" fmla="*/ 509971 h 813917"/>
                <a:gd name="connsiteX12" fmla="*/ 1170633 w 1170633"/>
                <a:gd name="connsiteY12" fmla="*/ 575182 h 813917"/>
                <a:gd name="connsiteX13" fmla="*/ 1159471 w 1170633"/>
                <a:gd name="connsiteY13" fmla="*/ 572928 h 813917"/>
                <a:gd name="connsiteX14" fmla="*/ 1062813 w 1170633"/>
                <a:gd name="connsiteY14" fmla="*/ 669586 h 813917"/>
                <a:gd name="connsiteX15" fmla="*/ 1159471 w 1170633"/>
                <a:gd name="connsiteY15" fmla="*/ 766244 h 813917"/>
                <a:gd name="connsiteX16" fmla="*/ 1170633 w 1170633"/>
                <a:gd name="connsiteY16" fmla="*/ 763991 h 813917"/>
                <a:gd name="connsiteX17" fmla="*/ 1170633 w 1170633"/>
                <a:gd name="connsiteY17" fmla="*/ 813917 h 813917"/>
                <a:gd name="connsiteX18" fmla="*/ 0 w 1170633"/>
                <a:gd name="connsiteY18" fmla="*/ 813917 h 81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0633" h="813917">
                  <a:moveTo>
                    <a:pt x="0" y="0"/>
                  </a:moveTo>
                  <a:lnTo>
                    <a:pt x="1170633" y="0"/>
                  </a:lnTo>
                  <a:lnTo>
                    <a:pt x="1170633" y="67142"/>
                  </a:lnTo>
                  <a:lnTo>
                    <a:pt x="1159471" y="64888"/>
                  </a:lnTo>
                  <a:cubicBezTo>
                    <a:pt x="1106088" y="64888"/>
                    <a:pt x="1062813" y="108163"/>
                    <a:pt x="1062813" y="161546"/>
                  </a:cubicBezTo>
                  <a:cubicBezTo>
                    <a:pt x="1062813" y="214929"/>
                    <a:pt x="1106088" y="258204"/>
                    <a:pt x="1159471" y="258204"/>
                  </a:cubicBezTo>
                  <a:lnTo>
                    <a:pt x="1170633" y="255951"/>
                  </a:lnTo>
                  <a:lnTo>
                    <a:pt x="1170633" y="321162"/>
                  </a:lnTo>
                  <a:lnTo>
                    <a:pt x="1159471" y="318908"/>
                  </a:lnTo>
                  <a:cubicBezTo>
                    <a:pt x="1106088" y="318908"/>
                    <a:pt x="1062813" y="362183"/>
                    <a:pt x="1062813" y="415566"/>
                  </a:cubicBezTo>
                  <a:cubicBezTo>
                    <a:pt x="1062813" y="468949"/>
                    <a:pt x="1106088" y="512224"/>
                    <a:pt x="1159471" y="512224"/>
                  </a:cubicBezTo>
                  <a:lnTo>
                    <a:pt x="1170633" y="509971"/>
                  </a:lnTo>
                  <a:lnTo>
                    <a:pt x="1170633" y="575182"/>
                  </a:lnTo>
                  <a:lnTo>
                    <a:pt x="1159471" y="572928"/>
                  </a:lnTo>
                  <a:cubicBezTo>
                    <a:pt x="1106088" y="572928"/>
                    <a:pt x="1062813" y="616203"/>
                    <a:pt x="1062813" y="669586"/>
                  </a:cubicBezTo>
                  <a:cubicBezTo>
                    <a:pt x="1062813" y="722969"/>
                    <a:pt x="1106088" y="766244"/>
                    <a:pt x="1159471" y="766244"/>
                  </a:cubicBezTo>
                  <a:lnTo>
                    <a:pt x="1170633" y="763991"/>
                  </a:lnTo>
                  <a:lnTo>
                    <a:pt x="1170633" y="813917"/>
                  </a:lnTo>
                  <a:lnTo>
                    <a:pt x="0" y="813917"/>
                  </a:lnTo>
                  <a:close/>
                </a:path>
              </a:pathLst>
            </a:custGeom>
            <a:solidFill>
              <a:schemeClr val="tx1">
                <a:alpha val="1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11" name="그룹 310"/>
            <p:cNvGrpSpPr/>
            <p:nvPr/>
          </p:nvGrpSpPr>
          <p:grpSpPr>
            <a:xfrm>
              <a:off x="5532321" y="1524209"/>
              <a:ext cx="1089462" cy="444303"/>
              <a:chOff x="1044050" y="1805736"/>
              <a:chExt cx="1372986" cy="559930"/>
            </a:xfrm>
          </p:grpSpPr>
          <p:sp>
            <p:nvSpPr>
              <p:cNvPr id="312" name="자유형 311"/>
              <p:cNvSpPr/>
              <p:nvPr/>
            </p:nvSpPr>
            <p:spPr>
              <a:xfrm rot="20202728">
                <a:off x="1044050" y="1805736"/>
                <a:ext cx="1372986" cy="559930"/>
              </a:xfrm>
              <a:custGeom>
                <a:avLst/>
                <a:gdLst>
                  <a:gd name="connsiteX0" fmla="*/ 72086 w 1372986"/>
                  <a:gd name="connsiteY0" fmla="*/ 0 h 559930"/>
                  <a:gd name="connsiteX1" fmla="*/ 1372986 w 1372986"/>
                  <a:gd name="connsiteY1" fmla="*/ 559930 h 559930"/>
                  <a:gd name="connsiteX2" fmla="*/ 0 w 1372986"/>
                  <a:gd name="connsiteY2" fmla="*/ 559930 h 559930"/>
                  <a:gd name="connsiteX3" fmla="*/ 0 w 1372986"/>
                  <a:gd name="connsiteY3" fmla="*/ 521260 h 559930"/>
                  <a:gd name="connsiteX4" fmla="*/ 78405 w 1372986"/>
                  <a:gd name="connsiteY4" fmla="*/ 442855 h 559930"/>
                  <a:gd name="connsiteX5" fmla="*/ 0 w 1372986"/>
                  <a:gd name="connsiteY5" fmla="*/ 364450 h 559930"/>
                  <a:gd name="connsiteX6" fmla="*/ 0 w 1372986"/>
                  <a:gd name="connsiteY6" fmla="*/ 315209 h 559930"/>
                  <a:gd name="connsiteX7" fmla="*/ 78405 w 1372986"/>
                  <a:gd name="connsiteY7" fmla="*/ 236804 h 559930"/>
                  <a:gd name="connsiteX8" fmla="*/ 0 w 1372986"/>
                  <a:gd name="connsiteY8" fmla="*/ 158399 h 559930"/>
                  <a:gd name="connsiteX9" fmla="*/ 0 w 1372986"/>
                  <a:gd name="connsiteY9" fmla="*/ 109159 h 559930"/>
                  <a:gd name="connsiteX10" fmla="*/ 78405 w 1372986"/>
                  <a:gd name="connsiteY10" fmla="*/ 30753 h 559930"/>
                  <a:gd name="connsiteX11" fmla="*/ 72244 w 1372986"/>
                  <a:gd name="connsiteY11" fmla="*/ 235 h 559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2986" h="559930">
                    <a:moveTo>
                      <a:pt x="72086" y="0"/>
                    </a:moveTo>
                    <a:lnTo>
                      <a:pt x="1372986" y="559930"/>
                    </a:lnTo>
                    <a:lnTo>
                      <a:pt x="0" y="559930"/>
                    </a:lnTo>
                    <a:lnTo>
                      <a:pt x="0" y="521260"/>
                    </a:lnTo>
                    <a:cubicBezTo>
                      <a:pt x="43302" y="521260"/>
                      <a:pt x="78405" y="486157"/>
                      <a:pt x="78405" y="442855"/>
                    </a:cubicBezTo>
                    <a:cubicBezTo>
                      <a:pt x="78405" y="399552"/>
                      <a:pt x="43302" y="364450"/>
                      <a:pt x="0" y="364450"/>
                    </a:cubicBezTo>
                    <a:lnTo>
                      <a:pt x="0" y="315209"/>
                    </a:lnTo>
                    <a:cubicBezTo>
                      <a:pt x="43302" y="315209"/>
                      <a:pt x="78405" y="280106"/>
                      <a:pt x="78405" y="236804"/>
                    </a:cubicBezTo>
                    <a:cubicBezTo>
                      <a:pt x="78405" y="193502"/>
                      <a:pt x="43302" y="158399"/>
                      <a:pt x="0" y="158399"/>
                    </a:cubicBezTo>
                    <a:lnTo>
                      <a:pt x="0" y="109159"/>
                    </a:lnTo>
                    <a:cubicBezTo>
                      <a:pt x="43302" y="109159"/>
                      <a:pt x="78405" y="74056"/>
                      <a:pt x="78405" y="30753"/>
                    </a:cubicBezTo>
                    <a:cubicBezTo>
                      <a:pt x="78405" y="19928"/>
                      <a:pt x="76211" y="9615"/>
                      <a:pt x="72244" y="235"/>
                    </a:cubicBezTo>
                    <a:close/>
                  </a:path>
                </a:pathLst>
              </a:custGeom>
              <a:solidFill>
                <a:srgbClr val="3D9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3" name="자유형 312"/>
              <p:cNvSpPr/>
              <p:nvPr/>
            </p:nvSpPr>
            <p:spPr>
              <a:xfrm rot="20202728">
                <a:off x="1168631" y="1826394"/>
                <a:ext cx="1138695" cy="490114"/>
              </a:xfrm>
              <a:custGeom>
                <a:avLst/>
                <a:gdLst>
                  <a:gd name="connsiteX0" fmla="*/ 130412 w 1138695"/>
                  <a:gd name="connsiteY0" fmla="*/ 84399 h 490114"/>
                  <a:gd name="connsiteX1" fmla="*/ 103475 w 1138695"/>
                  <a:gd name="connsiteY1" fmla="*/ 171572 h 490114"/>
                  <a:gd name="connsiteX2" fmla="*/ 16301 w 1138695"/>
                  <a:gd name="connsiteY2" fmla="*/ 171572 h 490114"/>
                  <a:gd name="connsiteX3" fmla="*/ 86826 w 1138695"/>
                  <a:gd name="connsiteY3" fmla="*/ 225447 h 490114"/>
                  <a:gd name="connsiteX4" fmla="*/ 59888 w 1138695"/>
                  <a:gd name="connsiteY4" fmla="*/ 312620 h 490114"/>
                  <a:gd name="connsiteX5" fmla="*/ 130412 w 1138695"/>
                  <a:gd name="connsiteY5" fmla="*/ 258744 h 490114"/>
                  <a:gd name="connsiteX6" fmla="*/ 200936 w 1138695"/>
                  <a:gd name="connsiteY6" fmla="*/ 312620 h 490114"/>
                  <a:gd name="connsiteX7" fmla="*/ 173998 w 1138695"/>
                  <a:gd name="connsiteY7" fmla="*/ 225447 h 490114"/>
                  <a:gd name="connsiteX8" fmla="*/ 244523 w 1138695"/>
                  <a:gd name="connsiteY8" fmla="*/ 171572 h 490114"/>
                  <a:gd name="connsiteX9" fmla="*/ 157349 w 1138695"/>
                  <a:gd name="connsiteY9" fmla="*/ 171572 h 490114"/>
                  <a:gd name="connsiteX10" fmla="*/ 0 w 1138695"/>
                  <a:gd name="connsiteY10" fmla="*/ 0 h 490114"/>
                  <a:gd name="connsiteX11" fmla="*/ 935922 w 1138695"/>
                  <a:gd name="connsiteY11" fmla="*/ 402837 h 490114"/>
                  <a:gd name="connsiteX12" fmla="*/ 237998 w 1138695"/>
                  <a:gd name="connsiteY12" fmla="*/ 402837 h 490114"/>
                  <a:gd name="connsiteX13" fmla="*/ 237998 w 1138695"/>
                  <a:gd name="connsiteY13" fmla="*/ 439922 h 490114"/>
                  <a:gd name="connsiteX14" fmla="*/ 1022083 w 1138695"/>
                  <a:gd name="connsiteY14" fmla="*/ 439922 h 490114"/>
                  <a:gd name="connsiteX15" fmla="*/ 1138695 w 1138695"/>
                  <a:gd name="connsiteY15" fmla="*/ 490114 h 490114"/>
                  <a:gd name="connsiteX16" fmla="*/ 0 w 1138695"/>
                  <a:gd name="connsiteY16" fmla="*/ 490114 h 49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8695" h="490114">
                    <a:moveTo>
                      <a:pt x="130412" y="84399"/>
                    </a:moveTo>
                    <a:lnTo>
                      <a:pt x="103475" y="171572"/>
                    </a:lnTo>
                    <a:lnTo>
                      <a:pt x="16301" y="171572"/>
                    </a:lnTo>
                    <a:lnTo>
                      <a:pt x="86826" y="225447"/>
                    </a:lnTo>
                    <a:lnTo>
                      <a:pt x="59888" y="312620"/>
                    </a:lnTo>
                    <a:lnTo>
                      <a:pt x="130412" y="258744"/>
                    </a:lnTo>
                    <a:lnTo>
                      <a:pt x="200936" y="312620"/>
                    </a:lnTo>
                    <a:lnTo>
                      <a:pt x="173998" y="225447"/>
                    </a:lnTo>
                    <a:lnTo>
                      <a:pt x="244523" y="171572"/>
                    </a:lnTo>
                    <a:lnTo>
                      <a:pt x="157349" y="171572"/>
                    </a:lnTo>
                    <a:close/>
                    <a:moveTo>
                      <a:pt x="0" y="0"/>
                    </a:moveTo>
                    <a:lnTo>
                      <a:pt x="935922" y="402837"/>
                    </a:lnTo>
                    <a:lnTo>
                      <a:pt x="237998" y="402837"/>
                    </a:lnTo>
                    <a:lnTo>
                      <a:pt x="237998" y="439922"/>
                    </a:lnTo>
                    <a:lnTo>
                      <a:pt x="1022083" y="439922"/>
                    </a:lnTo>
                    <a:lnTo>
                      <a:pt x="1138695" y="490114"/>
                    </a:lnTo>
                    <a:lnTo>
                      <a:pt x="0" y="49011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/>
          <p:cNvGrpSpPr/>
          <p:nvPr/>
        </p:nvGrpSpPr>
        <p:grpSpPr>
          <a:xfrm>
            <a:off x="129254" y="3458161"/>
            <a:ext cx="2847560" cy="3272330"/>
            <a:chOff x="129254" y="3458161"/>
            <a:chExt cx="2847560" cy="3272330"/>
          </a:xfrm>
        </p:grpSpPr>
        <p:grpSp>
          <p:nvGrpSpPr>
            <p:cNvPr id="118" name="그룹 117"/>
            <p:cNvGrpSpPr/>
            <p:nvPr/>
          </p:nvGrpSpPr>
          <p:grpSpPr>
            <a:xfrm>
              <a:off x="129254" y="3458161"/>
              <a:ext cx="2847560" cy="3264939"/>
              <a:chOff x="267429" y="328847"/>
              <a:chExt cx="5552490" cy="6366343"/>
            </a:xfrm>
          </p:grpSpPr>
          <p:grpSp>
            <p:nvGrpSpPr>
              <p:cNvPr id="119" name="그룹 118"/>
              <p:cNvGrpSpPr/>
              <p:nvPr/>
            </p:nvGrpSpPr>
            <p:grpSpPr>
              <a:xfrm>
                <a:off x="2319344" y="3160114"/>
                <a:ext cx="1411084" cy="3535076"/>
                <a:chOff x="1909944" y="2038714"/>
                <a:chExt cx="2275357" cy="5166276"/>
              </a:xfrm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2" name="이등변 삼각형 221"/>
                <p:cNvSpPr/>
                <p:nvPr/>
              </p:nvSpPr>
              <p:spPr>
                <a:xfrm rot="1419458">
                  <a:off x="1909944" y="2038714"/>
                  <a:ext cx="583124" cy="5166276"/>
                </a:xfrm>
                <a:prstGeom prst="triangle">
                  <a:avLst>
                    <a:gd name="adj" fmla="val 2119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rot="20235320">
                  <a:off x="3602177" y="2196476"/>
                  <a:ext cx="583124" cy="4979294"/>
                </a:xfrm>
                <a:prstGeom prst="triangle">
                  <a:avLst>
                    <a:gd name="adj" fmla="val 743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</p:grpSp>
          <p:grpSp>
            <p:nvGrpSpPr>
              <p:cNvPr id="120" name="그룹 119"/>
              <p:cNvGrpSpPr/>
              <p:nvPr/>
            </p:nvGrpSpPr>
            <p:grpSpPr>
              <a:xfrm>
                <a:off x="1052005" y="1383199"/>
                <a:ext cx="3938956" cy="3969534"/>
                <a:chOff x="1052005" y="1383199"/>
                <a:chExt cx="3938956" cy="396953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7" name="타원 216"/>
                <p:cNvSpPr/>
                <p:nvPr/>
              </p:nvSpPr>
              <p:spPr>
                <a:xfrm>
                  <a:off x="1052005" y="1398488"/>
                  <a:ext cx="3938956" cy="3938956"/>
                </a:xfrm>
                <a:prstGeom prst="ellipse">
                  <a:avLst/>
                </a:prstGeom>
                <a:noFill/>
                <a:ln w="698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sp>
              <p:nvSpPr>
                <p:cNvPr id="218" name="타원 217"/>
                <p:cNvSpPr/>
                <p:nvPr/>
              </p:nvSpPr>
              <p:spPr>
                <a:xfrm>
                  <a:off x="1926214" y="2272697"/>
                  <a:ext cx="2190538" cy="2190538"/>
                </a:xfrm>
                <a:prstGeom prst="ellipse">
                  <a:avLst/>
                </a:prstGeom>
                <a:noFill/>
                <a:ln w="101600" cmpd="thickThin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/>
                </a:p>
              </p:txBody>
            </p:sp>
            <p:cxnSp>
              <p:nvCxnSpPr>
                <p:cNvPr id="219" name="직선 연결선 218"/>
                <p:cNvCxnSpPr/>
                <p:nvPr/>
              </p:nvCxnSpPr>
              <p:spPr>
                <a:xfrm flipV="1">
                  <a:off x="3021483" y="1383199"/>
                  <a:ext cx="0" cy="3969534"/>
                </a:xfrm>
                <a:prstGeom prst="line">
                  <a:avLst/>
                </a:prstGeom>
                <a:ln w="698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직선 연결선 219"/>
                <p:cNvCxnSpPr/>
                <p:nvPr/>
              </p:nvCxnSpPr>
              <p:spPr>
                <a:xfrm flipV="1">
                  <a:off x="1353456" y="2352106"/>
                  <a:ext cx="3336054" cy="2031720"/>
                </a:xfrm>
                <a:prstGeom prst="line">
                  <a:avLst/>
                </a:prstGeom>
                <a:ln w="698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직선 연결선 220"/>
                <p:cNvCxnSpPr/>
                <p:nvPr/>
              </p:nvCxnSpPr>
              <p:spPr>
                <a:xfrm flipH="1" flipV="1">
                  <a:off x="1353456" y="2326706"/>
                  <a:ext cx="3336054" cy="2082520"/>
                </a:xfrm>
                <a:prstGeom prst="line">
                  <a:avLst/>
                </a:prstGeom>
                <a:ln w="69850">
                  <a:solidFill>
                    <a:schemeClr val="bg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타원 120"/>
              <p:cNvSpPr/>
              <p:nvPr/>
            </p:nvSpPr>
            <p:spPr>
              <a:xfrm>
                <a:off x="3892913" y="3575819"/>
                <a:ext cx="1808703" cy="1808703"/>
              </a:xfrm>
              <a:prstGeom prst="ellipse">
                <a:avLst/>
              </a:prstGeom>
              <a:solidFill>
                <a:srgbClr val="4A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2" name="타원 121"/>
              <p:cNvSpPr/>
              <p:nvPr/>
            </p:nvSpPr>
            <p:spPr>
              <a:xfrm>
                <a:off x="3963629" y="1436598"/>
                <a:ext cx="1808703" cy="1808703"/>
              </a:xfrm>
              <a:prstGeom prst="ellipse">
                <a:avLst/>
              </a:prstGeom>
              <a:solidFill>
                <a:srgbClr val="F13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3" name="타원 122"/>
              <p:cNvSpPr/>
              <p:nvPr/>
            </p:nvSpPr>
            <p:spPr>
              <a:xfrm>
                <a:off x="315016" y="1436598"/>
                <a:ext cx="1808703" cy="1808703"/>
              </a:xfrm>
              <a:prstGeom prst="ellipse">
                <a:avLst/>
              </a:prstGeom>
              <a:solidFill>
                <a:srgbClr val="4AD8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4" name="타원 123"/>
              <p:cNvSpPr/>
              <p:nvPr/>
            </p:nvSpPr>
            <p:spPr>
              <a:xfrm>
                <a:off x="336520" y="3575819"/>
                <a:ext cx="1808703" cy="1808703"/>
              </a:xfrm>
              <a:prstGeom prst="ellipse">
                <a:avLst/>
              </a:prstGeom>
              <a:solidFill>
                <a:srgbClr val="F13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5" name="타원 124"/>
              <p:cNvSpPr/>
              <p:nvPr/>
            </p:nvSpPr>
            <p:spPr>
              <a:xfrm>
                <a:off x="2117132" y="328847"/>
                <a:ext cx="1808703" cy="1808703"/>
              </a:xfrm>
              <a:prstGeom prst="ellipse">
                <a:avLst/>
              </a:prstGeom>
              <a:solidFill>
                <a:srgbClr val="3D9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7" name="타원 126"/>
              <p:cNvSpPr/>
              <p:nvPr/>
            </p:nvSpPr>
            <p:spPr>
              <a:xfrm>
                <a:off x="2117132" y="4610297"/>
                <a:ext cx="1808703" cy="1808703"/>
              </a:xfrm>
              <a:prstGeom prst="ellipse">
                <a:avLst/>
              </a:prstGeom>
              <a:solidFill>
                <a:srgbClr val="3D9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8" name="타원 127"/>
              <p:cNvSpPr/>
              <p:nvPr/>
            </p:nvSpPr>
            <p:spPr>
              <a:xfrm>
                <a:off x="2813631" y="3160113"/>
                <a:ext cx="415706" cy="415706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29" name="직사각형 128"/>
              <p:cNvSpPr/>
              <p:nvPr/>
            </p:nvSpPr>
            <p:spPr>
              <a:xfrm>
                <a:off x="612950" y="6449144"/>
                <a:ext cx="4762918" cy="177661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grpSp>
            <p:nvGrpSpPr>
              <p:cNvPr id="141" name="그룹 140"/>
              <p:cNvGrpSpPr/>
              <p:nvPr/>
            </p:nvGrpSpPr>
            <p:grpSpPr>
              <a:xfrm>
                <a:off x="2069545" y="430873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212" name="그룹 211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215" name="자유형 214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216" name="자유형 215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213" name="TextBox 212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214" name="직사각형 213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</a:p>
              </p:txBody>
            </p:sp>
          </p:grpSp>
          <p:grpSp>
            <p:nvGrpSpPr>
              <p:cNvPr id="142" name="그룹 141"/>
              <p:cNvGrpSpPr/>
              <p:nvPr/>
            </p:nvGrpSpPr>
            <p:grpSpPr>
              <a:xfrm>
                <a:off x="3916042" y="1518510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207" name="그룹 206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210" name="자유형 209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211" name="자유형 210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209" name="직사각형 208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</a:p>
              </p:txBody>
            </p:sp>
          </p:grpSp>
          <p:grpSp>
            <p:nvGrpSpPr>
              <p:cNvPr id="143" name="그룹 142"/>
              <p:cNvGrpSpPr/>
              <p:nvPr/>
            </p:nvGrpSpPr>
            <p:grpSpPr>
              <a:xfrm>
                <a:off x="3845326" y="3657732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202" name="그룹 201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205" name="자유형 204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206" name="자유형 205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203" name="TextBox 202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204" name="직사각형 203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</a:p>
              </p:txBody>
            </p:sp>
          </p:grpSp>
          <p:grpSp>
            <p:nvGrpSpPr>
              <p:cNvPr id="144" name="그룹 143"/>
              <p:cNvGrpSpPr/>
              <p:nvPr/>
            </p:nvGrpSpPr>
            <p:grpSpPr>
              <a:xfrm>
                <a:off x="2069545" y="4706070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197" name="그룹 196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200" name="자유형 199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201" name="자유형 200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198" name="TextBox 197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99" name="직사각형 198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</a:p>
              </p:txBody>
            </p:sp>
          </p:grpSp>
          <p:grpSp>
            <p:nvGrpSpPr>
              <p:cNvPr id="146" name="그룹 145"/>
              <p:cNvGrpSpPr/>
              <p:nvPr/>
            </p:nvGrpSpPr>
            <p:grpSpPr>
              <a:xfrm>
                <a:off x="288933" y="3657732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153" name="그룹 152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195" name="자유형 194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196" name="자유형 195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193" name="TextBox 192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94" name="직사각형 193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</a:p>
              </p:txBody>
            </p:sp>
          </p:grpSp>
          <p:grpSp>
            <p:nvGrpSpPr>
              <p:cNvPr id="147" name="그룹 146"/>
              <p:cNvGrpSpPr/>
              <p:nvPr/>
            </p:nvGrpSpPr>
            <p:grpSpPr>
              <a:xfrm>
                <a:off x="267429" y="1518510"/>
                <a:ext cx="1903877" cy="1317329"/>
                <a:chOff x="7443015" y="944428"/>
                <a:chExt cx="1903877" cy="1317329"/>
              </a:xfrm>
            </p:grpSpPr>
            <p:grpSp>
              <p:nvGrpSpPr>
                <p:cNvPr id="148" name="그룹 147"/>
                <p:cNvGrpSpPr/>
                <p:nvPr/>
              </p:nvGrpSpPr>
              <p:grpSpPr>
                <a:xfrm>
                  <a:off x="7559841" y="944428"/>
                  <a:ext cx="1670224" cy="718212"/>
                  <a:chOff x="6935111" y="3008106"/>
                  <a:chExt cx="1533922" cy="659601"/>
                </a:xfrm>
              </p:grpSpPr>
              <p:sp>
                <p:nvSpPr>
                  <p:cNvPr id="151" name="자유형 150"/>
                  <p:cNvSpPr/>
                  <p:nvPr/>
                </p:nvSpPr>
                <p:spPr>
                  <a:xfrm>
                    <a:off x="7728065" y="3008411"/>
                    <a:ext cx="740968" cy="659296"/>
                  </a:xfrm>
                  <a:custGeom>
                    <a:avLst/>
                    <a:gdLst>
                      <a:gd name="connsiteX0" fmla="*/ 0 w 740968"/>
                      <a:gd name="connsiteY0" fmla="*/ 0 h 659296"/>
                      <a:gd name="connsiteX1" fmla="*/ 100341 w 740968"/>
                      <a:gd name="connsiteY1" fmla="*/ 8714 h 659296"/>
                      <a:gd name="connsiteX2" fmla="*/ 740968 w 740968"/>
                      <a:gd name="connsiteY2" fmla="*/ 656948 h 659296"/>
                      <a:gd name="connsiteX3" fmla="*/ 0 w 740968"/>
                      <a:gd name="connsiteY3" fmla="*/ 659296 h 659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40968" h="659296">
                        <a:moveTo>
                          <a:pt x="0" y="0"/>
                        </a:moveTo>
                        <a:lnTo>
                          <a:pt x="100341" y="8714"/>
                        </a:lnTo>
                        <a:cubicBezTo>
                          <a:pt x="424254" y="66637"/>
                          <a:pt x="684973" y="322521"/>
                          <a:pt x="740968" y="656948"/>
                        </a:cubicBezTo>
                        <a:lnTo>
                          <a:pt x="0" y="659296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  <p:sp>
                <p:nvSpPr>
                  <p:cNvPr id="152" name="자유형 151"/>
                  <p:cNvSpPr/>
                  <p:nvPr/>
                </p:nvSpPr>
                <p:spPr>
                  <a:xfrm>
                    <a:off x="6935111" y="3008106"/>
                    <a:ext cx="715016" cy="659601"/>
                  </a:xfrm>
                  <a:custGeom>
                    <a:avLst/>
                    <a:gdLst>
                      <a:gd name="connsiteX0" fmla="*/ 715016 w 715016"/>
                      <a:gd name="connsiteY0" fmla="*/ 0 h 659601"/>
                      <a:gd name="connsiteX1" fmla="*/ 715016 w 715016"/>
                      <a:gd name="connsiteY1" fmla="*/ 657335 h 659601"/>
                      <a:gd name="connsiteX2" fmla="*/ 0 w 715016"/>
                      <a:gd name="connsiteY2" fmla="*/ 659601 h 659601"/>
                      <a:gd name="connsiteX3" fmla="*/ 636507 w 715016"/>
                      <a:gd name="connsiteY3" fmla="*/ 7320 h 65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016" h="659601">
                        <a:moveTo>
                          <a:pt x="715016" y="0"/>
                        </a:moveTo>
                        <a:lnTo>
                          <a:pt x="715016" y="657335"/>
                        </a:lnTo>
                        <a:lnTo>
                          <a:pt x="0" y="659601"/>
                        </a:lnTo>
                        <a:cubicBezTo>
                          <a:pt x="53875" y="324825"/>
                          <a:pt x="312966" y="67295"/>
                          <a:pt x="636507" y="7320"/>
                        </a:cubicBezTo>
                        <a:close/>
                      </a:path>
                    </a:pathLst>
                  </a:custGeom>
                  <a:solidFill>
                    <a:schemeClr val="tx1">
                      <a:alpha val="4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400"/>
                  </a:p>
                </p:txBody>
              </p:sp>
            </p:grpSp>
            <p:sp>
              <p:nvSpPr>
                <p:cNvPr id="149" name="TextBox 148"/>
                <p:cNvSpPr txBox="1"/>
                <p:nvPr/>
              </p:nvSpPr>
              <p:spPr>
                <a:xfrm>
                  <a:off x="7553823" y="1079383"/>
                  <a:ext cx="1682262" cy="720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HY강B" panose="02030600000101010101" pitchFamily="18" charset="-127"/>
                      <a:ea typeface="HY강B" panose="02030600000101010101" pitchFamily="18" charset="-127"/>
                    </a:rPr>
                    <a:t>텍스트</a:t>
                  </a:r>
                  <a:endParaRPr lang="en-US" altLang="ko-K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  <p:sp>
              <p:nvSpPr>
                <p:cNvPr id="150" name="직사각형 149"/>
                <p:cNvSpPr/>
                <p:nvPr/>
              </p:nvSpPr>
              <p:spPr>
                <a:xfrm>
                  <a:off x="7443015" y="1661619"/>
                  <a:ext cx="1903877" cy="60013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ko-KR" altLang="en-US" sz="1400" dirty="0" smtClean="0">
                      <a:latin typeface="HY강B" panose="02030600000101010101" pitchFamily="18" charset="-127"/>
                      <a:ea typeface="HY강B" panose="02030600000101010101" pitchFamily="18" charset="-127"/>
                    </a:rPr>
                    <a:t>내용</a:t>
                  </a:r>
                  <a:endParaRPr lang="ko-KR" altLang="en-US" sz="1400" dirty="0">
                    <a:latin typeface="HY강B" panose="02030600000101010101" pitchFamily="18" charset="-127"/>
                    <a:ea typeface="HY강B" panose="02030600000101010101" pitchFamily="18" charset="-127"/>
                  </a:endParaRPr>
                </a:p>
              </p:txBody>
            </p:sp>
          </p:grpSp>
        </p:grpSp>
        <p:sp>
          <p:nvSpPr>
            <p:cNvPr id="314" name="직사각형 313"/>
            <p:cNvSpPr/>
            <p:nvPr/>
          </p:nvSpPr>
          <p:spPr>
            <a:xfrm>
              <a:off x="262802" y="6681968"/>
              <a:ext cx="2520000" cy="48523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990941" y="1281916"/>
            <a:ext cx="3069400" cy="575268"/>
            <a:chOff x="8777626" y="1314560"/>
            <a:chExt cx="3069400" cy="575268"/>
          </a:xfrm>
        </p:grpSpPr>
        <p:sp>
          <p:nvSpPr>
            <p:cNvPr id="317" name="자유형 316"/>
            <p:cNvSpPr/>
            <p:nvPr/>
          </p:nvSpPr>
          <p:spPr>
            <a:xfrm>
              <a:off x="8777626" y="1405345"/>
              <a:ext cx="3069400" cy="411982"/>
            </a:xfrm>
            <a:custGeom>
              <a:avLst/>
              <a:gdLst>
                <a:gd name="connsiteX0" fmla="*/ 2635646 w 3069400"/>
                <a:gd name="connsiteY0" fmla="*/ 0 h 411982"/>
                <a:gd name="connsiteX1" fmla="*/ 3069400 w 3069400"/>
                <a:gd name="connsiteY1" fmla="*/ 0 h 411982"/>
                <a:gd name="connsiteX2" fmla="*/ 2953843 w 3069400"/>
                <a:gd name="connsiteY2" fmla="*/ 205991 h 411982"/>
                <a:gd name="connsiteX3" fmla="*/ 3069400 w 3069400"/>
                <a:gd name="connsiteY3" fmla="*/ 411982 h 411982"/>
                <a:gd name="connsiteX4" fmla="*/ 2635646 w 3069400"/>
                <a:gd name="connsiteY4" fmla="*/ 411982 h 411982"/>
                <a:gd name="connsiteX5" fmla="*/ 0 w 3069400"/>
                <a:gd name="connsiteY5" fmla="*/ 0 h 411982"/>
                <a:gd name="connsiteX6" fmla="*/ 433754 w 3069400"/>
                <a:gd name="connsiteY6" fmla="*/ 0 h 411982"/>
                <a:gd name="connsiteX7" fmla="*/ 433754 w 3069400"/>
                <a:gd name="connsiteY7" fmla="*/ 411982 h 411982"/>
                <a:gd name="connsiteX8" fmla="*/ 0 w 3069400"/>
                <a:gd name="connsiteY8" fmla="*/ 411982 h 411982"/>
                <a:gd name="connsiteX9" fmla="*/ 95460 w 3069400"/>
                <a:gd name="connsiteY9" fmla="*/ 205991 h 4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69400" h="411982">
                  <a:moveTo>
                    <a:pt x="2635646" y="0"/>
                  </a:moveTo>
                  <a:lnTo>
                    <a:pt x="3069400" y="0"/>
                  </a:lnTo>
                  <a:lnTo>
                    <a:pt x="2953843" y="205991"/>
                  </a:lnTo>
                  <a:lnTo>
                    <a:pt x="3069400" y="411982"/>
                  </a:lnTo>
                  <a:lnTo>
                    <a:pt x="2635646" y="411982"/>
                  </a:lnTo>
                  <a:close/>
                  <a:moveTo>
                    <a:pt x="0" y="0"/>
                  </a:moveTo>
                  <a:lnTo>
                    <a:pt x="433754" y="0"/>
                  </a:lnTo>
                  <a:lnTo>
                    <a:pt x="433754" y="411982"/>
                  </a:lnTo>
                  <a:lnTo>
                    <a:pt x="0" y="411982"/>
                  </a:lnTo>
                  <a:lnTo>
                    <a:pt x="95460" y="205991"/>
                  </a:lnTo>
                  <a:close/>
                </a:path>
              </a:pathLst>
            </a:custGeom>
            <a:solidFill>
              <a:srgbClr val="FE7AC2"/>
            </a:solidFill>
            <a:ln w="349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318" name="그룹 317"/>
            <p:cNvGrpSpPr/>
            <p:nvPr/>
          </p:nvGrpSpPr>
          <p:grpSpPr>
            <a:xfrm>
              <a:off x="9076577" y="1314560"/>
              <a:ext cx="2471500" cy="575268"/>
              <a:chOff x="6258228" y="1797707"/>
              <a:chExt cx="2149105" cy="739015"/>
            </a:xfrm>
          </p:grpSpPr>
          <p:sp>
            <p:nvSpPr>
              <p:cNvPr id="319" name="모서리가 둥근 직사각형 318"/>
              <p:cNvSpPr/>
              <p:nvPr/>
            </p:nvSpPr>
            <p:spPr>
              <a:xfrm>
                <a:off x="6258228" y="1797707"/>
                <a:ext cx="2149105" cy="739015"/>
              </a:xfrm>
              <a:prstGeom prst="roundRect">
                <a:avLst>
                  <a:gd name="adj" fmla="val 27705"/>
                </a:avLst>
              </a:prstGeom>
              <a:solidFill>
                <a:schemeClr val="tx1">
                  <a:lumMod val="65000"/>
                </a:schemeClr>
              </a:solidFill>
              <a:ln w="34925" cap="flat" cmpd="sng" algn="ctr">
                <a:solidFill>
                  <a:srgbClr val="E7E6E6"/>
                </a:solidFill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latinLnBrk="0"/>
                <a:endParaRPr lang="ko-KR" altLang="en-US" sz="2000" kern="0" dirty="0">
                  <a:solidFill>
                    <a:prstClr val="white"/>
                  </a:solidFill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20" name="모서리가 둥근 직사각형 319"/>
              <p:cNvSpPr/>
              <p:nvPr/>
            </p:nvSpPr>
            <p:spPr>
              <a:xfrm>
                <a:off x="6324488" y="1895599"/>
                <a:ext cx="2034759" cy="554967"/>
              </a:xfrm>
              <a:prstGeom prst="roundRect">
                <a:avLst>
                  <a:gd name="adj" fmla="val 28848"/>
                </a:avLst>
              </a:prstGeom>
              <a:noFill/>
              <a:ln w="28575" cap="rnd" cmpd="sng" algn="ctr">
                <a:solidFill>
                  <a:schemeClr val="tx1"/>
                </a:solidFill>
                <a:prstDash val="sysDash"/>
                <a:rou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  <p:sp>
            <p:nvSpPr>
              <p:cNvPr id="321" name="직사각형 320"/>
              <p:cNvSpPr/>
              <p:nvPr/>
            </p:nvSpPr>
            <p:spPr>
              <a:xfrm>
                <a:off x="6455260" y="1862461"/>
                <a:ext cx="1755040" cy="6012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HY강B" panose="02030600000101010101" pitchFamily="18" charset="-127"/>
                    <a:ea typeface="HY강B" panose="02030600000101010101" pitchFamily="18" charset="-127"/>
                  </a:rPr>
                  <a:t>텍스트</a:t>
                </a:r>
                <a:endParaRPr kumimoji="0" lang="ko-KR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HY강B" panose="02030600000101010101" pitchFamily="18" charset="-127"/>
                  <a:ea typeface="HY강B" panose="02030600000101010101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5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306</Words>
  <Application>Microsoft Office PowerPoint</Application>
  <PresentationFormat>와이드스크린</PresentationFormat>
  <Paragraphs>96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HY강B</vt:lpstr>
      <vt:lpstr>맑은 고딕</vt:lpstr>
      <vt:lpstr>태룡고딕240</vt:lpstr>
      <vt:lpstr>Arial</vt:lpstr>
      <vt:lpstr>Calibri</vt:lpstr>
      <vt:lpstr>Wingdings</vt:lpstr>
      <vt:lpstr>Office Theme</vt:lpstr>
      <vt:lpstr>부제목을 입력하세요.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goni@xemi.co.kr</dc:creator>
  <cp:lastModifiedBy>goni@xemi.co.kr</cp:lastModifiedBy>
  <cp:revision>115</cp:revision>
  <dcterms:created xsi:type="dcterms:W3CDTF">2016-07-20T05:31:39Z</dcterms:created>
  <dcterms:modified xsi:type="dcterms:W3CDTF">2016-07-26T08:16:14Z</dcterms:modified>
</cp:coreProperties>
</file>