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94" r:id="rId2"/>
    <p:sldId id="273" r:id="rId3"/>
    <p:sldId id="285" r:id="rId4"/>
    <p:sldId id="292" r:id="rId5"/>
    <p:sldId id="293" r:id="rId6"/>
    <p:sldId id="284" r:id="rId7"/>
    <p:sldId id="275" r:id="rId8"/>
    <p:sldId id="288" r:id="rId9"/>
    <p:sldId id="282" r:id="rId10"/>
  </p:sldIdLst>
  <p:sldSz cx="12192000" cy="6858000"/>
  <p:notesSz cx="6858000" cy="9144000"/>
  <p:embeddedFontLst>
    <p:embeddedFont>
      <p:font typeface="HY견고딕" panose="02030600000101010101" pitchFamily="18" charset="-127"/>
      <p:regular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맑은 고딕" panose="020B0503020000020004" pitchFamily="50" charset="-127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Y강B" panose="02030600000101010101" pitchFamily="18" charset="-127"/>
      <p:regular r:id="rId22"/>
    </p:embeddedFont>
    <p:embeddedFont>
      <p:font typeface="HY강M" panose="02030600000101010101" pitchFamily="18" charset="-127"/>
      <p:regular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2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C69C"/>
    <a:srgbClr val="5170D3"/>
    <a:srgbClr val="4D742A"/>
    <a:srgbClr val="1E2D11"/>
    <a:srgbClr val="2D9CC1"/>
    <a:srgbClr val="39A1CB"/>
    <a:srgbClr val="629535"/>
    <a:srgbClr val="839E15"/>
    <a:srgbClr val="B6C638"/>
    <a:srgbClr val="E85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42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666" y="942"/>
      </p:cViewPr>
      <p:guideLst>
        <p:guide orient="horz" pos="3612"/>
        <p:guide pos="37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25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71080782029803E-2"/>
          <c:y val="0.12400759644200519"/>
          <c:w val="0.89207113919435688"/>
          <c:h val="0.76013517549655785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값</c:v>
                </c:pt>
              </c:strCache>
            </c:strRef>
          </c:tx>
          <c:spPr>
            <a:solidFill>
              <a:schemeClr val="accent6"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bubbleSize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8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01283056"/>
        <c:axId val="201283448"/>
      </c:bubbleChart>
      <c:valAx>
        <c:axId val="201283056"/>
        <c:scaling>
          <c:orientation val="minMax"/>
        </c:scaling>
        <c:delete val="0"/>
        <c:axPos val="b"/>
        <c:majorGridlines>
          <c:spPr>
            <a:ln w="22225" cap="flat" cmpd="sng" algn="ctr">
              <a:solidFill>
                <a:schemeClr val="tx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cs typeface="+mn-cs"/>
              </a:defRPr>
            </a:pPr>
            <a:endParaRPr lang="ko-KR"/>
          </a:p>
        </c:txPr>
        <c:crossAx val="201283448"/>
        <c:crosses val="autoZero"/>
        <c:crossBetween val="midCat"/>
      </c:valAx>
      <c:valAx>
        <c:axId val="201283448"/>
        <c:scaling>
          <c:orientation val="minMax"/>
        </c:scaling>
        <c:delete val="0"/>
        <c:axPos val="l"/>
        <c:majorGridlines>
          <c:spPr>
            <a:ln w="2857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cs typeface="+mn-cs"/>
              </a:defRPr>
            </a:pPr>
            <a:endParaRPr lang="ko-KR"/>
          </a:p>
        </c:txPr>
        <c:crossAx val="201283056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9F3D-E3A7-4F43-9FFF-76EBAE6C8A6E}" type="datetimeFigureOut">
              <a:rPr lang="ko-KR" altLang="en-US" smtClean="0"/>
              <a:t>2016-08-17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6760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7F6FF-7647-4096-B200-B203AF790309}" type="datetimeFigureOut">
              <a:rPr lang="ko-KR" altLang="en-US" smtClean="0"/>
              <a:t>2016-08-17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155EB-19F8-4A08-A92A-0661330CF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242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2679700" y="0"/>
            <a:ext cx="9512301" cy="6858000"/>
          </a:xfrm>
          <a:prstGeom prst="rect">
            <a:avLst/>
          </a:prstGeom>
          <a:blipFill dpi="0" rotWithShape="1">
            <a:blip r:embed="rId2">
              <a:alphaModFix amt="62000"/>
            </a:blip>
            <a:srcRect/>
            <a:stretch>
              <a:fillRect r="-2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47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3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99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1332854" y="0"/>
            <a:ext cx="10859147" cy="6858000"/>
          </a:xfrm>
          <a:prstGeom prst="rect">
            <a:avLst/>
          </a:prstGeom>
          <a:blipFill dpi="0" rotWithShape="1">
            <a:blip r:embed="rId2">
              <a:alphaModFix amt="37000"/>
            </a:blip>
            <a:srcRect/>
            <a:stretch>
              <a:fillRect t="-31000" r="-1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561567" y="0"/>
            <a:ext cx="11153615" cy="6858000"/>
          </a:xfrm>
          <a:prstGeom prst="rect">
            <a:avLst/>
          </a:prstGeom>
          <a:gradFill flip="none" rotWithShape="1">
            <a:gsLst>
              <a:gs pos="47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9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31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14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3625326" y="0"/>
            <a:ext cx="8566673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t="-11000" r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3441043" y="0"/>
            <a:ext cx="8656364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61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 flipH="1">
            <a:off x="0" y="0"/>
            <a:ext cx="7390503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 userDrawn="1"/>
        </p:nvSpPr>
        <p:spPr>
          <a:xfrm flipH="1">
            <a:off x="3008197" y="0"/>
            <a:ext cx="4845981" cy="6858000"/>
          </a:xfrm>
          <a:prstGeom prst="rect">
            <a:avLst/>
          </a:prstGeom>
          <a:gradFill flip="none" rotWithShape="1">
            <a:gsLst>
              <a:gs pos="10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88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91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5000" t="-10000" r="-6000" b="-1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115614" y="0"/>
            <a:ext cx="12076386" cy="6858000"/>
          </a:xfrm>
          <a:prstGeom prst="rect">
            <a:avLst/>
          </a:prstGeom>
          <a:gradFill flip="none" rotWithShape="1">
            <a:gsLst>
              <a:gs pos="66000">
                <a:srgbClr val="000000"/>
              </a:gs>
              <a:gs pos="28000">
                <a:sysClr val="windowText" lastClr="000000"/>
              </a:gs>
              <a:gs pos="0">
                <a:srgbClr val="000000">
                  <a:alpha val="0"/>
                </a:srgbClr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96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4321A-160E-4817-AD05-EFD264CF529E}" type="datetimeFigureOut">
              <a:rPr lang="ko-KR" altLang="en-US" smtClean="0"/>
              <a:t>2016-08-17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E7FCD-E1CB-4BEF-98E4-020D0A6DAF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3240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79" r:id="rId2"/>
    <p:sldLayoutId id="2147483678" r:id="rId3"/>
    <p:sldLayoutId id="2147483680" r:id="rId4"/>
    <p:sldLayoutId id="2147483682" r:id="rId5"/>
    <p:sldLayoutId id="2147483681" r:id="rId6"/>
    <p:sldLayoutId id="214748368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직사각형 139"/>
          <p:cNvSpPr/>
          <p:nvPr/>
        </p:nvSpPr>
        <p:spPr>
          <a:xfrm>
            <a:off x="4052096" y="3542119"/>
            <a:ext cx="8148630" cy="3315882"/>
          </a:xfrm>
          <a:custGeom>
            <a:avLst/>
            <a:gdLst>
              <a:gd name="connsiteX0" fmla="*/ 0 w 7940210"/>
              <a:gd name="connsiteY0" fmla="*/ 0 h 3315882"/>
              <a:gd name="connsiteX1" fmla="*/ 7940210 w 7940210"/>
              <a:gd name="connsiteY1" fmla="*/ 0 h 3315882"/>
              <a:gd name="connsiteX2" fmla="*/ 7940210 w 7940210"/>
              <a:gd name="connsiteY2" fmla="*/ 3315882 h 3315882"/>
              <a:gd name="connsiteX3" fmla="*/ 0 w 7940210"/>
              <a:gd name="connsiteY3" fmla="*/ 3315882 h 3315882"/>
              <a:gd name="connsiteX4" fmla="*/ 0 w 7940210"/>
              <a:gd name="connsiteY4" fmla="*/ 0 h 3315882"/>
              <a:gd name="connsiteX0" fmla="*/ 749300 w 7940210"/>
              <a:gd name="connsiteY0" fmla="*/ 12700 h 3315882"/>
              <a:gd name="connsiteX1" fmla="*/ 7940210 w 7940210"/>
              <a:gd name="connsiteY1" fmla="*/ 0 h 3315882"/>
              <a:gd name="connsiteX2" fmla="*/ 7940210 w 7940210"/>
              <a:gd name="connsiteY2" fmla="*/ 3315882 h 3315882"/>
              <a:gd name="connsiteX3" fmla="*/ 0 w 7940210"/>
              <a:gd name="connsiteY3" fmla="*/ 3315882 h 3315882"/>
              <a:gd name="connsiteX4" fmla="*/ 749300 w 7940210"/>
              <a:gd name="connsiteY4" fmla="*/ 12700 h 3315882"/>
              <a:gd name="connsiteX0" fmla="*/ 749300 w 7940210"/>
              <a:gd name="connsiteY0" fmla="*/ 12700 h 3315882"/>
              <a:gd name="connsiteX1" fmla="*/ 7940210 w 7940210"/>
              <a:gd name="connsiteY1" fmla="*/ 0 h 3315882"/>
              <a:gd name="connsiteX2" fmla="*/ 7940210 w 7940210"/>
              <a:gd name="connsiteY2" fmla="*/ 3315882 h 3315882"/>
              <a:gd name="connsiteX3" fmla="*/ 0 w 7940210"/>
              <a:gd name="connsiteY3" fmla="*/ 3315882 h 3315882"/>
              <a:gd name="connsiteX4" fmla="*/ 749300 w 7940210"/>
              <a:gd name="connsiteY4" fmla="*/ 12700 h 3315882"/>
              <a:gd name="connsiteX0" fmla="*/ 558800 w 7749710"/>
              <a:gd name="connsiteY0" fmla="*/ 12700 h 3315882"/>
              <a:gd name="connsiteX1" fmla="*/ 7749710 w 7749710"/>
              <a:gd name="connsiteY1" fmla="*/ 0 h 3315882"/>
              <a:gd name="connsiteX2" fmla="*/ 7749710 w 7749710"/>
              <a:gd name="connsiteY2" fmla="*/ 3315882 h 3315882"/>
              <a:gd name="connsiteX3" fmla="*/ 0 w 7749710"/>
              <a:gd name="connsiteY3" fmla="*/ 3315882 h 3315882"/>
              <a:gd name="connsiteX4" fmla="*/ 558800 w 7749710"/>
              <a:gd name="connsiteY4" fmla="*/ 12700 h 3315882"/>
              <a:gd name="connsiteX0" fmla="*/ 1143714 w 8334624"/>
              <a:gd name="connsiteY0" fmla="*/ 12700 h 3315882"/>
              <a:gd name="connsiteX1" fmla="*/ 8334624 w 8334624"/>
              <a:gd name="connsiteY1" fmla="*/ 0 h 3315882"/>
              <a:gd name="connsiteX2" fmla="*/ 8334624 w 8334624"/>
              <a:gd name="connsiteY2" fmla="*/ 3315882 h 3315882"/>
              <a:gd name="connsiteX3" fmla="*/ 584914 w 8334624"/>
              <a:gd name="connsiteY3" fmla="*/ 3315882 h 3315882"/>
              <a:gd name="connsiteX4" fmla="*/ 1143714 w 8334624"/>
              <a:gd name="connsiteY4" fmla="*/ 12700 h 3315882"/>
              <a:gd name="connsiteX0" fmla="*/ 957720 w 8148630"/>
              <a:gd name="connsiteY0" fmla="*/ 12700 h 3315882"/>
              <a:gd name="connsiteX1" fmla="*/ 8148630 w 8148630"/>
              <a:gd name="connsiteY1" fmla="*/ 0 h 3315882"/>
              <a:gd name="connsiteX2" fmla="*/ 8148630 w 8148630"/>
              <a:gd name="connsiteY2" fmla="*/ 3315882 h 3315882"/>
              <a:gd name="connsiteX3" fmla="*/ 398920 w 8148630"/>
              <a:gd name="connsiteY3" fmla="*/ 3315882 h 3315882"/>
              <a:gd name="connsiteX4" fmla="*/ 957720 w 8148630"/>
              <a:gd name="connsiteY4" fmla="*/ 12700 h 33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8630" h="3315882">
                <a:moveTo>
                  <a:pt x="957720" y="12700"/>
                </a:moveTo>
                <a:lnTo>
                  <a:pt x="8148630" y="0"/>
                </a:lnTo>
                <a:lnTo>
                  <a:pt x="8148630" y="3315882"/>
                </a:lnTo>
                <a:lnTo>
                  <a:pt x="398920" y="3315882"/>
                </a:lnTo>
                <a:cubicBezTo>
                  <a:pt x="-507013" y="2265621"/>
                  <a:pt x="326953" y="1151861"/>
                  <a:pt x="957720" y="12700"/>
                </a:cubicBezTo>
                <a:close/>
              </a:path>
            </a:pathLst>
          </a:custGeom>
          <a:solidFill>
            <a:srgbClr val="2D9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자유형 149"/>
          <p:cNvSpPr/>
          <p:nvPr/>
        </p:nvSpPr>
        <p:spPr>
          <a:xfrm>
            <a:off x="4052096" y="4392955"/>
            <a:ext cx="8148630" cy="2489201"/>
          </a:xfrm>
          <a:custGeom>
            <a:avLst/>
            <a:gdLst>
              <a:gd name="connsiteX0" fmla="*/ 2183604 w 8148630"/>
              <a:gd name="connsiteY0" fmla="*/ 0 h 2489201"/>
              <a:gd name="connsiteX1" fmla="*/ 8148630 w 8148630"/>
              <a:gd name="connsiteY1" fmla="*/ 0 h 2489201"/>
              <a:gd name="connsiteX2" fmla="*/ 8148630 w 8148630"/>
              <a:gd name="connsiteY2" fmla="*/ 2489201 h 2489201"/>
              <a:gd name="connsiteX3" fmla="*/ 398920 w 8148630"/>
              <a:gd name="connsiteY3" fmla="*/ 2489201 h 2489201"/>
              <a:gd name="connsiteX4" fmla="*/ 11297 w 8148630"/>
              <a:gd name="connsiteY4" fmla="*/ 1282878 h 2489201"/>
              <a:gd name="connsiteX5" fmla="*/ 38549 w 8148630"/>
              <a:gd name="connsiteY5" fmla="*/ 1122723 h 2489201"/>
              <a:gd name="connsiteX6" fmla="*/ 416717 w 8148630"/>
              <a:gd name="connsiteY6" fmla="*/ 1062038 h 2489201"/>
              <a:gd name="connsiteX7" fmla="*/ 1485104 w 8148630"/>
              <a:gd name="connsiteY7" fmla="*/ 927100 h 2489201"/>
              <a:gd name="connsiteX8" fmla="*/ 1739104 w 8148630"/>
              <a:gd name="connsiteY8" fmla="*/ 635000 h 2489201"/>
              <a:gd name="connsiteX9" fmla="*/ 1840704 w 8148630"/>
              <a:gd name="connsiteY9" fmla="*/ 190500 h 2489201"/>
              <a:gd name="connsiteX10" fmla="*/ 2183604 w 8148630"/>
              <a:gd name="connsiteY10" fmla="*/ 0 h 24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48630" h="2489201">
                <a:moveTo>
                  <a:pt x="2183604" y="0"/>
                </a:moveTo>
                <a:lnTo>
                  <a:pt x="8148630" y="0"/>
                </a:lnTo>
                <a:lnTo>
                  <a:pt x="8148630" y="2489201"/>
                </a:lnTo>
                <a:lnTo>
                  <a:pt x="398920" y="2489201"/>
                </a:lnTo>
                <a:cubicBezTo>
                  <a:pt x="59195" y="2095353"/>
                  <a:pt x="-35856" y="1692576"/>
                  <a:pt x="11297" y="1282878"/>
                </a:cubicBezTo>
                <a:lnTo>
                  <a:pt x="38549" y="1122723"/>
                </a:lnTo>
                <a:lnTo>
                  <a:pt x="416717" y="1062038"/>
                </a:lnTo>
                <a:cubicBezTo>
                  <a:pt x="725221" y="1013883"/>
                  <a:pt x="1057538" y="967317"/>
                  <a:pt x="1485104" y="927100"/>
                </a:cubicBezTo>
                <a:cubicBezTo>
                  <a:pt x="1645971" y="817033"/>
                  <a:pt x="1667137" y="833967"/>
                  <a:pt x="1739104" y="635000"/>
                </a:cubicBezTo>
                <a:cubicBezTo>
                  <a:pt x="1772971" y="385233"/>
                  <a:pt x="1743337" y="351367"/>
                  <a:pt x="1840704" y="190500"/>
                </a:cubicBezTo>
                <a:cubicBezTo>
                  <a:pt x="1942304" y="50800"/>
                  <a:pt x="1840704" y="63500"/>
                  <a:pt x="2183604" y="0"/>
                </a:cubicBezTo>
                <a:close/>
              </a:path>
            </a:pathLst>
          </a:custGeom>
          <a:solidFill>
            <a:srgbClr val="62953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3" name="자유형 162"/>
          <p:cNvSpPr/>
          <p:nvPr/>
        </p:nvSpPr>
        <p:spPr>
          <a:xfrm>
            <a:off x="8008444" y="5746580"/>
            <a:ext cx="4190454" cy="1117142"/>
          </a:xfrm>
          <a:custGeom>
            <a:avLst/>
            <a:gdLst>
              <a:gd name="connsiteX0" fmla="*/ 3481233 w 4190454"/>
              <a:gd name="connsiteY0" fmla="*/ 219 h 1117142"/>
              <a:gd name="connsiteX1" fmla="*/ 3879815 w 4190454"/>
              <a:gd name="connsiteY1" fmla="*/ 13124 h 1117142"/>
              <a:gd name="connsiteX2" fmla="*/ 4190454 w 4190454"/>
              <a:gd name="connsiteY2" fmla="*/ 38737 h 1117142"/>
              <a:gd name="connsiteX3" fmla="*/ 4190454 w 4190454"/>
              <a:gd name="connsiteY3" fmla="*/ 1117142 h 1117142"/>
              <a:gd name="connsiteX4" fmla="*/ 0 w 4190454"/>
              <a:gd name="connsiteY4" fmla="*/ 1117142 h 1117142"/>
              <a:gd name="connsiteX5" fmla="*/ 120333 w 4190454"/>
              <a:gd name="connsiteY5" fmla="*/ 967752 h 1117142"/>
              <a:gd name="connsiteX6" fmla="*/ 963926 w 4190454"/>
              <a:gd name="connsiteY6" fmla="*/ 435829 h 1117142"/>
              <a:gd name="connsiteX7" fmla="*/ 3481233 w 4190454"/>
              <a:gd name="connsiteY7" fmla="*/ 219 h 1117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0454" h="1117142">
                <a:moveTo>
                  <a:pt x="3481233" y="219"/>
                </a:moveTo>
                <a:cubicBezTo>
                  <a:pt x="3613798" y="1198"/>
                  <a:pt x="3746849" y="5472"/>
                  <a:pt x="3879815" y="13124"/>
                </a:cubicBezTo>
                <a:lnTo>
                  <a:pt x="4190454" y="38737"/>
                </a:lnTo>
                <a:lnTo>
                  <a:pt x="4190454" y="1117142"/>
                </a:lnTo>
                <a:lnTo>
                  <a:pt x="0" y="1117142"/>
                </a:lnTo>
                <a:lnTo>
                  <a:pt x="120333" y="967752"/>
                </a:lnTo>
                <a:cubicBezTo>
                  <a:pt x="308352" y="775155"/>
                  <a:pt x="587575" y="593925"/>
                  <a:pt x="963926" y="435829"/>
                </a:cubicBezTo>
                <a:cubicBezTo>
                  <a:pt x="1649090" y="148009"/>
                  <a:pt x="2553276" y="-6629"/>
                  <a:pt x="3481233" y="219"/>
                </a:cubicBezTo>
                <a:close/>
              </a:path>
            </a:pathLst>
          </a:custGeom>
          <a:solidFill>
            <a:srgbClr val="4D7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제목 1"/>
          <p:cNvSpPr txBox="1">
            <a:spLocks/>
          </p:cNvSpPr>
          <p:nvPr/>
        </p:nvSpPr>
        <p:spPr>
          <a:xfrm>
            <a:off x="5060059" y="2508699"/>
            <a:ext cx="5859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제목을 입력해주세요</a:t>
            </a:r>
            <a:endParaRPr lang="ko-KR" altLang="en-US" sz="27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209446" y="224618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XEMI</a:t>
            </a:r>
          </a:p>
          <a:p>
            <a:pPr algn="r">
              <a:lnSpc>
                <a:spcPct val="100000"/>
              </a:lnSpc>
            </a:pPr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블랙스튜디오 템플릿</a:t>
            </a:r>
            <a:endParaRPr lang="en-US" altLang="ko-K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45" name="그룹 144"/>
          <p:cNvGrpSpPr/>
          <p:nvPr/>
        </p:nvGrpSpPr>
        <p:grpSpPr>
          <a:xfrm>
            <a:off x="11254239" y="4950072"/>
            <a:ext cx="571500" cy="1304261"/>
            <a:chOff x="11456039" y="5546916"/>
            <a:chExt cx="571500" cy="113561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41" name="이등변 삼각형 140"/>
            <p:cNvSpPr/>
            <p:nvPr/>
          </p:nvSpPr>
          <p:spPr>
            <a:xfrm>
              <a:off x="11456039" y="6189863"/>
              <a:ext cx="571500" cy="492672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이등변 삼각형 141"/>
            <p:cNvSpPr/>
            <p:nvPr/>
          </p:nvSpPr>
          <p:spPr>
            <a:xfrm>
              <a:off x="11456039" y="6009940"/>
              <a:ext cx="571500" cy="492672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이등변 삼각형 142"/>
            <p:cNvSpPr/>
            <p:nvPr/>
          </p:nvSpPr>
          <p:spPr>
            <a:xfrm>
              <a:off x="11456039" y="5756487"/>
              <a:ext cx="571500" cy="492672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이등변 삼각형 143"/>
            <p:cNvSpPr/>
            <p:nvPr/>
          </p:nvSpPr>
          <p:spPr>
            <a:xfrm>
              <a:off x="11456039" y="5546916"/>
              <a:ext cx="571500" cy="492672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9" name="자유형 158"/>
          <p:cNvSpPr/>
          <p:nvPr/>
        </p:nvSpPr>
        <p:spPr>
          <a:xfrm>
            <a:off x="6151197" y="3519524"/>
            <a:ext cx="6000546" cy="1029881"/>
          </a:xfrm>
          <a:custGeom>
            <a:avLst/>
            <a:gdLst>
              <a:gd name="connsiteX0" fmla="*/ 5545269 w 5545269"/>
              <a:gd name="connsiteY0" fmla="*/ 0 h 1029881"/>
              <a:gd name="connsiteX1" fmla="*/ 5545269 w 5545269"/>
              <a:gd name="connsiteY1" fmla="*/ 1029881 h 1029881"/>
              <a:gd name="connsiteX2" fmla="*/ 3352143 w 5545269"/>
              <a:gd name="connsiteY2" fmla="*/ 1029881 h 1029881"/>
              <a:gd name="connsiteX3" fmla="*/ 3345157 w 5545269"/>
              <a:gd name="connsiteY3" fmla="*/ 1023893 h 1029881"/>
              <a:gd name="connsiteX4" fmla="*/ 3298688 w 5545269"/>
              <a:gd name="connsiteY4" fmla="*/ 1019238 h 1029881"/>
              <a:gd name="connsiteX5" fmla="*/ 2926238 w 5545269"/>
              <a:gd name="connsiteY5" fmla="*/ 649133 h 1029881"/>
              <a:gd name="connsiteX6" fmla="*/ 2921161 w 5545269"/>
              <a:gd name="connsiteY6" fmla="*/ 599088 h 1029881"/>
              <a:gd name="connsiteX7" fmla="*/ 2920343 w 5545269"/>
              <a:gd name="connsiteY7" fmla="*/ 598081 h 1029881"/>
              <a:gd name="connsiteX8" fmla="*/ 2729843 w 5545269"/>
              <a:gd name="connsiteY8" fmla="*/ 496481 h 1029881"/>
              <a:gd name="connsiteX9" fmla="*/ 443843 w 5545269"/>
              <a:gd name="connsiteY9" fmla="*/ 521881 h 1029881"/>
              <a:gd name="connsiteX10" fmla="*/ 424536 w 5545269"/>
              <a:gd name="connsiteY10" fmla="*/ 510297 h 1029881"/>
              <a:gd name="connsiteX11" fmla="*/ 419867 w 5545269"/>
              <a:gd name="connsiteY11" fmla="*/ 509950 h 1029881"/>
              <a:gd name="connsiteX12" fmla="*/ 289204 w 5545269"/>
              <a:gd name="connsiteY12" fmla="*/ 467931 h 1029881"/>
              <a:gd name="connsiteX13" fmla="*/ 57281 w 5545269"/>
              <a:gd name="connsiteY13" fmla="*/ 151453 h 1029881"/>
              <a:gd name="connsiteX14" fmla="*/ 56684 w 5545269"/>
              <a:gd name="connsiteY14" fmla="*/ 22390 h 1029881"/>
              <a:gd name="connsiteX15" fmla="*/ 0 w 5545269"/>
              <a:gd name="connsiteY15" fmla="*/ 9794 h 1029881"/>
              <a:gd name="connsiteX0" fmla="*/ 5545269 w 5545269"/>
              <a:gd name="connsiteY0" fmla="*/ 0 h 1029881"/>
              <a:gd name="connsiteX1" fmla="*/ 5545269 w 5545269"/>
              <a:gd name="connsiteY1" fmla="*/ 1029881 h 1029881"/>
              <a:gd name="connsiteX2" fmla="*/ 3352143 w 5545269"/>
              <a:gd name="connsiteY2" fmla="*/ 1029881 h 1029881"/>
              <a:gd name="connsiteX3" fmla="*/ 3345157 w 5545269"/>
              <a:gd name="connsiteY3" fmla="*/ 1023893 h 1029881"/>
              <a:gd name="connsiteX4" fmla="*/ 3298688 w 5545269"/>
              <a:gd name="connsiteY4" fmla="*/ 1019238 h 1029881"/>
              <a:gd name="connsiteX5" fmla="*/ 2926238 w 5545269"/>
              <a:gd name="connsiteY5" fmla="*/ 649133 h 1029881"/>
              <a:gd name="connsiteX6" fmla="*/ 2921161 w 5545269"/>
              <a:gd name="connsiteY6" fmla="*/ 599088 h 1029881"/>
              <a:gd name="connsiteX7" fmla="*/ 2729843 w 5545269"/>
              <a:gd name="connsiteY7" fmla="*/ 496481 h 1029881"/>
              <a:gd name="connsiteX8" fmla="*/ 443843 w 5545269"/>
              <a:gd name="connsiteY8" fmla="*/ 521881 h 1029881"/>
              <a:gd name="connsiteX9" fmla="*/ 424536 w 5545269"/>
              <a:gd name="connsiteY9" fmla="*/ 510297 h 1029881"/>
              <a:gd name="connsiteX10" fmla="*/ 419867 w 5545269"/>
              <a:gd name="connsiteY10" fmla="*/ 509950 h 1029881"/>
              <a:gd name="connsiteX11" fmla="*/ 289204 w 5545269"/>
              <a:gd name="connsiteY11" fmla="*/ 467931 h 1029881"/>
              <a:gd name="connsiteX12" fmla="*/ 57281 w 5545269"/>
              <a:gd name="connsiteY12" fmla="*/ 151453 h 1029881"/>
              <a:gd name="connsiteX13" fmla="*/ 56684 w 5545269"/>
              <a:gd name="connsiteY13" fmla="*/ 22390 h 1029881"/>
              <a:gd name="connsiteX14" fmla="*/ 0 w 5545269"/>
              <a:gd name="connsiteY14" fmla="*/ 9794 h 1029881"/>
              <a:gd name="connsiteX15" fmla="*/ 5545269 w 5545269"/>
              <a:gd name="connsiteY15" fmla="*/ 0 h 1029881"/>
              <a:gd name="connsiteX0" fmla="*/ 5545269 w 5545269"/>
              <a:gd name="connsiteY0" fmla="*/ 0 h 1029881"/>
              <a:gd name="connsiteX1" fmla="*/ 5545269 w 5545269"/>
              <a:gd name="connsiteY1" fmla="*/ 1029881 h 1029881"/>
              <a:gd name="connsiteX2" fmla="*/ 3352143 w 5545269"/>
              <a:gd name="connsiteY2" fmla="*/ 1029881 h 1029881"/>
              <a:gd name="connsiteX3" fmla="*/ 3345157 w 5545269"/>
              <a:gd name="connsiteY3" fmla="*/ 1023893 h 1029881"/>
              <a:gd name="connsiteX4" fmla="*/ 3298688 w 5545269"/>
              <a:gd name="connsiteY4" fmla="*/ 1019238 h 1029881"/>
              <a:gd name="connsiteX5" fmla="*/ 2926238 w 5545269"/>
              <a:gd name="connsiteY5" fmla="*/ 649133 h 1029881"/>
              <a:gd name="connsiteX6" fmla="*/ 2857661 w 5545269"/>
              <a:gd name="connsiteY6" fmla="*/ 395888 h 1029881"/>
              <a:gd name="connsiteX7" fmla="*/ 2729843 w 5545269"/>
              <a:gd name="connsiteY7" fmla="*/ 496481 h 1029881"/>
              <a:gd name="connsiteX8" fmla="*/ 443843 w 5545269"/>
              <a:gd name="connsiteY8" fmla="*/ 521881 h 1029881"/>
              <a:gd name="connsiteX9" fmla="*/ 424536 w 5545269"/>
              <a:gd name="connsiteY9" fmla="*/ 510297 h 1029881"/>
              <a:gd name="connsiteX10" fmla="*/ 419867 w 5545269"/>
              <a:gd name="connsiteY10" fmla="*/ 509950 h 1029881"/>
              <a:gd name="connsiteX11" fmla="*/ 289204 w 5545269"/>
              <a:gd name="connsiteY11" fmla="*/ 467931 h 1029881"/>
              <a:gd name="connsiteX12" fmla="*/ 57281 w 5545269"/>
              <a:gd name="connsiteY12" fmla="*/ 151453 h 1029881"/>
              <a:gd name="connsiteX13" fmla="*/ 56684 w 5545269"/>
              <a:gd name="connsiteY13" fmla="*/ 22390 h 1029881"/>
              <a:gd name="connsiteX14" fmla="*/ 0 w 5545269"/>
              <a:gd name="connsiteY14" fmla="*/ 9794 h 1029881"/>
              <a:gd name="connsiteX15" fmla="*/ 5545269 w 5545269"/>
              <a:gd name="connsiteY15" fmla="*/ 0 h 1029881"/>
              <a:gd name="connsiteX0" fmla="*/ 5545269 w 5545269"/>
              <a:gd name="connsiteY0" fmla="*/ 0 h 1029881"/>
              <a:gd name="connsiteX1" fmla="*/ 5545269 w 5545269"/>
              <a:gd name="connsiteY1" fmla="*/ 1029881 h 1029881"/>
              <a:gd name="connsiteX2" fmla="*/ 3352143 w 5545269"/>
              <a:gd name="connsiteY2" fmla="*/ 1029881 h 1029881"/>
              <a:gd name="connsiteX3" fmla="*/ 3345157 w 5545269"/>
              <a:gd name="connsiteY3" fmla="*/ 1023893 h 1029881"/>
              <a:gd name="connsiteX4" fmla="*/ 3298688 w 5545269"/>
              <a:gd name="connsiteY4" fmla="*/ 1019238 h 1029881"/>
              <a:gd name="connsiteX5" fmla="*/ 2926238 w 5545269"/>
              <a:gd name="connsiteY5" fmla="*/ 649133 h 1029881"/>
              <a:gd name="connsiteX6" fmla="*/ 2857661 w 5545269"/>
              <a:gd name="connsiteY6" fmla="*/ 395888 h 1029881"/>
              <a:gd name="connsiteX7" fmla="*/ 2069443 w 5545269"/>
              <a:gd name="connsiteY7" fmla="*/ 521881 h 1029881"/>
              <a:gd name="connsiteX8" fmla="*/ 443843 w 5545269"/>
              <a:gd name="connsiteY8" fmla="*/ 521881 h 1029881"/>
              <a:gd name="connsiteX9" fmla="*/ 424536 w 5545269"/>
              <a:gd name="connsiteY9" fmla="*/ 510297 h 1029881"/>
              <a:gd name="connsiteX10" fmla="*/ 419867 w 5545269"/>
              <a:gd name="connsiteY10" fmla="*/ 509950 h 1029881"/>
              <a:gd name="connsiteX11" fmla="*/ 289204 w 5545269"/>
              <a:gd name="connsiteY11" fmla="*/ 467931 h 1029881"/>
              <a:gd name="connsiteX12" fmla="*/ 57281 w 5545269"/>
              <a:gd name="connsiteY12" fmla="*/ 151453 h 1029881"/>
              <a:gd name="connsiteX13" fmla="*/ 56684 w 5545269"/>
              <a:gd name="connsiteY13" fmla="*/ 22390 h 1029881"/>
              <a:gd name="connsiteX14" fmla="*/ 0 w 5545269"/>
              <a:gd name="connsiteY14" fmla="*/ 9794 h 1029881"/>
              <a:gd name="connsiteX15" fmla="*/ 5545269 w 5545269"/>
              <a:gd name="connsiteY15" fmla="*/ 0 h 1029881"/>
              <a:gd name="connsiteX0" fmla="*/ 5545269 w 5545269"/>
              <a:gd name="connsiteY0" fmla="*/ 0 h 1029881"/>
              <a:gd name="connsiteX1" fmla="*/ 5545269 w 5545269"/>
              <a:gd name="connsiteY1" fmla="*/ 1029881 h 1029881"/>
              <a:gd name="connsiteX2" fmla="*/ 3352143 w 5545269"/>
              <a:gd name="connsiteY2" fmla="*/ 1029881 h 1029881"/>
              <a:gd name="connsiteX3" fmla="*/ 3345157 w 5545269"/>
              <a:gd name="connsiteY3" fmla="*/ 1023893 h 1029881"/>
              <a:gd name="connsiteX4" fmla="*/ 3298688 w 5545269"/>
              <a:gd name="connsiteY4" fmla="*/ 1019238 h 1029881"/>
              <a:gd name="connsiteX5" fmla="*/ 2926238 w 5545269"/>
              <a:gd name="connsiteY5" fmla="*/ 649133 h 1029881"/>
              <a:gd name="connsiteX6" fmla="*/ 2667161 w 5545269"/>
              <a:gd name="connsiteY6" fmla="*/ 573688 h 1029881"/>
              <a:gd name="connsiteX7" fmla="*/ 2069443 w 5545269"/>
              <a:gd name="connsiteY7" fmla="*/ 521881 h 1029881"/>
              <a:gd name="connsiteX8" fmla="*/ 443843 w 5545269"/>
              <a:gd name="connsiteY8" fmla="*/ 521881 h 1029881"/>
              <a:gd name="connsiteX9" fmla="*/ 424536 w 5545269"/>
              <a:gd name="connsiteY9" fmla="*/ 510297 h 1029881"/>
              <a:gd name="connsiteX10" fmla="*/ 419867 w 5545269"/>
              <a:gd name="connsiteY10" fmla="*/ 509950 h 1029881"/>
              <a:gd name="connsiteX11" fmla="*/ 289204 w 5545269"/>
              <a:gd name="connsiteY11" fmla="*/ 467931 h 1029881"/>
              <a:gd name="connsiteX12" fmla="*/ 57281 w 5545269"/>
              <a:gd name="connsiteY12" fmla="*/ 151453 h 1029881"/>
              <a:gd name="connsiteX13" fmla="*/ 56684 w 5545269"/>
              <a:gd name="connsiteY13" fmla="*/ 22390 h 1029881"/>
              <a:gd name="connsiteX14" fmla="*/ 0 w 5545269"/>
              <a:gd name="connsiteY14" fmla="*/ 9794 h 1029881"/>
              <a:gd name="connsiteX15" fmla="*/ 5545269 w 5545269"/>
              <a:gd name="connsiteY15" fmla="*/ 0 h 1029881"/>
              <a:gd name="connsiteX0" fmla="*/ 5545269 w 5545269"/>
              <a:gd name="connsiteY0" fmla="*/ 0 h 1029881"/>
              <a:gd name="connsiteX1" fmla="*/ 5545269 w 5545269"/>
              <a:gd name="connsiteY1" fmla="*/ 1029881 h 1029881"/>
              <a:gd name="connsiteX2" fmla="*/ 3352143 w 5545269"/>
              <a:gd name="connsiteY2" fmla="*/ 1029881 h 1029881"/>
              <a:gd name="connsiteX3" fmla="*/ 3345157 w 5545269"/>
              <a:gd name="connsiteY3" fmla="*/ 1023893 h 1029881"/>
              <a:gd name="connsiteX4" fmla="*/ 3298688 w 5545269"/>
              <a:gd name="connsiteY4" fmla="*/ 1019238 h 1029881"/>
              <a:gd name="connsiteX5" fmla="*/ 2913538 w 5545269"/>
              <a:gd name="connsiteY5" fmla="*/ 738033 h 1029881"/>
              <a:gd name="connsiteX6" fmla="*/ 2667161 w 5545269"/>
              <a:gd name="connsiteY6" fmla="*/ 573688 h 1029881"/>
              <a:gd name="connsiteX7" fmla="*/ 2069443 w 5545269"/>
              <a:gd name="connsiteY7" fmla="*/ 521881 h 1029881"/>
              <a:gd name="connsiteX8" fmla="*/ 443843 w 5545269"/>
              <a:gd name="connsiteY8" fmla="*/ 521881 h 1029881"/>
              <a:gd name="connsiteX9" fmla="*/ 424536 w 5545269"/>
              <a:gd name="connsiteY9" fmla="*/ 510297 h 1029881"/>
              <a:gd name="connsiteX10" fmla="*/ 419867 w 5545269"/>
              <a:gd name="connsiteY10" fmla="*/ 509950 h 1029881"/>
              <a:gd name="connsiteX11" fmla="*/ 289204 w 5545269"/>
              <a:gd name="connsiteY11" fmla="*/ 467931 h 1029881"/>
              <a:gd name="connsiteX12" fmla="*/ 57281 w 5545269"/>
              <a:gd name="connsiteY12" fmla="*/ 151453 h 1029881"/>
              <a:gd name="connsiteX13" fmla="*/ 56684 w 5545269"/>
              <a:gd name="connsiteY13" fmla="*/ 22390 h 1029881"/>
              <a:gd name="connsiteX14" fmla="*/ 0 w 5545269"/>
              <a:gd name="connsiteY14" fmla="*/ 9794 h 1029881"/>
              <a:gd name="connsiteX15" fmla="*/ 5545269 w 5545269"/>
              <a:gd name="connsiteY15" fmla="*/ 0 h 1029881"/>
              <a:gd name="connsiteX0" fmla="*/ 5545269 w 5545269"/>
              <a:gd name="connsiteY0" fmla="*/ 0 h 1029881"/>
              <a:gd name="connsiteX1" fmla="*/ 5545269 w 5545269"/>
              <a:gd name="connsiteY1" fmla="*/ 1029881 h 1029881"/>
              <a:gd name="connsiteX2" fmla="*/ 3352143 w 5545269"/>
              <a:gd name="connsiteY2" fmla="*/ 1029881 h 1029881"/>
              <a:gd name="connsiteX3" fmla="*/ 3345157 w 5545269"/>
              <a:gd name="connsiteY3" fmla="*/ 1023893 h 1029881"/>
              <a:gd name="connsiteX4" fmla="*/ 3298688 w 5545269"/>
              <a:gd name="connsiteY4" fmla="*/ 1019238 h 1029881"/>
              <a:gd name="connsiteX5" fmla="*/ 2913538 w 5545269"/>
              <a:gd name="connsiteY5" fmla="*/ 738033 h 1029881"/>
              <a:gd name="connsiteX6" fmla="*/ 2667161 w 5545269"/>
              <a:gd name="connsiteY6" fmla="*/ 573688 h 1029881"/>
              <a:gd name="connsiteX7" fmla="*/ 2069443 w 5545269"/>
              <a:gd name="connsiteY7" fmla="*/ 521881 h 1029881"/>
              <a:gd name="connsiteX8" fmla="*/ 443843 w 5545269"/>
              <a:gd name="connsiteY8" fmla="*/ 521881 h 1029881"/>
              <a:gd name="connsiteX9" fmla="*/ 424536 w 5545269"/>
              <a:gd name="connsiteY9" fmla="*/ 510297 h 1029881"/>
              <a:gd name="connsiteX10" fmla="*/ 419867 w 5545269"/>
              <a:gd name="connsiteY10" fmla="*/ 509950 h 1029881"/>
              <a:gd name="connsiteX11" fmla="*/ 289204 w 5545269"/>
              <a:gd name="connsiteY11" fmla="*/ 467931 h 1029881"/>
              <a:gd name="connsiteX12" fmla="*/ 57281 w 5545269"/>
              <a:gd name="connsiteY12" fmla="*/ 151453 h 1029881"/>
              <a:gd name="connsiteX13" fmla="*/ 56684 w 5545269"/>
              <a:gd name="connsiteY13" fmla="*/ 22390 h 1029881"/>
              <a:gd name="connsiteX14" fmla="*/ 0 w 5545269"/>
              <a:gd name="connsiteY14" fmla="*/ 9794 h 1029881"/>
              <a:gd name="connsiteX15" fmla="*/ 5545269 w 5545269"/>
              <a:gd name="connsiteY15" fmla="*/ 0 h 1029881"/>
              <a:gd name="connsiteX0" fmla="*/ 5545269 w 5545269"/>
              <a:gd name="connsiteY0" fmla="*/ 0 h 1029881"/>
              <a:gd name="connsiteX1" fmla="*/ 5545269 w 5545269"/>
              <a:gd name="connsiteY1" fmla="*/ 1029881 h 1029881"/>
              <a:gd name="connsiteX2" fmla="*/ 3352143 w 5545269"/>
              <a:gd name="connsiteY2" fmla="*/ 1029881 h 1029881"/>
              <a:gd name="connsiteX3" fmla="*/ 3345157 w 5545269"/>
              <a:gd name="connsiteY3" fmla="*/ 1023893 h 1029881"/>
              <a:gd name="connsiteX4" fmla="*/ 3298688 w 5545269"/>
              <a:gd name="connsiteY4" fmla="*/ 1019238 h 1029881"/>
              <a:gd name="connsiteX5" fmla="*/ 2913538 w 5545269"/>
              <a:gd name="connsiteY5" fmla="*/ 738033 h 1029881"/>
              <a:gd name="connsiteX6" fmla="*/ 2629061 w 5545269"/>
              <a:gd name="connsiteY6" fmla="*/ 573688 h 1029881"/>
              <a:gd name="connsiteX7" fmla="*/ 2069443 w 5545269"/>
              <a:gd name="connsiteY7" fmla="*/ 521881 h 1029881"/>
              <a:gd name="connsiteX8" fmla="*/ 443843 w 5545269"/>
              <a:gd name="connsiteY8" fmla="*/ 521881 h 1029881"/>
              <a:gd name="connsiteX9" fmla="*/ 424536 w 5545269"/>
              <a:gd name="connsiteY9" fmla="*/ 510297 h 1029881"/>
              <a:gd name="connsiteX10" fmla="*/ 419867 w 5545269"/>
              <a:gd name="connsiteY10" fmla="*/ 509950 h 1029881"/>
              <a:gd name="connsiteX11" fmla="*/ 289204 w 5545269"/>
              <a:gd name="connsiteY11" fmla="*/ 467931 h 1029881"/>
              <a:gd name="connsiteX12" fmla="*/ 57281 w 5545269"/>
              <a:gd name="connsiteY12" fmla="*/ 151453 h 1029881"/>
              <a:gd name="connsiteX13" fmla="*/ 56684 w 5545269"/>
              <a:gd name="connsiteY13" fmla="*/ 22390 h 1029881"/>
              <a:gd name="connsiteX14" fmla="*/ 0 w 5545269"/>
              <a:gd name="connsiteY14" fmla="*/ 9794 h 1029881"/>
              <a:gd name="connsiteX15" fmla="*/ 5545269 w 5545269"/>
              <a:gd name="connsiteY15" fmla="*/ 0 h 1029881"/>
              <a:gd name="connsiteX0" fmla="*/ 5545269 w 5545269"/>
              <a:gd name="connsiteY0" fmla="*/ 0 h 1029881"/>
              <a:gd name="connsiteX1" fmla="*/ 5545269 w 5545269"/>
              <a:gd name="connsiteY1" fmla="*/ 1029881 h 1029881"/>
              <a:gd name="connsiteX2" fmla="*/ 3352143 w 5545269"/>
              <a:gd name="connsiteY2" fmla="*/ 1029881 h 1029881"/>
              <a:gd name="connsiteX3" fmla="*/ 3345157 w 5545269"/>
              <a:gd name="connsiteY3" fmla="*/ 1023893 h 1029881"/>
              <a:gd name="connsiteX4" fmla="*/ 3298688 w 5545269"/>
              <a:gd name="connsiteY4" fmla="*/ 1019238 h 1029881"/>
              <a:gd name="connsiteX5" fmla="*/ 2913538 w 5545269"/>
              <a:gd name="connsiteY5" fmla="*/ 738033 h 1029881"/>
              <a:gd name="connsiteX6" fmla="*/ 2629061 w 5545269"/>
              <a:gd name="connsiteY6" fmla="*/ 573688 h 1029881"/>
              <a:gd name="connsiteX7" fmla="*/ 2069443 w 5545269"/>
              <a:gd name="connsiteY7" fmla="*/ 521881 h 1029881"/>
              <a:gd name="connsiteX8" fmla="*/ 443843 w 5545269"/>
              <a:gd name="connsiteY8" fmla="*/ 521881 h 1029881"/>
              <a:gd name="connsiteX9" fmla="*/ 424536 w 5545269"/>
              <a:gd name="connsiteY9" fmla="*/ 510297 h 1029881"/>
              <a:gd name="connsiteX10" fmla="*/ 419867 w 5545269"/>
              <a:gd name="connsiteY10" fmla="*/ 509950 h 1029881"/>
              <a:gd name="connsiteX11" fmla="*/ 289204 w 5545269"/>
              <a:gd name="connsiteY11" fmla="*/ 467931 h 1029881"/>
              <a:gd name="connsiteX12" fmla="*/ 57281 w 5545269"/>
              <a:gd name="connsiteY12" fmla="*/ 151453 h 1029881"/>
              <a:gd name="connsiteX13" fmla="*/ 56684 w 5545269"/>
              <a:gd name="connsiteY13" fmla="*/ 22390 h 1029881"/>
              <a:gd name="connsiteX14" fmla="*/ 0 w 5545269"/>
              <a:gd name="connsiteY14" fmla="*/ 9794 h 1029881"/>
              <a:gd name="connsiteX15" fmla="*/ 5545269 w 5545269"/>
              <a:gd name="connsiteY15" fmla="*/ 0 h 1029881"/>
              <a:gd name="connsiteX0" fmla="*/ 5545269 w 5545269"/>
              <a:gd name="connsiteY0" fmla="*/ 0 h 1029881"/>
              <a:gd name="connsiteX1" fmla="*/ 5545269 w 5545269"/>
              <a:gd name="connsiteY1" fmla="*/ 1029881 h 1029881"/>
              <a:gd name="connsiteX2" fmla="*/ 3352143 w 5545269"/>
              <a:gd name="connsiteY2" fmla="*/ 1029881 h 1029881"/>
              <a:gd name="connsiteX3" fmla="*/ 3345157 w 5545269"/>
              <a:gd name="connsiteY3" fmla="*/ 1023893 h 1029881"/>
              <a:gd name="connsiteX4" fmla="*/ 3298688 w 5545269"/>
              <a:gd name="connsiteY4" fmla="*/ 1019238 h 1029881"/>
              <a:gd name="connsiteX5" fmla="*/ 2913538 w 5545269"/>
              <a:gd name="connsiteY5" fmla="*/ 738033 h 1029881"/>
              <a:gd name="connsiteX6" fmla="*/ 2629061 w 5545269"/>
              <a:gd name="connsiteY6" fmla="*/ 573688 h 1029881"/>
              <a:gd name="connsiteX7" fmla="*/ 2069443 w 5545269"/>
              <a:gd name="connsiteY7" fmla="*/ 521881 h 1029881"/>
              <a:gd name="connsiteX8" fmla="*/ 443843 w 5545269"/>
              <a:gd name="connsiteY8" fmla="*/ 521881 h 1029881"/>
              <a:gd name="connsiteX9" fmla="*/ 424536 w 5545269"/>
              <a:gd name="connsiteY9" fmla="*/ 510297 h 1029881"/>
              <a:gd name="connsiteX10" fmla="*/ 419867 w 5545269"/>
              <a:gd name="connsiteY10" fmla="*/ 509950 h 1029881"/>
              <a:gd name="connsiteX11" fmla="*/ 289204 w 5545269"/>
              <a:gd name="connsiteY11" fmla="*/ 467931 h 1029881"/>
              <a:gd name="connsiteX12" fmla="*/ 57281 w 5545269"/>
              <a:gd name="connsiteY12" fmla="*/ 151453 h 1029881"/>
              <a:gd name="connsiteX13" fmla="*/ 56684 w 5545269"/>
              <a:gd name="connsiteY13" fmla="*/ 22390 h 1029881"/>
              <a:gd name="connsiteX14" fmla="*/ 0 w 5545269"/>
              <a:gd name="connsiteY14" fmla="*/ 9794 h 1029881"/>
              <a:gd name="connsiteX15" fmla="*/ 5545269 w 5545269"/>
              <a:gd name="connsiteY15" fmla="*/ 0 h 102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45269" h="1029881">
                <a:moveTo>
                  <a:pt x="5545269" y="0"/>
                </a:moveTo>
                <a:lnTo>
                  <a:pt x="5545269" y="1029881"/>
                </a:lnTo>
                <a:lnTo>
                  <a:pt x="3352143" y="1029881"/>
                </a:lnTo>
                <a:lnTo>
                  <a:pt x="3345157" y="1023893"/>
                </a:lnTo>
                <a:lnTo>
                  <a:pt x="3298688" y="1019238"/>
                </a:lnTo>
                <a:cubicBezTo>
                  <a:pt x="3111740" y="981224"/>
                  <a:pt x="2989893" y="873004"/>
                  <a:pt x="2913538" y="738033"/>
                </a:cubicBezTo>
                <a:cubicBezTo>
                  <a:pt x="2818712" y="683251"/>
                  <a:pt x="2800087" y="590370"/>
                  <a:pt x="2629061" y="573688"/>
                </a:cubicBezTo>
                <a:cubicBezTo>
                  <a:pt x="2455222" y="467519"/>
                  <a:pt x="2255982" y="539150"/>
                  <a:pt x="2069443" y="521881"/>
                </a:cubicBezTo>
                <a:lnTo>
                  <a:pt x="443843" y="521881"/>
                </a:lnTo>
                <a:lnTo>
                  <a:pt x="424536" y="510297"/>
                </a:lnTo>
                <a:lnTo>
                  <a:pt x="419867" y="509950"/>
                </a:lnTo>
                <a:cubicBezTo>
                  <a:pt x="375188" y="503103"/>
                  <a:pt x="331081" y="489184"/>
                  <a:pt x="289204" y="467931"/>
                </a:cubicBezTo>
                <a:cubicBezTo>
                  <a:pt x="163573" y="404172"/>
                  <a:pt x="79379" y="285244"/>
                  <a:pt x="57281" y="151453"/>
                </a:cubicBezTo>
                <a:lnTo>
                  <a:pt x="56684" y="22390"/>
                </a:lnTo>
                <a:lnTo>
                  <a:pt x="0" y="9794"/>
                </a:lnTo>
                <a:lnTo>
                  <a:pt x="5545269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         </a:t>
            </a:r>
            <a:endParaRPr lang="ko-KR" altLang="en-US" dirty="0"/>
          </a:p>
        </p:txBody>
      </p:sp>
      <p:grpSp>
        <p:nvGrpSpPr>
          <p:cNvPr id="33" name="그룹 32"/>
          <p:cNvGrpSpPr/>
          <p:nvPr/>
        </p:nvGrpSpPr>
        <p:grpSpPr>
          <a:xfrm>
            <a:off x="8904169" y="4606211"/>
            <a:ext cx="1310658" cy="867471"/>
            <a:chOff x="9231502" y="4969874"/>
            <a:chExt cx="2468104" cy="16335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9231502" y="5120175"/>
              <a:ext cx="702065" cy="1050131"/>
            </a:xfrm>
            <a:custGeom>
              <a:avLst/>
              <a:gdLst>
                <a:gd name="T0" fmla="*/ 95 w 149"/>
                <a:gd name="T1" fmla="*/ 216 h 223"/>
                <a:gd name="T2" fmla="*/ 63 w 149"/>
                <a:gd name="T3" fmla="*/ 216 h 223"/>
                <a:gd name="T4" fmla="*/ 8 w 149"/>
                <a:gd name="T5" fmla="*/ 160 h 223"/>
                <a:gd name="T6" fmla="*/ 8 w 149"/>
                <a:gd name="T7" fmla="*/ 64 h 223"/>
                <a:gd name="T8" fmla="*/ 63 w 149"/>
                <a:gd name="T9" fmla="*/ 8 h 223"/>
                <a:gd name="T10" fmla="*/ 149 w 149"/>
                <a:gd name="T11" fmla="*/ 8 h 223"/>
                <a:gd name="T12" fmla="*/ 149 w 149"/>
                <a:gd name="T13" fmla="*/ 0 h 223"/>
                <a:gd name="T14" fmla="*/ 63 w 149"/>
                <a:gd name="T15" fmla="*/ 0 h 223"/>
                <a:gd name="T16" fmla="*/ 0 w 149"/>
                <a:gd name="T17" fmla="*/ 64 h 223"/>
                <a:gd name="T18" fmla="*/ 0 w 149"/>
                <a:gd name="T19" fmla="*/ 160 h 223"/>
                <a:gd name="T20" fmla="*/ 63 w 149"/>
                <a:gd name="T21" fmla="*/ 223 h 223"/>
                <a:gd name="T22" fmla="*/ 91 w 149"/>
                <a:gd name="T23" fmla="*/ 223 h 223"/>
                <a:gd name="T24" fmla="*/ 95 w 149"/>
                <a:gd name="T25" fmla="*/ 21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223">
                  <a:moveTo>
                    <a:pt x="95" y="216"/>
                  </a:moveTo>
                  <a:cubicBezTo>
                    <a:pt x="63" y="216"/>
                    <a:pt x="63" y="216"/>
                    <a:pt x="63" y="216"/>
                  </a:cubicBezTo>
                  <a:cubicBezTo>
                    <a:pt x="33" y="216"/>
                    <a:pt x="8" y="191"/>
                    <a:pt x="8" y="160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33"/>
                    <a:pt x="33" y="8"/>
                    <a:pt x="63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9"/>
                    <a:pt x="0" y="6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95"/>
                    <a:pt x="28" y="223"/>
                    <a:pt x="63" y="223"/>
                  </a:cubicBezTo>
                  <a:cubicBezTo>
                    <a:pt x="91" y="223"/>
                    <a:pt x="91" y="223"/>
                    <a:pt x="91" y="223"/>
                  </a:cubicBezTo>
                  <a:cubicBezTo>
                    <a:pt x="92" y="221"/>
                    <a:pt x="93" y="218"/>
                    <a:pt x="95" y="216"/>
                  </a:cubicBezTo>
                  <a:close/>
                </a:path>
              </a:pathLst>
            </a:custGeom>
            <a:solidFill>
              <a:srgbClr val="B6C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10038382" y="5011405"/>
              <a:ext cx="195787" cy="255117"/>
            </a:xfrm>
            <a:custGeom>
              <a:avLst/>
              <a:gdLst>
                <a:gd name="T0" fmla="*/ 42 w 42"/>
                <a:gd name="T1" fmla="*/ 0 h 54"/>
                <a:gd name="T2" fmla="*/ 27 w 42"/>
                <a:gd name="T3" fmla="*/ 0 h 54"/>
                <a:gd name="T4" fmla="*/ 0 w 42"/>
                <a:gd name="T5" fmla="*/ 27 h 54"/>
                <a:gd name="T6" fmla="*/ 27 w 42"/>
                <a:gd name="T7" fmla="*/ 54 h 54"/>
                <a:gd name="T8" fmla="*/ 42 w 42"/>
                <a:gd name="T9" fmla="*/ 54 h 54"/>
                <a:gd name="T10" fmla="*/ 42 w 42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4">
                  <a:moveTo>
                    <a:pt x="4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42" y="54"/>
                    <a:pt x="42" y="5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B6C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9933567" y="5110287"/>
              <a:ext cx="116681" cy="57352"/>
            </a:xfrm>
            <a:custGeom>
              <a:avLst/>
              <a:gdLst>
                <a:gd name="T0" fmla="*/ 0 w 25"/>
                <a:gd name="T1" fmla="*/ 12 h 12"/>
                <a:gd name="T2" fmla="*/ 25 w 25"/>
                <a:gd name="T3" fmla="*/ 12 h 12"/>
                <a:gd name="T4" fmla="*/ 24 w 25"/>
                <a:gd name="T5" fmla="*/ 6 h 12"/>
                <a:gd name="T6" fmla="*/ 25 w 25"/>
                <a:gd name="T7" fmla="*/ 0 h 12"/>
                <a:gd name="T8" fmla="*/ 0 w 25"/>
                <a:gd name="T9" fmla="*/ 0 h 12"/>
                <a:gd name="T10" fmla="*/ 0 w 25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2">
                  <a:moveTo>
                    <a:pt x="0" y="12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4" y="10"/>
                    <a:pt x="24" y="8"/>
                    <a:pt x="24" y="6"/>
                  </a:cubicBezTo>
                  <a:cubicBezTo>
                    <a:pt x="24" y="4"/>
                    <a:pt x="24" y="2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B6C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10234169" y="4969874"/>
              <a:ext cx="47464" cy="338178"/>
            </a:xfrm>
            <a:custGeom>
              <a:avLst/>
              <a:gdLst>
                <a:gd name="T0" fmla="*/ 5 w 10"/>
                <a:gd name="T1" fmla="*/ 72 h 72"/>
                <a:gd name="T2" fmla="*/ 0 w 10"/>
                <a:gd name="T3" fmla="*/ 67 h 72"/>
                <a:gd name="T4" fmla="*/ 0 w 10"/>
                <a:gd name="T5" fmla="*/ 6 h 72"/>
                <a:gd name="T6" fmla="*/ 5 w 10"/>
                <a:gd name="T7" fmla="*/ 0 h 72"/>
                <a:gd name="T8" fmla="*/ 5 w 10"/>
                <a:gd name="T9" fmla="*/ 0 h 72"/>
                <a:gd name="T10" fmla="*/ 10 w 10"/>
                <a:gd name="T11" fmla="*/ 6 h 72"/>
                <a:gd name="T12" fmla="*/ 10 w 10"/>
                <a:gd name="T13" fmla="*/ 67 h 72"/>
                <a:gd name="T14" fmla="*/ 5 w 10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2">
                  <a:moveTo>
                    <a:pt x="5" y="72"/>
                  </a:moveTo>
                  <a:cubicBezTo>
                    <a:pt x="2" y="72"/>
                    <a:pt x="0" y="70"/>
                    <a:pt x="0" y="6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70"/>
                    <a:pt x="8" y="72"/>
                    <a:pt x="5" y="72"/>
                  </a:cubicBezTo>
                  <a:close/>
                </a:path>
              </a:pathLst>
            </a:custGeom>
            <a:solidFill>
              <a:srgbClr val="B6C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9"/>
            <p:cNvSpPr>
              <a:spLocks noEditPoints="1"/>
            </p:cNvSpPr>
            <p:nvPr/>
          </p:nvSpPr>
          <p:spPr bwMode="auto">
            <a:xfrm>
              <a:off x="10281633" y="5039092"/>
              <a:ext cx="183921" cy="197765"/>
            </a:xfrm>
            <a:custGeom>
              <a:avLst/>
              <a:gdLst>
                <a:gd name="T0" fmla="*/ 39 w 39"/>
                <a:gd name="T1" fmla="*/ 38 h 42"/>
                <a:gd name="T2" fmla="*/ 35 w 39"/>
                <a:gd name="T3" fmla="*/ 34 h 42"/>
                <a:gd name="T4" fmla="*/ 0 w 39"/>
                <a:gd name="T5" fmla="*/ 34 h 42"/>
                <a:gd name="T6" fmla="*/ 0 w 39"/>
                <a:gd name="T7" fmla="*/ 42 h 42"/>
                <a:gd name="T8" fmla="*/ 35 w 39"/>
                <a:gd name="T9" fmla="*/ 42 h 42"/>
                <a:gd name="T10" fmla="*/ 39 w 39"/>
                <a:gd name="T11" fmla="*/ 38 h 42"/>
                <a:gd name="T12" fmla="*/ 39 w 39"/>
                <a:gd name="T13" fmla="*/ 4 h 42"/>
                <a:gd name="T14" fmla="*/ 35 w 39"/>
                <a:gd name="T15" fmla="*/ 0 h 42"/>
                <a:gd name="T16" fmla="*/ 0 w 39"/>
                <a:gd name="T17" fmla="*/ 0 h 42"/>
                <a:gd name="T18" fmla="*/ 0 w 39"/>
                <a:gd name="T19" fmla="*/ 8 h 42"/>
                <a:gd name="T20" fmla="*/ 35 w 39"/>
                <a:gd name="T21" fmla="*/ 8 h 42"/>
                <a:gd name="T22" fmla="*/ 39 w 39"/>
                <a:gd name="T23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2">
                  <a:moveTo>
                    <a:pt x="39" y="38"/>
                  </a:moveTo>
                  <a:cubicBezTo>
                    <a:pt x="39" y="36"/>
                    <a:pt x="37" y="34"/>
                    <a:pt x="35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7" y="42"/>
                    <a:pt x="39" y="40"/>
                    <a:pt x="39" y="38"/>
                  </a:cubicBezTo>
                  <a:close/>
                  <a:moveTo>
                    <a:pt x="39" y="4"/>
                  </a:moveTo>
                  <a:cubicBezTo>
                    <a:pt x="39" y="2"/>
                    <a:pt x="37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7" y="8"/>
                    <a:pt x="39" y="6"/>
                    <a:pt x="39" y="4"/>
                  </a:cubicBezTo>
                  <a:close/>
                </a:path>
              </a:pathLst>
            </a:custGeom>
            <a:solidFill>
              <a:srgbClr val="B6C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9630987" y="5025248"/>
              <a:ext cx="2068619" cy="1578163"/>
              <a:chOff x="2019300" y="906463"/>
              <a:chExt cx="3321050" cy="2533650"/>
            </a:xfrm>
          </p:grpSpPr>
          <p:sp>
            <p:nvSpPr>
              <p:cNvPr id="40" name="Freeform 10"/>
              <p:cNvSpPr>
                <a:spLocks/>
              </p:cNvSpPr>
              <p:nvPr/>
            </p:nvSpPr>
            <p:spPr bwMode="auto">
              <a:xfrm>
                <a:off x="3032125" y="2894013"/>
                <a:ext cx="361950" cy="196850"/>
              </a:xfrm>
              <a:custGeom>
                <a:avLst/>
                <a:gdLst>
                  <a:gd name="T0" fmla="*/ 41 w 48"/>
                  <a:gd name="T1" fmla="*/ 0 h 26"/>
                  <a:gd name="T2" fmla="*/ 41 w 48"/>
                  <a:gd name="T3" fmla="*/ 1 h 26"/>
                  <a:gd name="T4" fmla="*/ 0 w 48"/>
                  <a:gd name="T5" fmla="*/ 1 h 26"/>
                  <a:gd name="T6" fmla="*/ 2 w 48"/>
                  <a:gd name="T7" fmla="*/ 14 h 26"/>
                  <a:gd name="T8" fmla="*/ 1 w 48"/>
                  <a:gd name="T9" fmla="*/ 26 h 26"/>
                  <a:gd name="T10" fmla="*/ 5 w 48"/>
                  <a:gd name="T11" fmla="*/ 26 h 26"/>
                  <a:gd name="T12" fmla="*/ 48 w 48"/>
                  <a:gd name="T13" fmla="*/ 4 h 26"/>
                  <a:gd name="T14" fmla="*/ 41 w 48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6">
                    <a:moveTo>
                      <a:pt x="41" y="0"/>
                    </a:moveTo>
                    <a:cubicBezTo>
                      <a:pt x="41" y="0"/>
                      <a:pt x="41" y="1"/>
                      <a:pt x="4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5"/>
                      <a:pt x="2" y="10"/>
                      <a:pt x="2" y="14"/>
                    </a:cubicBezTo>
                    <a:cubicBezTo>
                      <a:pt x="2" y="18"/>
                      <a:pt x="2" y="22"/>
                      <a:pt x="1" y="26"/>
                    </a:cubicBezTo>
                    <a:cubicBezTo>
                      <a:pt x="2" y="26"/>
                      <a:pt x="3" y="26"/>
                      <a:pt x="5" y="26"/>
                    </a:cubicBezTo>
                    <a:cubicBezTo>
                      <a:pt x="22" y="26"/>
                      <a:pt x="38" y="17"/>
                      <a:pt x="48" y="4"/>
                    </a:cubicBezTo>
                    <a:cubicBezTo>
                      <a:pt x="45" y="3"/>
                      <a:pt x="43" y="2"/>
                      <a:pt x="41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Oval 11"/>
              <p:cNvSpPr>
                <a:spLocks noChangeArrowheads="1"/>
              </p:cNvSpPr>
              <p:nvPr/>
            </p:nvSpPr>
            <p:spPr bwMode="auto">
              <a:xfrm>
                <a:off x="2238375" y="2605088"/>
                <a:ext cx="815975" cy="822325"/>
              </a:xfrm>
              <a:prstGeom prst="ellipse">
                <a:avLst/>
              </a:prstGeom>
              <a:solidFill>
                <a:srgbClr val="5C5B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Oval 12"/>
              <p:cNvSpPr>
                <a:spLocks noChangeArrowheads="1"/>
              </p:cNvSpPr>
              <p:nvPr/>
            </p:nvSpPr>
            <p:spPr bwMode="auto">
              <a:xfrm>
                <a:off x="2403475" y="2776538"/>
                <a:ext cx="476250" cy="479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Oval 13"/>
              <p:cNvSpPr>
                <a:spLocks noChangeArrowheads="1"/>
              </p:cNvSpPr>
              <p:nvPr/>
            </p:nvSpPr>
            <p:spPr bwMode="auto">
              <a:xfrm>
                <a:off x="2511425" y="2874963"/>
                <a:ext cx="269875" cy="282575"/>
              </a:xfrm>
              <a:prstGeom prst="ellipse">
                <a:avLst/>
              </a:prstGeom>
              <a:solidFill>
                <a:srgbClr val="D2C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Oval 14"/>
              <p:cNvSpPr>
                <a:spLocks noChangeArrowheads="1"/>
              </p:cNvSpPr>
              <p:nvPr/>
            </p:nvSpPr>
            <p:spPr bwMode="auto">
              <a:xfrm>
                <a:off x="2593975" y="2967038"/>
                <a:ext cx="98425" cy="98425"/>
              </a:xfrm>
              <a:prstGeom prst="ellipse">
                <a:avLst/>
              </a:prstGeom>
              <a:solidFill>
                <a:srgbClr val="696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Oval 15"/>
              <p:cNvSpPr>
                <a:spLocks noChangeArrowheads="1"/>
              </p:cNvSpPr>
              <p:nvPr/>
            </p:nvSpPr>
            <p:spPr bwMode="auto">
              <a:xfrm>
                <a:off x="4429125" y="2617788"/>
                <a:ext cx="822325" cy="822325"/>
              </a:xfrm>
              <a:prstGeom prst="ellipse">
                <a:avLst/>
              </a:prstGeom>
              <a:solidFill>
                <a:srgbClr val="5C5B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Oval 16"/>
              <p:cNvSpPr>
                <a:spLocks noChangeArrowheads="1"/>
              </p:cNvSpPr>
              <p:nvPr/>
            </p:nvSpPr>
            <p:spPr bwMode="auto">
              <a:xfrm>
                <a:off x="4600575" y="2789238"/>
                <a:ext cx="476250" cy="479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Oval 17"/>
              <p:cNvSpPr>
                <a:spLocks noChangeArrowheads="1"/>
              </p:cNvSpPr>
              <p:nvPr/>
            </p:nvSpPr>
            <p:spPr bwMode="auto">
              <a:xfrm>
                <a:off x="4699000" y="2887663"/>
                <a:ext cx="273050" cy="282575"/>
              </a:xfrm>
              <a:prstGeom prst="ellipse">
                <a:avLst/>
              </a:prstGeom>
              <a:solidFill>
                <a:srgbClr val="D2C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Oval 18"/>
              <p:cNvSpPr>
                <a:spLocks noChangeArrowheads="1"/>
              </p:cNvSpPr>
              <p:nvPr/>
            </p:nvSpPr>
            <p:spPr bwMode="auto">
              <a:xfrm>
                <a:off x="4791075" y="2979738"/>
                <a:ext cx="98425" cy="98425"/>
              </a:xfrm>
              <a:prstGeom prst="ellipse">
                <a:avLst/>
              </a:prstGeom>
              <a:solidFill>
                <a:srgbClr val="696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19"/>
              <p:cNvSpPr>
                <a:spLocks/>
              </p:cNvSpPr>
              <p:nvPr/>
            </p:nvSpPr>
            <p:spPr bwMode="auto">
              <a:xfrm>
                <a:off x="4254500" y="2443163"/>
                <a:ext cx="1085850" cy="574675"/>
              </a:xfrm>
              <a:custGeom>
                <a:avLst/>
                <a:gdLst>
                  <a:gd name="T0" fmla="*/ 30 w 144"/>
                  <a:gd name="T1" fmla="*/ 76 h 76"/>
                  <a:gd name="T2" fmla="*/ 31 w 144"/>
                  <a:gd name="T3" fmla="*/ 69 h 76"/>
                  <a:gd name="T4" fmla="*/ 54 w 144"/>
                  <a:gd name="T5" fmla="*/ 43 h 76"/>
                  <a:gd name="T6" fmla="*/ 144 w 144"/>
                  <a:gd name="T7" fmla="*/ 38 h 76"/>
                  <a:gd name="T8" fmla="*/ 77 w 144"/>
                  <a:gd name="T9" fmla="*/ 0 h 76"/>
                  <a:gd name="T10" fmla="*/ 0 w 144"/>
                  <a:gd name="T11" fmla="*/ 76 h 76"/>
                  <a:gd name="T12" fmla="*/ 30 w 144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76">
                    <a:moveTo>
                      <a:pt x="30" y="76"/>
                    </a:moveTo>
                    <a:cubicBezTo>
                      <a:pt x="30" y="74"/>
                      <a:pt x="31" y="71"/>
                      <a:pt x="31" y="69"/>
                    </a:cubicBezTo>
                    <a:cubicBezTo>
                      <a:pt x="35" y="53"/>
                      <a:pt x="41" y="43"/>
                      <a:pt x="54" y="43"/>
                    </a:cubicBezTo>
                    <a:cubicBezTo>
                      <a:pt x="67" y="43"/>
                      <a:pt x="124" y="47"/>
                      <a:pt x="144" y="38"/>
                    </a:cubicBezTo>
                    <a:cubicBezTo>
                      <a:pt x="129" y="15"/>
                      <a:pt x="106" y="0"/>
                      <a:pt x="77" y="0"/>
                    </a:cubicBezTo>
                    <a:cubicBezTo>
                      <a:pt x="35" y="0"/>
                      <a:pt x="1" y="34"/>
                      <a:pt x="0" y="76"/>
                    </a:cubicBez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61B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altLang="ko-KR" dirty="0" smtClean="0"/>
                  <a:t>  </a:t>
                </a:r>
                <a:endParaRPr lang="ko-KR" altLang="en-US" dirty="0"/>
              </a:p>
            </p:txBody>
          </p:sp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2368550" y="2125663"/>
                <a:ext cx="88900" cy="263525"/>
              </a:xfrm>
              <a:custGeom>
                <a:avLst/>
                <a:gdLst>
                  <a:gd name="T0" fmla="*/ 12 w 12"/>
                  <a:gd name="T1" fmla="*/ 24 h 35"/>
                  <a:gd name="T2" fmla="*/ 12 w 12"/>
                  <a:gd name="T3" fmla="*/ 11 h 35"/>
                  <a:gd name="T4" fmla="*/ 1 w 12"/>
                  <a:gd name="T5" fmla="*/ 0 h 35"/>
                  <a:gd name="T6" fmla="*/ 0 w 12"/>
                  <a:gd name="T7" fmla="*/ 0 h 35"/>
                  <a:gd name="T8" fmla="*/ 0 w 12"/>
                  <a:gd name="T9" fmla="*/ 33 h 35"/>
                  <a:gd name="T10" fmla="*/ 0 w 12"/>
                  <a:gd name="T11" fmla="*/ 35 h 35"/>
                  <a:gd name="T12" fmla="*/ 1 w 12"/>
                  <a:gd name="T13" fmla="*/ 35 h 35"/>
                  <a:gd name="T14" fmla="*/ 12 w 12"/>
                  <a:gd name="T15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35">
                    <a:moveTo>
                      <a:pt x="12" y="24"/>
                    </a:move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5"/>
                      <a:pt x="7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4"/>
                      <a:pt x="0" y="34"/>
                      <a:pt x="0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7" y="35"/>
                      <a:pt x="12" y="30"/>
                      <a:pt x="12" y="24"/>
                    </a:cubicBezTo>
                    <a:close/>
                  </a:path>
                </a:pathLst>
              </a:custGeom>
              <a:solidFill>
                <a:srgbClr val="CBE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21"/>
              <p:cNvSpPr>
                <a:spLocks/>
              </p:cNvSpPr>
              <p:nvPr/>
            </p:nvSpPr>
            <p:spPr bwMode="auto">
              <a:xfrm>
                <a:off x="2324100" y="2125663"/>
                <a:ext cx="44450" cy="263525"/>
              </a:xfrm>
              <a:custGeom>
                <a:avLst/>
                <a:gdLst>
                  <a:gd name="T0" fmla="*/ 5 w 6"/>
                  <a:gd name="T1" fmla="*/ 0 h 35"/>
                  <a:gd name="T2" fmla="*/ 0 w 6"/>
                  <a:gd name="T3" fmla="*/ 6 h 35"/>
                  <a:gd name="T4" fmla="*/ 0 w 6"/>
                  <a:gd name="T5" fmla="*/ 30 h 35"/>
                  <a:gd name="T6" fmla="*/ 5 w 6"/>
                  <a:gd name="T7" fmla="*/ 35 h 35"/>
                  <a:gd name="T8" fmla="*/ 6 w 6"/>
                  <a:gd name="T9" fmla="*/ 35 h 35"/>
                  <a:gd name="T10" fmla="*/ 6 w 6"/>
                  <a:gd name="T11" fmla="*/ 0 h 35"/>
                  <a:gd name="T12" fmla="*/ 5 w 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5">
                    <a:moveTo>
                      <a:pt x="5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3"/>
                      <a:pt x="2" y="35"/>
                      <a:pt x="5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A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22"/>
              <p:cNvSpPr>
                <a:spLocks/>
              </p:cNvSpPr>
              <p:nvPr/>
            </p:nvSpPr>
            <p:spPr bwMode="auto">
              <a:xfrm>
                <a:off x="4768850" y="2185988"/>
                <a:ext cx="92075" cy="228600"/>
              </a:xfrm>
              <a:custGeom>
                <a:avLst/>
                <a:gdLst>
                  <a:gd name="T0" fmla="*/ 12 w 12"/>
                  <a:gd name="T1" fmla="*/ 10 h 30"/>
                  <a:gd name="T2" fmla="*/ 2 w 12"/>
                  <a:gd name="T3" fmla="*/ 0 h 30"/>
                  <a:gd name="T4" fmla="*/ 4 w 12"/>
                  <a:gd name="T5" fmla="*/ 6 h 30"/>
                  <a:gd name="T6" fmla="*/ 0 w 12"/>
                  <a:gd name="T7" fmla="*/ 30 h 30"/>
                  <a:gd name="T8" fmla="*/ 3 w 12"/>
                  <a:gd name="T9" fmla="*/ 30 h 30"/>
                  <a:gd name="T10" fmla="*/ 12 w 12"/>
                  <a:gd name="T11" fmla="*/ 20 h 30"/>
                  <a:gd name="T12" fmla="*/ 12 w 12"/>
                  <a:gd name="T13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12" y="10"/>
                    </a:moveTo>
                    <a:cubicBezTo>
                      <a:pt x="12" y="4"/>
                      <a:pt x="8" y="0"/>
                      <a:pt x="2" y="0"/>
                    </a:cubicBezTo>
                    <a:cubicBezTo>
                      <a:pt x="3" y="2"/>
                      <a:pt x="3" y="4"/>
                      <a:pt x="4" y="6"/>
                    </a:cubicBezTo>
                    <a:cubicBezTo>
                      <a:pt x="6" y="16"/>
                      <a:pt x="4" y="24"/>
                      <a:pt x="0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8" y="30"/>
                      <a:pt x="12" y="25"/>
                      <a:pt x="12" y="20"/>
                    </a:cubicBez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CBE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23"/>
              <p:cNvSpPr>
                <a:spLocks/>
              </p:cNvSpPr>
              <p:nvPr/>
            </p:nvSpPr>
            <p:spPr bwMode="auto">
              <a:xfrm>
                <a:off x="2428875" y="1655763"/>
                <a:ext cx="2406650" cy="1301750"/>
              </a:xfrm>
              <a:custGeom>
                <a:avLst/>
                <a:gdLst>
                  <a:gd name="T0" fmla="*/ 315 w 319"/>
                  <a:gd name="T1" fmla="*/ 77 h 172"/>
                  <a:gd name="T2" fmla="*/ 279 w 319"/>
                  <a:gd name="T3" fmla="*/ 0 h 172"/>
                  <a:gd name="T4" fmla="*/ 263 w 319"/>
                  <a:gd name="T5" fmla="*/ 2 h 172"/>
                  <a:gd name="T6" fmla="*/ 256 w 319"/>
                  <a:gd name="T7" fmla="*/ 1 h 172"/>
                  <a:gd name="T8" fmla="*/ 271 w 319"/>
                  <a:gd name="T9" fmla="*/ 65 h 172"/>
                  <a:gd name="T10" fmla="*/ 260 w 319"/>
                  <a:gd name="T11" fmla="*/ 104 h 172"/>
                  <a:gd name="T12" fmla="*/ 234 w 319"/>
                  <a:gd name="T13" fmla="*/ 135 h 172"/>
                  <a:gd name="T14" fmla="*/ 202 w 319"/>
                  <a:gd name="T15" fmla="*/ 148 h 172"/>
                  <a:gd name="T16" fmla="*/ 176 w 319"/>
                  <a:gd name="T17" fmla="*/ 148 h 172"/>
                  <a:gd name="T18" fmla="*/ 149 w 319"/>
                  <a:gd name="T19" fmla="*/ 106 h 172"/>
                  <a:gd name="T20" fmla="*/ 158 w 319"/>
                  <a:gd name="T21" fmla="*/ 89 h 172"/>
                  <a:gd name="T22" fmla="*/ 163 w 319"/>
                  <a:gd name="T23" fmla="*/ 72 h 172"/>
                  <a:gd name="T24" fmla="*/ 163 w 319"/>
                  <a:gd name="T25" fmla="*/ 64 h 172"/>
                  <a:gd name="T26" fmla="*/ 0 w 319"/>
                  <a:gd name="T27" fmla="*/ 64 h 172"/>
                  <a:gd name="T28" fmla="*/ 0 w 319"/>
                  <a:gd name="T29" fmla="*/ 93 h 172"/>
                  <a:gd name="T30" fmla="*/ 49 w 319"/>
                  <a:gd name="T31" fmla="*/ 79 h 172"/>
                  <a:gd name="T32" fmla="*/ 121 w 319"/>
                  <a:gd name="T33" fmla="*/ 167 h 172"/>
                  <a:gd name="T34" fmla="*/ 137 w 319"/>
                  <a:gd name="T35" fmla="*/ 172 h 172"/>
                  <a:gd name="T36" fmla="*/ 234 w 319"/>
                  <a:gd name="T37" fmla="*/ 172 h 172"/>
                  <a:gd name="T38" fmla="*/ 254 w 319"/>
                  <a:gd name="T39" fmla="*/ 157 h 172"/>
                  <a:gd name="T40" fmla="*/ 292 w 319"/>
                  <a:gd name="T41" fmla="*/ 115 h 172"/>
                  <a:gd name="T42" fmla="*/ 315 w 319"/>
                  <a:gd name="T43" fmla="*/ 7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9" h="172">
                    <a:moveTo>
                      <a:pt x="315" y="77"/>
                    </a:moveTo>
                    <a:cubicBezTo>
                      <a:pt x="308" y="46"/>
                      <a:pt x="288" y="13"/>
                      <a:pt x="279" y="0"/>
                    </a:cubicBezTo>
                    <a:cubicBezTo>
                      <a:pt x="263" y="2"/>
                      <a:pt x="263" y="2"/>
                      <a:pt x="263" y="2"/>
                    </a:cubicBezTo>
                    <a:cubicBezTo>
                      <a:pt x="261" y="2"/>
                      <a:pt x="258" y="2"/>
                      <a:pt x="256" y="1"/>
                    </a:cubicBezTo>
                    <a:cubicBezTo>
                      <a:pt x="259" y="10"/>
                      <a:pt x="269" y="49"/>
                      <a:pt x="271" y="65"/>
                    </a:cubicBezTo>
                    <a:cubicBezTo>
                      <a:pt x="273" y="80"/>
                      <a:pt x="272" y="94"/>
                      <a:pt x="260" y="104"/>
                    </a:cubicBezTo>
                    <a:cubicBezTo>
                      <a:pt x="250" y="111"/>
                      <a:pt x="244" y="118"/>
                      <a:pt x="234" y="135"/>
                    </a:cubicBezTo>
                    <a:cubicBezTo>
                      <a:pt x="229" y="144"/>
                      <a:pt x="217" y="148"/>
                      <a:pt x="202" y="148"/>
                    </a:cubicBezTo>
                    <a:cubicBezTo>
                      <a:pt x="195" y="148"/>
                      <a:pt x="195" y="148"/>
                      <a:pt x="176" y="148"/>
                    </a:cubicBezTo>
                    <a:cubicBezTo>
                      <a:pt x="151" y="148"/>
                      <a:pt x="134" y="136"/>
                      <a:pt x="149" y="106"/>
                    </a:cubicBezTo>
                    <a:cubicBezTo>
                      <a:pt x="152" y="100"/>
                      <a:pt x="156" y="94"/>
                      <a:pt x="158" y="89"/>
                    </a:cubicBezTo>
                    <a:cubicBezTo>
                      <a:pt x="161" y="84"/>
                      <a:pt x="163" y="79"/>
                      <a:pt x="163" y="72"/>
                    </a:cubicBezTo>
                    <a:cubicBezTo>
                      <a:pt x="163" y="68"/>
                      <a:pt x="163" y="64"/>
                      <a:pt x="163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5" y="84"/>
                      <a:pt x="32" y="79"/>
                      <a:pt x="49" y="79"/>
                    </a:cubicBezTo>
                    <a:cubicBezTo>
                      <a:pt x="94" y="79"/>
                      <a:pt x="124" y="117"/>
                      <a:pt x="121" y="167"/>
                    </a:cubicBezTo>
                    <a:cubicBezTo>
                      <a:pt x="124" y="170"/>
                      <a:pt x="129" y="172"/>
                      <a:pt x="137" y="172"/>
                    </a:cubicBezTo>
                    <a:cubicBezTo>
                      <a:pt x="173" y="172"/>
                      <a:pt x="225" y="172"/>
                      <a:pt x="234" y="172"/>
                    </a:cubicBezTo>
                    <a:cubicBezTo>
                      <a:pt x="242" y="172"/>
                      <a:pt x="250" y="166"/>
                      <a:pt x="254" y="157"/>
                    </a:cubicBezTo>
                    <a:cubicBezTo>
                      <a:pt x="263" y="134"/>
                      <a:pt x="279" y="122"/>
                      <a:pt x="292" y="115"/>
                    </a:cubicBezTo>
                    <a:cubicBezTo>
                      <a:pt x="306" y="108"/>
                      <a:pt x="319" y="98"/>
                      <a:pt x="315" y="77"/>
                    </a:cubicBezTo>
                    <a:close/>
                  </a:path>
                </a:pathLst>
              </a:custGeom>
              <a:solidFill>
                <a:srgbClr val="89CD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24"/>
              <p:cNvSpPr>
                <a:spLocks/>
              </p:cNvSpPr>
              <p:nvPr/>
            </p:nvSpPr>
            <p:spPr bwMode="auto">
              <a:xfrm>
                <a:off x="3498850" y="2640013"/>
                <a:ext cx="701675" cy="196850"/>
              </a:xfrm>
              <a:custGeom>
                <a:avLst/>
                <a:gdLst>
                  <a:gd name="T0" fmla="*/ 3 w 93"/>
                  <a:gd name="T1" fmla="*/ 0 h 26"/>
                  <a:gd name="T2" fmla="*/ 35 w 93"/>
                  <a:gd name="T3" fmla="*/ 26 h 26"/>
                  <a:gd name="T4" fmla="*/ 61 w 93"/>
                  <a:gd name="T5" fmla="*/ 26 h 26"/>
                  <a:gd name="T6" fmla="*/ 93 w 93"/>
                  <a:gd name="T7" fmla="*/ 4 h 26"/>
                  <a:gd name="T8" fmla="*/ 61 w 93"/>
                  <a:gd name="T9" fmla="*/ 17 h 26"/>
                  <a:gd name="T10" fmla="*/ 35 w 93"/>
                  <a:gd name="T11" fmla="*/ 17 h 26"/>
                  <a:gd name="T12" fmla="*/ 3 w 93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26">
                    <a:moveTo>
                      <a:pt x="3" y="0"/>
                    </a:moveTo>
                    <a:cubicBezTo>
                      <a:pt x="0" y="18"/>
                      <a:pt x="14" y="26"/>
                      <a:pt x="35" y="26"/>
                    </a:cubicBezTo>
                    <a:cubicBezTo>
                      <a:pt x="54" y="26"/>
                      <a:pt x="54" y="26"/>
                      <a:pt x="61" y="26"/>
                    </a:cubicBezTo>
                    <a:cubicBezTo>
                      <a:pt x="76" y="26"/>
                      <a:pt x="89" y="18"/>
                      <a:pt x="93" y="4"/>
                    </a:cubicBezTo>
                    <a:cubicBezTo>
                      <a:pt x="88" y="13"/>
                      <a:pt x="76" y="17"/>
                      <a:pt x="61" y="17"/>
                    </a:cubicBezTo>
                    <a:cubicBezTo>
                      <a:pt x="54" y="17"/>
                      <a:pt x="54" y="17"/>
                      <a:pt x="35" y="17"/>
                    </a:cubicBezTo>
                    <a:cubicBezTo>
                      <a:pt x="18" y="17"/>
                      <a:pt x="5" y="12"/>
                      <a:pt x="3" y="0"/>
                    </a:cubicBezTo>
                    <a:close/>
                  </a:path>
                </a:pathLst>
              </a:custGeom>
              <a:solidFill>
                <a:srgbClr val="696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Freeform 25"/>
              <p:cNvSpPr>
                <a:spLocks/>
              </p:cNvSpPr>
              <p:nvPr/>
            </p:nvSpPr>
            <p:spPr bwMode="auto">
              <a:xfrm>
                <a:off x="2428875" y="1890713"/>
                <a:ext cx="1228725" cy="250825"/>
              </a:xfrm>
              <a:custGeom>
                <a:avLst/>
                <a:gdLst>
                  <a:gd name="T0" fmla="*/ 163 w 163"/>
                  <a:gd name="T1" fmla="*/ 33 h 33"/>
                  <a:gd name="T2" fmla="*/ 163 w 163"/>
                  <a:gd name="T3" fmla="*/ 20 h 33"/>
                  <a:gd name="T4" fmla="*/ 143 w 163"/>
                  <a:gd name="T5" fmla="*/ 0 h 33"/>
                  <a:gd name="T6" fmla="*/ 20 w 163"/>
                  <a:gd name="T7" fmla="*/ 0 h 33"/>
                  <a:gd name="T8" fmla="*/ 0 w 163"/>
                  <a:gd name="T9" fmla="*/ 20 h 33"/>
                  <a:gd name="T10" fmla="*/ 0 w 163"/>
                  <a:gd name="T11" fmla="*/ 33 h 33"/>
                  <a:gd name="T12" fmla="*/ 163 w 163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33">
                    <a:moveTo>
                      <a:pt x="163" y="33"/>
                    </a:moveTo>
                    <a:cubicBezTo>
                      <a:pt x="163" y="20"/>
                      <a:pt x="163" y="20"/>
                      <a:pt x="163" y="20"/>
                    </a:cubicBezTo>
                    <a:cubicBezTo>
                      <a:pt x="163" y="9"/>
                      <a:pt x="154" y="0"/>
                      <a:pt x="14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3"/>
                      <a:pt x="0" y="33"/>
                      <a:pt x="0" y="33"/>
                    </a:cubicBezTo>
                    <a:lnTo>
                      <a:pt x="163" y="33"/>
                    </a:lnTo>
                    <a:close/>
                  </a:path>
                </a:pathLst>
              </a:custGeom>
              <a:solidFill>
                <a:srgbClr val="696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26"/>
              <p:cNvSpPr>
                <a:spLocks/>
              </p:cNvSpPr>
              <p:nvPr/>
            </p:nvSpPr>
            <p:spPr bwMode="auto">
              <a:xfrm>
                <a:off x="4619625" y="1389063"/>
                <a:ext cx="120650" cy="266700"/>
              </a:xfrm>
              <a:custGeom>
                <a:avLst/>
                <a:gdLst>
                  <a:gd name="T0" fmla="*/ 15 w 16"/>
                  <a:gd name="T1" fmla="*/ 22 h 35"/>
                  <a:gd name="T2" fmla="*/ 14 w 16"/>
                  <a:gd name="T3" fmla="*/ 10 h 35"/>
                  <a:gd name="T4" fmla="*/ 2 w 16"/>
                  <a:gd name="T5" fmla="*/ 0 h 35"/>
                  <a:gd name="T6" fmla="*/ 0 w 16"/>
                  <a:gd name="T7" fmla="*/ 0 h 35"/>
                  <a:gd name="T8" fmla="*/ 3 w 16"/>
                  <a:gd name="T9" fmla="*/ 33 h 35"/>
                  <a:gd name="T10" fmla="*/ 3 w 16"/>
                  <a:gd name="T11" fmla="*/ 35 h 35"/>
                  <a:gd name="T12" fmla="*/ 5 w 16"/>
                  <a:gd name="T13" fmla="*/ 35 h 35"/>
                  <a:gd name="T14" fmla="*/ 15 w 16"/>
                  <a:gd name="T15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5">
                    <a:moveTo>
                      <a:pt x="15" y="22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4"/>
                      <a:pt x="8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4"/>
                      <a:pt x="3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11" y="34"/>
                      <a:pt x="16" y="29"/>
                      <a:pt x="15" y="22"/>
                    </a:cubicBezTo>
                    <a:close/>
                  </a:path>
                </a:pathLst>
              </a:custGeom>
              <a:solidFill>
                <a:srgbClr val="CBE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Freeform 27"/>
              <p:cNvSpPr>
                <a:spLocks/>
              </p:cNvSpPr>
              <p:nvPr/>
            </p:nvSpPr>
            <p:spPr bwMode="auto">
              <a:xfrm>
                <a:off x="4308475" y="1389063"/>
                <a:ext cx="339725" cy="295275"/>
              </a:xfrm>
              <a:custGeom>
                <a:avLst/>
                <a:gdLst>
                  <a:gd name="T0" fmla="*/ 42 w 45"/>
                  <a:gd name="T1" fmla="*/ 0 h 39"/>
                  <a:gd name="T2" fmla="*/ 10 w 45"/>
                  <a:gd name="T3" fmla="*/ 4 h 39"/>
                  <a:gd name="T4" fmla="*/ 1 w 45"/>
                  <a:gd name="T5" fmla="*/ 16 h 39"/>
                  <a:gd name="T6" fmla="*/ 2 w 45"/>
                  <a:gd name="T7" fmla="*/ 28 h 39"/>
                  <a:gd name="T8" fmla="*/ 14 w 45"/>
                  <a:gd name="T9" fmla="*/ 38 h 39"/>
                  <a:gd name="T10" fmla="*/ 45 w 45"/>
                  <a:gd name="T11" fmla="*/ 35 h 39"/>
                  <a:gd name="T12" fmla="*/ 45 w 45"/>
                  <a:gd name="T13" fmla="*/ 33 h 39"/>
                  <a:gd name="T14" fmla="*/ 42 w 45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39">
                    <a:moveTo>
                      <a:pt x="42" y="0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4" y="4"/>
                      <a:pt x="0" y="10"/>
                      <a:pt x="1" y="16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34"/>
                      <a:pt x="8" y="39"/>
                      <a:pt x="14" y="38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5" y="34"/>
                      <a:pt x="45" y="34"/>
                      <a:pt x="45" y="33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6AC3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Oval 28"/>
              <p:cNvSpPr>
                <a:spLocks noChangeArrowheads="1"/>
              </p:cNvSpPr>
              <p:nvPr/>
            </p:nvSpPr>
            <p:spPr bwMode="auto">
              <a:xfrm>
                <a:off x="4321175" y="1497013"/>
                <a:ext cx="130175" cy="120650"/>
              </a:xfrm>
              <a:prstGeom prst="ellipse">
                <a:avLst/>
              </a:prstGeom>
              <a:solidFill>
                <a:srgbClr val="CBE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29"/>
              <p:cNvSpPr>
                <a:spLocks/>
              </p:cNvSpPr>
              <p:nvPr/>
            </p:nvSpPr>
            <p:spPr bwMode="auto">
              <a:xfrm>
                <a:off x="4095750" y="1509713"/>
                <a:ext cx="333375" cy="123825"/>
              </a:xfrm>
              <a:custGeom>
                <a:avLst/>
                <a:gdLst>
                  <a:gd name="T0" fmla="*/ 37 w 44"/>
                  <a:gd name="T1" fmla="*/ 1 h 16"/>
                  <a:gd name="T2" fmla="*/ 5 w 44"/>
                  <a:gd name="T3" fmla="*/ 4 h 16"/>
                  <a:gd name="T4" fmla="*/ 0 w 44"/>
                  <a:gd name="T5" fmla="*/ 10 h 16"/>
                  <a:gd name="T6" fmla="*/ 0 w 44"/>
                  <a:gd name="T7" fmla="*/ 10 h 16"/>
                  <a:gd name="T8" fmla="*/ 6 w 44"/>
                  <a:gd name="T9" fmla="*/ 16 h 16"/>
                  <a:gd name="T10" fmla="*/ 38 w 44"/>
                  <a:gd name="T11" fmla="*/ 12 h 16"/>
                  <a:gd name="T12" fmla="*/ 44 w 44"/>
                  <a:gd name="T13" fmla="*/ 6 h 16"/>
                  <a:gd name="T14" fmla="*/ 44 w 44"/>
                  <a:gd name="T15" fmla="*/ 6 h 16"/>
                  <a:gd name="T16" fmla="*/ 37 w 44"/>
                  <a:gd name="T1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6">
                    <a:moveTo>
                      <a:pt x="37" y="1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2" y="4"/>
                      <a:pt x="0" y="7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4"/>
                      <a:pt x="3" y="16"/>
                      <a:pt x="6" y="16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42" y="12"/>
                      <a:pt x="44" y="9"/>
                      <a:pt x="44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3" y="3"/>
                      <a:pt x="41" y="0"/>
                      <a:pt x="37" y="1"/>
                    </a:cubicBezTo>
                    <a:close/>
                  </a:path>
                </a:pathLst>
              </a:custGeom>
              <a:solidFill>
                <a:srgbClr val="696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Oval 30"/>
              <p:cNvSpPr>
                <a:spLocks noChangeArrowheads="1"/>
              </p:cNvSpPr>
              <p:nvPr/>
            </p:nvSpPr>
            <p:spPr bwMode="auto">
              <a:xfrm>
                <a:off x="4089400" y="1535113"/>
                <a:ext cx="104775" cy="104775"/>
              </a:xfrm>
              <a:prstGeom prst="ellipse">
                <a:avLst/>
              </a:prstGeom>
              <a:solidFill>
                <a:srgbClr val="D6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Freeform 31"/>
              <p:cNvSpPr>
                <a:spLocks/>
              </p:cNvSpPr>
              <p:nvPr/>
            </p:nvSpPr>
            <p:spPr bwMode="auto">
              <a:xfrm>
                <a:off x="4079875" y="973138"/>
                <a:ext cx="317500" cy="536575"/>
              </a:xfrm>
              <a:custGeom>
                <a:avLst/>
                <a:gdLst>
                  <a:gd name="T0" fmla="*/ 40 w 42"/>
                  <a:gd name="T1" fmla="*/ 69 h 71"/>
                  <a:gd name="T2" fmla="*/ 42 w 42"/>
                  <a:gd name="T3" fmla="*/ 69 h 71"/>
                  <a:gd name="T4" fmla="*/ 31 w 42"/>
                  <a:gd name="T5" fmla="*/ 23 h 71"/>
                  <a:gd name="T6" fmla="*/ 0 w 42"/>
                  <a:gd name="T7" fmla="*/ 3 h 71"/>
                  <a:gd name="T8" fmla="*/ 2 w 42"/>
                  <a:gd name="T9" fmla="*/ 9 h 71"/>
                  <a:gd name="T10" fmla="*/ 25 w 42"/>
                  <a:gd name="T11" fmla="*/ 25 h 71"/>
                  <a:gd name="T12" fmla="*/ 36 w 42"/>
                  <a:gd name="T13" fmla="*/ 71 h 71"/>
                  <a:gd name="T14" fmla="*/ 40 w 42"/>
                  <a:gd name="T15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71">
                    <a:moveTo>
                      <a:pt x="40" y="69"/>
                    </a:moveTo>
                    <a:cubicBezTo>
                      <a:pt x="41" y="69"/>
                      <a:pt x="41" y="69"/>
                      <a:pt x="42" y="69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28" y="9"/>
                      <a:pt x="14" y="0"/>
                      <a:pt x="0" y="3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2" y="7"/>
                      <a:pt x="22" y="14"/>
                      <a:pt x="25" y="25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7" y="70"/>
                      <a:pt x="39" y="69"/>
                      <a:pt x="40" y="69"/>
                    </a:cubicBezTo>
                    <a:close/>
                  </a:path>
                </a:pathLst>
              </a:custGeom>
              <a:solidFill>
                <a:srgbClr val="D6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32"/>
              <p:cNvSpPr>
                <a:spLocks/>
              </p:cNvSpPr>
              <p:nvPr/>
            </p:nvSpPr>
            <p:spPr bwMode="auto">
              <a:xfrm>
                <a:off x="3968750" y="906463"/>
                <a:ext cx="142875" cy="263525"/>
              </a:xfrm>
              <a:custGeom>
                <a:avLst/>
                <a:gdLst>
                  <a:gd name="T0" fmla="*/ 18 w 19"/>
                  <a:gd name="T1" fmla="*/ 21 h 35"/>
                  <a:gd name="T2" fmla="*/ 15 w 19"/>
                  <a:gd name="T3" fmla="*/ 9 h 35"/>
                  <a:gd name="T4" fmla="*/ 2 w 19"/>
                  <a:gd name="T5" fmla="*/ 1 h 35"/>
                  <a:gd name="T6" fmla="*/ 0 w 19"/>
                  <a:gd name="T7" fmla="*/ 2 h 35"/>
                  <a:gd name="T8" fmla="*/ 8 w 19"/>
                  <a:gd name="T9" fmla="*/ 34 h 35"/>
                  <a:gd name="T10" fmla="*/ 8 w 19"/>
                  <a:gd name="T11" fmla="*/ 35 h 35"/>
                  <a:gd name="T12" fmla="*/ 10 w 19"/>
                  <a:gd name="T13" fmla="*/ 35 h 35"/>
                  <a:gd name="T14" fmla="*/ 18 w 19"/>
                  <a:gd name="T15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5">
                    <a:moveTo>
                      <a:pt x="18" y="21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4" y="3"/>
                      <a:pt x="8" y="0"/>
                      <a:pt x="2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5"/>
                      <a:pt x="8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6" y="33"/>
                      <a:pt x="19" y="27"/>
                      <a:pt x="18" y="21"/>
                    </a:cubicBezTo>
                    <a:close/>
                  </a:path>
                </a:pathLst>
              </a:custGeom>
              <a:solidFill>
                <a:srgbClr val="D6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33"/>
              <p:cNvSpPr>
                <a:spLocks/>
              </p:cNvSpPr>
              <p:nvPr/>
            </p:nvSpPr>
            <p:spPr bwMode="auto">
              <a:xfrm>
                <a:off x="3937000" y="922338"/>
                <a:ext cx="98425" cy="257175"/>
              </a:xfrm>
              <a:custGeom>
                <a:avLst/>
                <a:gdLst>
                  <a:gd name="T0" fmla="*/ 4 w 13"/>
                  <a:gd name="T1" fmla="*/ 0 h 34"/>
                  <a:gd name="T2" fmla="*/ 1 w 13"/>
                  <a:gd name="T3" fmla="*/ 6 h 34"/>
                  <a:gd name="T4" fmla="*/ 6 w 13"/>
                  <a:gd name="T5" fmla="*/ 30 h 34"/>
                  <a:gd name="T6" fmla="*/ 12 w 13"/>
                  <a:gd name="T7" fmla="*/ 33 h 34"/>
                  <a:gd name="T8" fmla="*/ 13 w 13"/>
                  <a:gd name="T9" fmla="*/ 33 h 34"/>
                  <a:gd name="T10" fmla="*/ 5 w 13"/>
                  <a:gd name="T11" fmla="*/ 0 h 34"/>
                  <a:gd name="T12" fmla="*/ 4 w 13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4">
                    <a:moveTo>
                      <a:pt x="4" y="0"/>
                    </a:moveTo>
                    <a:cubicBezTo>
                      <a:pt x="2" y="0"/>
                      <a:pt x="0" y="3"/>
                      <a:pt x="1" y="6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2"/>
                      <a:pt x="9" y="34"/>
                      <a:pt x="12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2C4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34"/>
              <p:cNvSpPr>
                <a:spLocks/>
              </p:cNvSpPr>
              <p:nvPr/>
            </p:nvSpPr>
            <p:spPr bwMode="auto">
              <a:xfrm>
                <a:off x="2019300" y="2239963"/>
                <a:ext cx="1352550" cy="688975"/>
              </a:xfrm>
              <a:custGeom>
                <a:avLst/>
                <a:gdLst>
                  <a:gd name="T0" fmla="*/ 176 w 179"/>
                  <a:gd name="T1" fmla="*/ 89 h 91"/>
                  <a:gd name="T2" fmla="*/ 104 w 179"/>
                  <a:gd name="T3" fmla="*/ 0 h 91"/>
                  <a:gd name="T4" fmla="*/ 0 w 179"/>
                  <a:gd name="T5" fmla="*/ 78 h 91"/>
                  <a:gd name="T6" fmla="*/ 93 w 179"/>
                  <a:gd name="T7" fmla="*/ 89 h 91"/>
                  <a:gd name="T8" fmla="*/ 176 w 179"/>
                  <a:gd name="T9" fmla="*/ 8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91">
                    <a:moveTo>
                      <a:pt x="176" y="89"/>
                    </a:moveTo>
                    <a:cubicBezTo>
                      <a:pt x="179" y="38"/>
                      <a:pt x="150" y="0"/>
                      <a:pt x="104" y="0"/>
                    </a:cubicBezTo>
                    <a:cubicBezTo>
                      <a:pt x="62" y="0"/>
                      <a:pt x="20" y="33"/>
                      <a:pt x="0" y="78"/>
                    </a:cubicBezTo>
                    <a:cubicBezTo>
                      <a:pt x="19" y="91"/>
                      <a:pt x="93" y="89"/>
                      <a:pt x="93" y="89"/>
                    </a:cubicBezTo>
                    <a:lnTo>
                      <a:pt x="176" y="89"/>
                    </a:lnTo>
                    <a:close/>
                  </a:path>
                </a:pathLst>
              </a:custGeom>
              <a:solidFill>
                <a:srgbClr val="61B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35"/>
              <p:cNvSpPr>
                <a:spLocks/>
              </p:cNvSpPr>
              <p:nvPr/>
            </p:nvSpPr>
            <p:spPr bwMode="auto">
              <a:xfrm>
                <a:off x="2495550" y="2789238"/>
                <a:ext cx="400050" cy="15875"/>
              </a:xfrm>
              <a:custGeom>
                <a:avLst/>
                <a:gdLst>
                  <a:gd name="T0" fmla="*/ 53 w 53"/>
                  <a:gd name="T1" fmla="*/ 1 h 2"/>
                  <a:gd name="T2" fmla="*/ 52 w 53"/>
                  <a:gd name="T3" fmla="*/ 2 h 2"/>
                  <a:gd name="T4" fmla="*/ 1 w 53"/>
                  <a:gd name="T5" fmla="*/ 2 h 2"/>
                  <a:gd name="T6" fmla="*/ 0 w 53"/>
                  <a:gd name="T7" fmla="*/ 1 h 2"/>
                  <a:gd name="T8" fmla="*/ 0 w 53"/>
                  <a:gd name="T9" fmla="*/ 1 h 2"/>
                  <a:gd name="T10" fmla="*/ 1 w 53"/>
                  <a:gd name="T11" fmla="*/ 0 h 2"/>
                  <a:gd name="T12" fmla="*/ 52 w 53"/>
                  <a:gd name="T13" fmla="*/ 0 h 2"/>
                  <a:gd name="T14" fmla="*/ 53 w 53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2">
                    <a:moveTo>
                      <a:pt x="53" y="1"/>
                    </a:moveTo>
                    <a:cubicBezTo>
                      <a:pt x="53" y="2"/>
                      <a:pt x="53" y="2"/>
                      <a:pt x="5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Freeform 36"/>
              <p:cNvSpPr>
                <a:spLocks/>
              </p:cNvSpPr>
              <p:nvPr/>
            </p:nvSpPr>
            <p:spPr bwMode="auto">
              <a:xfrm>
                <a:off x="2495550" y="2744788"/>
                <a:ext cx="400050" cy="15875"/>
              </a:xfrm>
              <a:custGeom>
                <a:avLst/>
                <a:gdLst>
                  <a:gd name="T0" fmla="*/ 53 w 53"/>
                  <a:gd name="T1" fmla="*/ 1 h 2"/>
                  <a:gd name="T2" fmla="*/ 52 w 53"/>
                  <a:gd name="T3" fmla="*/ 2 h 2"/>
                  <a:gd name="T4" fmla="*/ 1 w 53"/>
                  <a:gd name="T5" fmla="*/ 2 h 2"/>
                  <a:gd name="T6" fmla="*/ 0 w 53"/>
                  <a:gd name="T7" fmla="*/ 1 h 2"/>
                  <a:gd name="T8" fmla="*/ 0 w 53"/>
                  <a:gd name="T9" fmla="*/ 1 h 2"/>
                  <a:gd name="T10" fmla="*/ 1 w 53"/>
                  <a:gd name="T11" fmla="*/ 0 h 2"/>
                  <a:gd name="T12" fmla="*/ 52 w 53"/>
                  <a:gd name="T13" fmla="*/ 0 h 2"/>
                  <a:gd name="T14" fmla="*/ 53 w 53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2">
                    <a:moveTo>
                      <a:pt x="53" y="1"/>
                    </a:moveTo>
                    <a:cubicBezTo>
                      <a:pt x="53" y="2"/>
                      <a:pt x="53" y="2"/>
                      <a:pt x="5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3" y="1"/>
                      <a:pt x="53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37"/>
              <p:cNvSpPr>
                <a:spLocks/>
              </p:cNvSpPr>
              <p:nvPr/>
            </p:nvSpPr>
            <p:spPr bwMode="auto">
              <a:xfrm>
                <a:off x="2495550" y="2700338"/>
                <a:ext cx="400050" cy="22225"/>
              </a:xfrm>
              <a:custGeom>
                <a:avLst/>
                <a:gdLst>
                  <a:gd name="T0" fmla="*/ 53 w 53"/>
                  <a:gd name="T1" fmla="*/ 2 h 3"/>
                  <a:gd name="T2" fmla="*/ 52 w 53"/>
                  <a:gd name="T3" fmla="*/ 3 h 3"/>
                  <a:gd name="T4" fmla="*/ 1 w 53"/>
                  <a:gd name="T5" fmla="*/ 3 h 3"/>
                  <a:gd name="T6" fmla="*/ 0 w 53"/>
                  <a:gd name="T7" fmla="*/ 2 h 3"/>
                  <a:gd name="T8" fmla="*/ 0 w 53"/>
                  <a:gd name="T9" fmla="*/ 2 h 3"/>
                  <a:gd name="T10" fmla="*/ 1 w 53"/>
                  <a:gd name="T11" fmla="*/ 0 h 3"/>
                  <a:gd name="T12" fmla="*/ 52 w 53"/>
                  <a:gd name="T13" fmla="*/ 0 h 3"/>
                  <a:gd name="T14" fmla="*/ 53 w 5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3">
                    <a:moveTo>
                      <a:pt x="53" y="2"/>
                    </a:moveTo>
                    <a:cubicBezTo>
                      <a:pt x="53" y="2"/>
                      <a:pt x="53" y="3"/>
                      <a:pt x="5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3" y="1"/>
                      <a:pt x="53" y="2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38"/>
              <p:cNvSpPr>
                <a:spLocks/>
              </p:cNvSpPr>
              <p:nvPr/>
            </p:nvSpPr>
            <p:spPr bwMode="auto">
              <a:xfrm>
                <a:off x="2495550" y="2662238"/>
                <a:ext cx="400050" cy="15875"/>
              </a:xfrm>
              <a:custGeom>
                <a:avLst/>
                <a:gdLst>
                  <a:gd name="T0" fmla="*/ 53 w 53"/>
                  <a:gd name="T1" fmla="*/ 1 h 2"/>
                  <a:gd name="T2" fmla="*/ 52 w 53"/>
                  <a:gd name="T3" fmla="*/ 2 h 2"/>
                  <a:gd name="T4" fmla="*/ 1 w 53"/>
                  <a:gd name="T5" fmla="*/ 2 h 2"/>
                  <a:gd name="T6" fmla="*/ 0 w 53"/>
                  <a:gd name="T7" fmla="*/ 1 h 2"/>
                  <a:gd name="T8" fmla="*/ 0 w 53"/>
                  <a:gd name="T9" fmla="*/ 1 h 2"/>
                  <a:gd name="T10" fmla="*/ 1 w 53"/>
                  <a:gd name="T11" fmla="*/ 0 h 2"/>
                  <a:gd name="T12" fmla="*/ 52 w 53"/>
                  <a:gd name="T13" fmla="*/ 0 h 2"/>
                  <a:gd name="T14" fmla="*/ 53 w 53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2">
                    <a:moveTo>
                      <a:pt x="53" y="1"/>
                    </a:moveTo>
                    <a:cubicBezTo>
                      <a:pt x="53" y="2"/>
                      <a:pt x="53" y="2"/>
                      <a:pt x="5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67" name="그룹 166"/>
          <p:cNvGrpSpPr/>
          <p:nvPr/>
        </p:nvGrpSpPr>
        <p:grpSpPr>
          <a:xfrm>
            <a:off x="10664074" y="5424679"/>
            <a:ext cx="397373" cy="906873"/>
            <a:chOff x="11456039" y="5546916"/>
            <a:chExt cx="571500" cy="113561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8" name="이등변 삼각형 167"/>
            <p:cNvSpPr/>
            <p:nvPr/>
          </p:nvSpPr>
          <p:spPr>
            <a:xfrm>
              <a:off x="11456039" y="6189863"/>
              <a:ext cx="571500" cy="492672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이등변 삼각형 168"/>
            <p:cNvSpPr/>
            <p:nvPr/>
          </p:nvSpPr>
          <p:spPr>
            <a:xfrm>
              <a:off x="11456039" y="6009940"/>
              <a:ext cx="571500" cy="492672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이등변 삼각형 169"/>
            <p:cNvSpPr/>
            <p:nvPr/>
          </p:nvSpPr>
          <p:spPr>
            <a:xfrm>
              <a:off x="11456039" y="5756487"/>
              <a:ext cx="571500" cy="492672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이등변 삼각형 170"/>
            <p:cNvSpPr/>
            <p:nvPr/>
          </p:nvSpPr>
          <p:spPr>
            <a:xfrm>
              <a:off x="11456039" y="5546916"/>
              <a:ext cx="571500" cy="492672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6" name="자유형 165"/>
          <p:cNvSpPr/>
          <p:nvPr/>
        </p:nvSpPr>
        <p:spPr>
          <a:xfrm>
            <a:off x="9794931" y="6102740"/>
            <a:ext cx="2403967" cy="760982"/>
          </a:xfrm>
          <a:custGeom>
            <a:avLst/>
            <a:gdLst>
              <a:gd name="connsiteX0" fmla="*/ 2403967 w 2403967"/>
              <a:gd name="connsiteY0" fmla="*/ 0 h 760982"/>
              <a:gd name="connsiteX1" fmla="*/ 2403967 w 2403967"/>
              <a:gd name="connsiteY1" fmla="*/ 760982 h 760982"/>
              <a:gd name="connsiteX2" fmla="*/ 0 w 2403967"/>
              <a:gd name="connsiteY2" fmla="*/ 760982 h 760982"/>
              <a:gd name="connsiteX3" fmla="*/ 14730 w 2403967"/>
              <a:gd name="connsiteY3" fmla="*/ 748292 h 760982"/>
              <a:gd name="connsiteX4" fmla="*/ 639683 w 2403967"/>
              <a:gd name="connsiteY4" fmla="*/ 404741 h 760982"/>
              <a:gd name="connsiteX5" fmla="*/ 2371974 w 2403967"/>
              <a:gd name="connsiteY5" fmla="*/ 2149 h 76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3967" h="760982">
                <a:moveTo>
                  <a:pt x="2403967" y="0"/>
                </a:moveTo>
                <a:lnTo>
                  <a:pt x="2403967" y="760982"/>
                </a:lnTo>
                <a:lnTo>
                  <a:pt x="0" y="760982"/>
                </a:lnTo>
                <a:lnTo>
                  <a:pt x="14730" y="748292"/>
                </a:lnTo>
                <a:cubicBezTo>
                  <a:pt x="181050" y="625817"/>
                  <a:pt x="388783" y="510138"/>
                  <a:pt x="639683" y="404741"/>
                </a:cubicBezTo>
                <a:cubicBezTo>
                  <a:pt x="1129086" y="199155"/>
                  <a:pt x="1730235" y="61519"/>
                  <a:pt x="2371974" y="2149"/>
                </a:cubicBezTo>
                <a:close/>
              </a:path>
            </a:pathLst>
          </a:custGeom>
          <a:solidFill>
            <a:srgbClr val="1E2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자유형 178"/>
          <p:cNvSpPr/>
          <p:nvPr/>
        </p:nvSpPr>
        <p:spPr>
          <a:xfrm>
            <a:off x="9699170" y="3512356"/>
            <a:ext cx="2505919" cy="531392"/>
          </a:xfrm>
          <a:custGeom>
            <a:avLst/>
            <a:gdLst>
              <a:gd name="connsiteX0" fmla="*/ 2505919 w 2505919"/>
              <a:gd name="connsiteY0" fmla="*/ 0 h 488530"/>
              <a:gd name="connsiteX1" fmla="*/ 2505919 w 2505919"/>
              <a:gd name="connsiteY1" fmla="*/ 488530 h 488530"/>
              <a:gd name="connsiteX2" fmla="*/ 683682 w 2505919"/>
              <a:gd name="connsiteY2" fmla="*/ 488530 h 488530"/>
              <a:gd name="connsiteX3" fmla="*/ 588432 w 2505919"/>
              <a:gd name="connsiteY3" fmla="*/ 259930 h 488530"/>
              <a:gd name="connsiteX4" fmla="*/ 0 w 2505919"/>
              <a:gd name="connsiteY4" fmla="*/ 4090 h 488530"/>
              <a:gd name="connsiteX0" fmla="*/ 2505919 w 2505919"/>
              <a:gd name="connsiteY0" fmla="*/ 0 h 488530"/>
              <a:gd name="connsiteX1" fmla="*/ 2505919 w 2505919"/>
              <a:gd name="connsiteY1" fmla="*/ 488530 h 488530"/>
              <a:gd name="connsiteX2" fmla="*/ 817032 w 2505919"/>
              <a:gd name="connsiteY2" fmla="*/ 488530 h 488530"/>
              <a:gd name="connsiteX3" fmla="*/ 588432 w 2505919"/>
              <a:gd name="connsiteY3" fmla="*/ 259930 h 488530"/>
              <a:gd name="connsiteX4" fmla="*/ 0 w 2505919"/>
              <a:gd name="connsiteY4" fmla="*/ 4090 h 488530"/>
              <a:gd name="connsiteX5" fmla="*/ 2505919 w 2505919"/>
              <a:gd name="connsiteY5" fmla="*/ 0 h 488530"/>
              <a:gd name="connsiteX0" fmla="*/ 2505919 w 2505919"/>
              <a:gd name="connsiteY0" fmla="*/ 0 h 488530"/>
              <a:gd name="connsiteX1" fmla="*/ 2505919 w 2505919"/>
              <a:gd name="connsiteY1" fmla="*/ 488530 h 488530"/>
              <a:gd name="connsiteX2" fmla="*/ 759882 w 2505919"/>
              <a:gd name="connsiteY2" fmla="*/ 450430 h 488530"/>
              <a:gd name="connsiteX3" fmla="*/ 588432 w 2505919"/>
              <a:gd name="connsiteY3" fmla="*/ 259930 h 488530"/>
              <a:gd name="connsiteX4" fmla="*/ 0 w 2505919"/>
              <a:gd name="connsiteY4" fmla="*/ 4090 h 488530"/>
              <a:gd name="connsiteX5" fmla="*/ 2505919 w 2505919"/>
              <a:gd name="connsiteY5" fmla="*/ 0 h 488530"/>
              <a:gd name="connsiteX0" fmla="*/ 2505919 w 2505919"/>
              <a:gd name="connsiteY0" fmla="*/ 0 h 488530"/>
              <a:gd name="connsiteX1" fmla="*/ 2505919 w 2505919"/>
              <a:gd name="connsiteY1" fmla="*/ 488530 h 488530"/>
              <a:gd name="connsiteX2" fmla="*/ 759882 w 2505919"/>
              <a:gd name="connsiteY2" fmla="*/ 450430 h 488530"/>
              <a:gd name="connsiteX3" fmla="*/ 397932 w 2505919"/>
              <a:gd name="connsiteY3" fmla="*/ 259930 h 488530"/>
              <a:gd name="connsiteX4" fmla="*/ 0 w 2505919"/>
              <a:gd name="connsiteY4" fmla="*/ 4090 h 488530"/>
              <a:gd name="connsiteX5" fmla="*/ 2505919 w 2505919"/>
              <a:gd name="connsiteY5" fmla="*/ 0 h 488530"/>
              <a:gd name="connsiteX0" fmla="*/ 2505919 w 2505919"/>
              <a:gd name="connsiteY0" fmla="*/ 0 h 488530"/>
              <a:gd name="connsiteX1" fmla="*/ 2505919 w 2505919"/>
              <a:gd name="connsiteY1" fmla="*/ 488530 h 488530"/>
              <a:gd name="connsiteX2" fmla="*/ 759882 w 2505919"/>
              <a:gd name="connsiteY2" fmla="*/ 450430 h 488530"/>
              <a:gd name="connsiteX3" fmla="*/ 397932 w 2505919"/>
              <a:gd name="connsiteY3" fmla="*/ 259930 h 488530"/>
              <a:gd name="connsiteX4" fmla="*/ 0 w 2505919"/>
              <a:gd name="connsiteY4" fmla="*/ 4090 h 488530"/>
              <a:gd name="connsiteX5" fmla="*/ 2505919 w 2505919"/>
              <a:gd name="connsiteY5" fmla="*/ 0 h 488530"/>
              <a:gd name="connsiteX0" fmla="*/ 2505919 w 2505919"/>
              <a:gd name="connsiteY0" fmla="*/ 0 h 517105"/>
              <a:gd name="connsiteX1" fmla="*/ 2505919 w 2505919"/>
              <a:gd name="connsiteY1" fmla="*/ 488530 h 517105"/>
              <a:gd name="connsiteX2" fmla="*/ 943238 w 2505919"/>
              <a:gd name="connsiteY2" fmla="*/ 517105 h 517105"/>
              <a:gd name="connsiteX3" fmla="*/ 397932 w 2505919"/>
              <a:gd name="connsiteY3" fmla="*/ 259930 h 517105"/>
              <a:gd name="connsiteX4" fmla="*/ 0 w 2505919"/>
              <a:gd name="connsiteY4" fmla="*/ 4090 h 517105"/>
              <a:gd name="connsiteX5" fmla="*/ 2505919 w 2505919"/>
              <a:gd name="connsiteY5" fmla="*/ 0 h 517105"/>
              <a:gd name="connsiteX0" fmla="*/ 2505919 w 2505919"/>
              <a:gd name="connsiteY0" fmla="*/ 0 h 517105"/>
              <a:gd name="connsiteX1" fmla="*/ 2505919 w 2505919"/>
              <a:gd name="connsiteY1" fmla="*/ 488530 h 517105"/>
              <a:gd name="connsiteX2" fmla="*/ 943238 w 2505919"/>
              <a:gd name="connsiteY2" fmla="*/ 517105 h 517105"/>
              <a:gd name="connsiteX3" fmla="*/ 397932 w 2505919"/>
              <a:gd name="connsiteY3" fmla="*/ 259930 h 517105"/>
              <a:gd name="connsiteX4" fmla="*/ 0 w 2505919"/>
              <a:gd name="connsiteY4" fmla="*/ 4090 h 517105"/>
              <a:gd name="connsiteX5" fmla="*/ 2505919 w 2505919"/>
              <a:gd name="connsiteY5" fmla="*/ 0 h 517105"/>
              <a:gd name="connsiteX0" fmla="*/ 2505919 w 2505919"/>
              <a:gd name="connsiteY0" fmla="*/ 0 h 517105"/>
              <a:gd name="connsiteX1" fmla="*/ 2505919 w 2505919"/>
              <a:gd name="connsiteY1" fmla="*/ 488530 h 517105"/>
              <a:gd name="connsiteX2" fmla="*/ 943238 w 2505919"/>
              <a:gd name="connsiteY2" fmla="*/ 517105 h 517105"/>
              <a:gd name="connsiteX3" fmla="*/ 397932 w 2505919"/>
              <a:gd name="connsiteY3" fmla="*/ 259930 h 517105"/>
              <a:gd name="connsiteX4" fmla="*/ 0 w 2505919"/>
              <a:gd name="connsiteY4" fmla="*/ 4090 h 517105"/>
              <a:gd name="connsiteX5" fmla="*/ 2505919 w 2505919"/>
              <a:gd name="connsiteY5" fmla="*/ 0 h 517105"/>
              <a:gd name="connsiteX0" fmla="*/ 2505919 w 2505919"/>
              <a:gd name="connsiteY0" fmla="*/ 0 h 517105"/>
              <a:gd name="connsiteX1" fmla="*/ 2505919 w 2505919"/>
              <a:gd name="connsiteY1" fmla="*/ 488530 h 517105"/>
              <a:gd name="connsiteX2" fmla="*/ 943238 w 2505919"/>
              <a:gd name="connsiteY2" fmla="*/ 517105 h 517105"/>
              <a:gd name="connsiteX3" fmla="*/ 397932 w 2505919"/>
              <a:gd name="connsiteY3" fmla="*/ 259930 h 517105"/>
              <a:gd name="connsiteX4" fmla="*/ 303263 w 2505919"/>
              <a:gd name="connsiteY4" fmla="*/ 194025 h 517105"/>
              <a:gd name="connsiteX5" fmla="*/ 0 w 2505919"/>
              <a:gd name="connsiteY5" fmla="*/ 4090 h 517105"/>
              <a:gd name="connsiteX6" fmla="*/ 2505919 w 2505919"/>
              <a:gd name="connsiteY6" fmla="*/ 0 h 517105"/>
              <a:gd name="connsiteX0" fmla="*/ 2505919 w 2505919"/>
              <a:gd name="connsiteY0" fmla="*/ 0 h 517105"/>
              <a:gd name="connsiteX1" fmla="*/ 2505919 w 2505919"/>
              <a:gd name="connsiteY1" fmla="*/ 488530 h 517105"/>
              <a:gd name="connsiteX2" fmla="*/ 943238 w 2505919"/>
              <a:gd name="connsiteY2" fmla="*/ 517105 h 517105"/>
              <a:gd name="connsiteX3" fmla="*/ 493182 w 2505919"/>
              <a:gd name="connsiteY3" fmla="*/ 221830 h 517105"/>
              <a:gd name="connsiteX4" fmla="*/ 303263 w 2505919"/>
              <a:gd name="connsiteY4" fmla="*/ 194025 h 517105"/>
              <a:gd name="connsiteX5" fmla="*/ 0 w 2505919"/>
              <a:gd name="connsiteY5" fmla="*/ 4090 h 517105"/>
              <a:gd name="connsiteX6" fmla="*/ 2505919 w 2505919"/>
              <a:gd name="connsiteY6" fmla="*/ 0 h 517105"/>
              <a:gd name="connsiteX0" fmla="*/ 2505919 w 2505919"/>
              <a:gd name="connsiteY0" fmla="*/ 0 h 517105"/>
              <a:gd name="connsiteX1" fmla="*/ 2505919 w 2505919"/>
              <a:gd name="connsiteY1" fmla="*/ 488530 h 517105"/>
              <a:gd name="connsiteX2" fmla="*/ 943238 w 2505919"/>
              <a:gd name="connsiteY2" fmla="*/ 517105 h 517105"/>
              <a:gd name="connsiteX3" fmla="*/ 493182 w 2505919"/>
              <a:gd name="connsiteY3" fmla="*/ 221830 h 517105"/>
              <a:gd name="connsiteX4" fmla="*/ 315169 w 2505919"/>
              <a:gd name="connsiteY4" fmla="*/ 236887 h 517105"/>
              <a:gd name="connsiteX5" fmla="*/ 0 w 2505919"/>
              <a:gd name="connsiteY5" fmla="*/ 4090 h 517105"/>
              <a:gd name="connsiteX6" fmla="*/ 2505919 w 2505919"/>
              <a:gd name="connsiteY6" fmla="*/ 0 h 517105"/>
              <a:gd name="connsiteX0" fmla="*/ 2505919 w 2505919"/>
              <a:gd name="connsiteY0" fmla="*/ 0 h 517105"/>
              <a:gd name="connsiteX1" fmla="*/ 2505919 w 2505919"/>
              <a:gd name="connsiteY1" fmla="*/ 488530 h 517105"/>
              <a:gd name="connsiteX2" fmla="*/ 943238 w 2505919"/>
              <a:gd name="connsiteY2" fmla="*/ 517105 h 517105"/>
              <a:gd name="connsiteX3" fmla="*/ 493182 w 2505919"/>
              <a:gd name="connsiteY3" fmla="*/ 221830 h 517105"/>
              <a:gd name="connsiteX4" fmla="*/ 315169 w 2505919"/>
              <a:gd name="connsiteY4" fmla="*/ 236887 h 517105"/>
              <a:gd name="connsiteX5" fmla="*/ 0 w 2505919"/>
              <a:gd name="connsiteY5" fmla="*/ 4090 h 517105"/>
              <a:gd name="connsiteX6" fmla="*/ 2505919 w 2505919"/>
              <a:gd name="connsiteY6" fmla="*/ 0 h 517105"/>
              <a:gd name="connsiteX0" fmla="*/ 2505919 w 2505919"/>
              <a:gd name="connsiteY0" fmla="*/ 0 h 517105"/>
              <a:gd name="connsiteX1" fmla="*/ 2505919 w 2505919"/>
              <a:gd name="connsiteY1" fmla="*/ 488530 h 517105"/>
              <a:gd name="connsiteX2" fmla="*/ 943238 w 2505919"/>
              <a:gd name="connsiteY2" fmla="*/ 517105 h 517105"/>
              <a:gd name="connsiteX3" fmla="*/ 559857 w 2505919"/>
              <a:gd name="connsiteY3" fmla="*/ 274218 h 517105"/>
              <a:gd name="connsiteX4" fmla="*/ 315169 w 2505919"/>
              <a:gd name="connsiteY4" fmla="*/ 236887 h 517105"/>
              <a:gd name="connsiteX5" fmla="*/ 0 w 2505919"/>
              <a:gd name="connsiteY5" fmla="*/ 4090 h 517105"/>
              <a:gd name="connsiteX6" fmla="*/ 2505919 w 2505919"/>
              <a:gd name="connsiteY6" fmla="*/ 0 h 517105"/>
              <a:gd name="connsiteX0" fmla="*/ 2505919 w 2505919"/>
              <a:gd name="connsiteY0" fmla="*/ 0 h 517105"/>
              <a:gd name="connsiteX1" fmla="*/ 2505919 w 2505919"/>
              <a:gd name="connsiteY1" fmla="*/ 488530 h 517105"/>
              <a:gd name="connsiteX2" fmla="*/ 943238 w 2505919"/>
              <a:gd name="connsiteY2" fmla="*/ 517105 h 517105"/>
              <a:gd name="connsiteX3" fmla="*/ 559857 w 2505919"/>
              <a:gd name="connsiteY3" fmla="*/ 274218 h 517105"/>
              <a:gd name="connsiteX4" fmla="*/ 315169 w 2505919"/>
              <a:gd name="connsiteY4" fmla="*/ 236887 h 517105"/>
              <a:gd name="connsiteX5" fmla="*/ 0 w 2505919"/>
              <a:gd name="connsiteY5" fmla="*/ 4090 h 517105"/>
              <a:gd name="connsiteX6" fmla="*/ 2505919 w 2505919"/>
              <a:gd name="connsiteY6" fmla="*/ 0 h 517105"/>
              <a:gd name="connsiteX0" fmla="*/ 2505919 w 2505919"/>
              <a:gd name="connsiteY0" fmla="*/ 0 h 517105"/>
              <a:gd name="connsiteX1" fmla="*/ 2505919 w 2505919"/>
              <a:gd name="connsiteY1" fmla="*/ 488530 h 517105"/>
              <a:gd name="connsiteX2" fmla="*/ 943238 w 2505919"/>
              <a:gd name="connsiteY2" fmla="*/ 517105 h 517105"/>
              <a:gd name="connsiteX3" fmla="*/ 559857 w 2505919"/>
              <a:gd name="connsiteY3" fmla="*/ 274218 h 517105"/>
              <a:gd name="connsiteX4" fmla="*/ 315169 w 2505919"/>
              <a:gd name="connsiteY4" fmla="*/ 236887 h 517105"/>
              <a:gd name="connsiteX5" fmla="*/ 0 w 2505919"/>
              <a:gd name="connsiteY5" fmla="*/ 4090 h 517105"/>
              <a:gd name="connsiteX6" fmla="*/ 2505919 w 2505919"/>
              <a:gd name="connsiteY6" fmla="*/ 0 h 517105"/>
              <a:gd name="connsiteX0" fmla="*/ 2505919 w 2505919"/>
              <a:gd name="connsiteY0" fmla="*/ 0 h 517105"/>
              <a:gd name="connsiteX1" fmla="*/ 2505919 w 2505919"/>
              <a:gd name="connsiteY1" fmla="*/ 488530 h 517105"/>
              <a:gd name="connsiteX2" fmla="*/ 943238 w 2505919"/>
              <a:gd name="connsiteY2" fmla="*/ 517105 h 517105"/>
              <a:gd name="connsiteX3" fmla="*/ 576526 w 2505919"/>
              <a:gd name="connsiteY3" fmla="*/ 293268 h 517105"/>
              <a:gd name="connsiteX4" fmla="*/ 315169 w 2505919"/>
              <a:gd name="connsiteY4" fmla="*/ 236887 h 517105"/>
              <a:gd name="connsiteX5" fmla="*/ 0 w 2505919"/>
              <a:gd name="connsiteY5" fmla="*/ 4090 h 517105"/>
              <a:gd name="connsiteX6" fmla="*/ 2505919 w 2505919"/>
              <a:gd name="connsiteY6" fmla="*/ 0 h 517105"/>
              <a:gd name="connsiteX0" fmla="*/ 2505919 w 2505919"/>
              <a:gd name="connsiteY0" fmla="*/ 0 h 531392"/>
              <a:gd name="connsiteX1" fmla="*/ 2505919 w 2505919"/>
              <a:gd name="connsiteY1" fmla="*/ 488530 h 531392"/>
              <a:gd name="connsiteX2" fmla="*/ 943238 w 2505919"/>
              <a:gd name="connsiteY2" fmla="*/ 517105 h 531392"/>
              <a:gd name="connsiteX3" fmla="*/ 576526 w 2505919"/>
              <a:gd name="connsiteY3" fmla="*/ 293268 h 531392"/>
              <a:gd name="connsiteX4" fmla="*/ 315169 w 2505919"/>
              <a:gd name="connsiteY4" fmla="*/ 236887 h 531392"/>
              <a:gd name="connsiteX5" fmla="*/ 0 w 2505919"/>
              <a:gd name="connsiteY5" fmla="*/ 4090 h 531392"/>
              <a:gd name="connsiteX6" fmla="*/ 2505919 w 2505919"/>
              <a:gd name="connsiteY6" fmla="*/ 0 h 5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5919" h="531392">
                <a:moveTo>
                  <a:pt x="2505919" y="0"/>
                </a:moveTo>
                <a:lnTo>
                  <a:pt x="2505919" y="488530"/>
                </a:lnTo>
                <a:cubicBezTo>
                  <a:pt x="1985025" y="498055"/>
                  <a:pt x="1006932" y="558380"/>
                  <a:pt x="943238" y="517105"/>
                </a:cubicBezTo>
                <a:cubicBezTo>
                  <a:pt x="822588" y="453605"/>
                  <a:pt x="763851" y="290093"/>
                  <a:pt x="576526" y="293268"/>
                </a:cubicBezTo>
                <a:cubicBezTo>
                  <a:pt x="517188" y="298287"/>
                  <a:pt x="398319" y="277112"/>
                  <a:pt x="315169" y="236887"/>
                </a:cubicBezTo>
                <a:lnTo>
                  <a:pt x="0" y="4090"/>
                </a:lnTo>
                <a:lnTo>
                  <a:pt x="2505919" y="0"/>
                </a:lnTo>
                <a:close/>
              </a:path>
            </a:pathLst>
          </a:custGeom>
          <a:solidFill>
            <a:srgbClr val="629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              </a:t>
            </a:r>
            <a:endParaRPr lang="ko-KR" altLang="en-US" dirty="0"/>
          </a:p>
        </p:txBody>
      </p:sp>
      <p:grpSp>
        <p:nvGrpSpPr>
          <p:cNvPr id="183" name="그룹 182"/>
          <p:cNvGrpSpPr/>
          <p:nvPr/>
        </p:nvGrpSpPr>
        <p:grpSpPr>
          <a:xfrm>
            <a:off x="4550681" y="4053856"/>
            <a:ext cx="1037333" cy="1629918"/>
            <a:chOff x="4550681" y="4053856"/>
            <a:chExt cx="1037333" cy="16299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1" name="순서도: 지연 180"/>
            <p:cNvSpPr/>
            <p:nvPr/>
          </p:nvSpPr>
          <p:spPr>
            <a:xfrm>
              <a:off x="5115334" y="5600247"/>
              <a:ext cx="256907" cy="75996"/>
            </a:xfrm>
            <a:prstGeom prst="flowChartDelay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4550681" y="4053856"/>
              <a:ext cx="1037333" cy="1629918"/>
              <a:chOff x="646837" y="4040890"/>
              <a:chExt cx="1325563" cy="2082801"/>
            </a:xfrm>
            <a:solidFill>
              <a:schemeClr val="tx1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Oval 54"/>
              <p:cNvSpPr>
                <a:spLocks noChangeArrowheads="1"/>
              </p:cNvSpPr>
              <p:nvPr/>
            </p:nvSpPr>
            <p:spPr bwMode="auto">
              <a:xfrm>
                <a:off x="1235799" y="4040890"/>
                <a:ext cx="1428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55"/>
              <p:cNvSpPr>
                <a:spLocks/>
              </p:cNvSpPr>
              <p:nvPr/>
            </p:nvSpPr>
            <p:spPr bwMode="auto">
              <a:xfrm>
                <a:off x="646837" y="4791778"/>
                <a:ext cx="588963" cy="400050"/>
              </a:xfrm>
              <a:custGeom>
                <a:avLst/>
                <a:gdLst>
                  <a:gd name="T0" fmla="*/ 94 w 156"/>
                  <a:gd name="T1" fmla="*/ 23 h 106"/>
                  <a:gd name="T2" fmla="*/ 151 w 156"/>
                  <a:gd name="T3" fmla="*/ 12 h 106"/>
                  <a:gd name="T4" fmla="*/ 113 w 156"/>
                  <a:gd name="T5" fmla="*/ 56 h 106"/>
                  <a:gd name="T6" fmla="*/ 5 w 156"/>
                  <a:gd name="T7" fmla="*/ 97 h 106"/>
                  <a:gd name="T8" fmla="*/ 94 w 156"/>
                  <a:gd name="T9" fmla="*/ 2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06">
                    <a:moveTo>
                      <a:pt x="94" y="23"/>
                    </a:moveTo>
                    <a:cubicBezTo>
                      <a:pt x="134" y="0"/>
                      <a:pt x="146" y="3"/>
                      <a:pt x="151" y="12"/>
                    </a:cubicBezTo>
                    <a:cubicBezTo>
                      <a:pt x="156" y="21"/>
                      <a:pt x="153" y="33"/>
                      <a:pt x="113" y="56"/>
                    </a:cubicBezTo>
                    <a:cubicBezTo>
                      <a:pt x="72" y="79"/>
                      <a:pt x="10" y="106"/>
                      <a:pt x="5" y="97"/>
                    </a:cubicBezTo>
                    <a:cubicBezTo>
                      <a:pt x="0" y="88"/>
                      <a:pt x="54" y="47"/>
                      <a:pt x="9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56"/>
              <p:cNvSpPr>
                <a:spLocks/>
              </p:cNvSpPr>
              <p:nvPr/>
            </p:nvSpPr>
            <p:spPr bwMode="auto">
              <a:xfrm>
                <a:off x="1383437" y="4791778"/>
                <a:ext cx="588963" cy="400050"/>
              </a:xfrm>
              <a:custGeom>
                <a:avLst/>
                <a:gdLst>
                  <a:gd name="T0" fmla="*/ 43 w 156"/>
                  <a:gd name="T1" fmla="*/ 56 h 106"/>
                  <a:gd name="T2" fmla="*/ 5 w 156"/>
                  <a:gd name="T3" fmla="*/ 12 h 106"/>
                  <a:gd name="T4" fmla="*/ 62 w 156"/>
                  <a:gd name="T5" fmla="*/ 23 h 106"/>
                  <a:gd name="T6" fmla="*/ 151 w 156"/>
                  <a:gd name="T7" fmla="*/ 97 h 106"/>
                  <a:gd name="T8" fmla="*/ 43 w 156"/>
                  <a:gd name="T9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06">
                    <a:moveTo>
                      <a:pt x="43" y="56"/>
                    </a:moveTo>
                    <a:cubicBezTo>
                      <a:pt x="3" y="33"/>
                      <a:pt x="0" y="21"/>
                      <a:pt x="5" y="12"/>
                    </a:cubicBezTo>
                    <a:cubicBezTo>
                      <a:pt x="10" y="3"/>
                      <a:pt x="21" y="0"/>
                      <a:pt x="62" y="23"/>
                    </a:cubicBezTo>
                    <a:cubicBezTo>
                      <a:pt x="102" y="47"/>
                      <a:pt x="156" y="88"/>
                      <a:pt x="151" y="97"/>
                    </a:cubicBezTo>
                    <a:cubicBezTo>
                      <a:pt x="145" y="106"/>
                      <a:pt x="83" y="79"/>
                      <a:pt x="43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Oval 57"/>
              <p:cNvSpPr>
                <a:spLocks noChangeArrowheads="1"/>
              </p:cNvSpPr>
              <p:nvPr/>
            </p:nvSpPr>
            <p:spPr bwMode="auto">
              <a:xfrm>
                <a:off x="1254849" y="4731453"/>
                <a:ext cx="109538" cy="1095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58"/>
              <p:cNvSpPr>
                <a:spLocks/>
              </p:cNvSpPr>
              <p:nvPr/>
            </p:nvSpPr>
            <p:spPr bwMode="auto">
              <a:xfrm>
                <a:off x="1246912" y="4950528"/>
                <a:ext cx="123825" cy="1173163"/>
              </a:xfrm>
              <a:custGeom>
                <a:avLst/>
                <a:gdLst>
                  <a:gd name="T0" fmla="*/ 16 w 33"/>
                  <a:gd name="T1" fmla="*/ 0 h 311"/>
                  <a:gd name="T2" fmla="*/ 5 w 33"/>
                  <a:gd name="T3" fmla="*/ 11 h 311"/>
                  <a:gd name="T4" fmla="*/ 0 w 33"/>
                  <a:gd name="T5" fmla="*/ 311 h 311"/>
                  <a:gd name="T6" fmla="*/ 33 w 33"/>
                  <a:gd name="T7" fmla="*/ 311 h 311"/>
                  <a:gd name="T8" fmla="*/ 28 w 33"/>
                  <a:gd name="T9" fmla="*/ 11 h 311"/>
                  <a:gd name="T10" fmla="*/ 16 w 33"/>
                  <a:gd name="T11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11">
                    <a:moveTo>
                      <a:pt x="16" y="0"/>
                    </a:moveTo>
                    <a:cubicBezTo>
                      <a:pt x="10" y="0"/>
                      <a:pt x="5" y="5"/>
                      <a:pt x="5" y="11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3" y="311"/>
                      <a:pt x="29" y="311"/>
                      <a:pt x="33" y="3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5"/>
                      <a:pt x="23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84" name="그룹 183"/>
          <p:cNvGrpSpPr/>
          <p:nvPr/>
        </p:nvGrpSpPr>
        <p:grpSpPr>
          <a:xfrm>
            <a:off x="5349893" y="4553266"/>
            <a:ext cx="719493" cy="1130508"/>
            <a:chOff x="5349893" y="4553266"/>
            <a:chExt cx="719493" cy="11305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2" name="순서도: 지연 181"/>
            <p:cNvSpPr/>
            <p:nvPr/>
          </p:nvSpPr>
          <p:spPr>
            <a:xfrm>
              <a:off x="5707236" y="5607778"/>
              <a:ext cx="256907" cy="75996"/>
            </a:xfrm>
            <a:prstGeom prst="flowChartDelay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5349893" y="4553266"/>
              <a:ext cx="719493" cy="1130508"/>
              <a:chOff x="646837" y="4040890"/>
              <a:chExt cx="1325563" cy="2082801"/>
            </a:xfrm>
            <a:solidFill>
              <a:schemeClr val="tx1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Oval 54"/>
              <p:cNvSpPr>
                <a:spLocks noChangeArrowheads="1"/>
              </p:cNvSpPr>
              <p:nvPr/>
            </p:nvSpPr>
            <p:spPr bwMode="auto">
              <a:xfrm>
                <a:off x="1235799" y="4040890"/>
                <a:ext cx="1428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55"/>
              <p:cNvSpPr>
                <a:spLocks/>
              </p:cNvSpPr>
              <p:nvPr/>
            </p:nvSpPr>
            <p:spPr bwMode="auto">
              <a:xfrm>
                <a:off x="646837" y="4791778"/>
                <a:ext cx="588963" cy="400050"/>
              </a:xfrm>
              <a:custGeom>
                <a:avLst/>
                <a:gdLst>
                  <a:gd name="T0" fmla="*/ 94 w 156"/>
                  <a:gd name="T1" fmla="*/ 23 h 106"/>
                  <a:gd name="T2" fmla="*/ 151 w 156"/>
                  <a:gd name="T3" fmla="*/ 12 h 106"/>
                  <a:gd name="T4" fmla="*/ 113 w 156"/>
                  <a:gd name="T5" fmla="*/ 56 h 106"/>
                  <a:gd name="T6" fmla="*/ 5 w 156"/>
                  <a:gd name="T7" fmla="*/ 97 h 106"/>
                  <a:gd name="T8" fmla="*/ 94 w 156"/>
                  <a:gd name="T9" fmla="*/ 2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06">
                    <a:moveTo>
                      <a:pt x="94" y="23"/>
                    </a:moveTo>
                    <a:cubicBezTo>
                      <a:pt x="134" y="0"/>
                      <a:pt x="146" y="3"/>
                      <a:pt x="151" y="12"/>
                    </a:cubicBezTo>
                    <a:cubicBezTo>
                      <a:pt x="156" y="21"/>
                      <a:pt x="153" y="33"/>
                      <a:pt x="113" y="56"/>
                    </a:cubicBezTo>
                    <a:cubicBezTo>
                      <a:pt x="72" y="79"/>
                      <a:pt x="10" y="106"/>
                      <a:pt x="5" y="97"/>
                    </a:cubicBezTo>
                    <a:cubicBezTo>
                      <a:pt x="0" y="88"/>
                      <a:pt x="54" y="47"/>
                      <a:pt x="9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56"/>
              <p:cNvSpPr>
                <a:spLocks/>
              </p:cNvSpPr>
              <p:nvPr/>
            </p:nvSpPr>
            <p:spPr bwMode="auto">
              <a:xfrm>
                <a:off x="1383437" y="4791778"/>
                <a:ext cx="588963" cy="400050"/>
              </a:xfrm>
              <a:custGeom>
                <a:avLst/>
                <a:gdLst>
                  <a:gd name="T0" fmla="*/ 43 w 156"/>
                  <a:gd name="T1" fmla="*/ 56 h 106"/>
                  <a:gd name="T2" fmla="*/ 5 w 156"/>
                  <a:gd name="T3" fmla="*/ 12 h 106"/>
                  <a:gd name="T4" fmla="*/ 62 w 156"/>
                  <a:gd name="T5" fmla="*/ 23 h 106"/>
                  <a:gd name="T6" fmla="*/ 151 w 156"/>
                  <a:gd name="T7" fmla="*/ 97 h 106"/>
                  <a:gd name="T8" fmla="*/ 43 w 156"/>
                  <a:gd name="T9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06">
                    <a:moveTo>
                      <a:pt x="43" y="56"/>
                    </a:moveTo>
                    <a:cubicBezTo>
                      <a:pt x="3" y="33"/>
                      <a:pt x="0" y="21"/>
                      <a:pt x="5" y="12"/>
                    </a:cubicBezTo>
                    <a:cubicBezTo>
                      <a:pt x="10" y="3"/>
                      <a:pt x="21" y="0"/>
                      <a:pt x="62" y="23"/>
                    </a:cubicBezTo>
                    <a:cubicBezTo>
                      <a:pt x="102" y="47"/>
                      <a:pt x="156" y="88"/>
                      <a:pt x="151" y="97"/>
                    </a:cubicBezTo>
                    <a:cubicBezTo>
                      <a:pt x="145" y="106"/>
                      <a:pt x="83" y="79"/>
                      <a:pt x="43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Oval 57"/>
              <p:cNvSpPr>
                <a:spLocks noChangeArrowheads="1"/>
              </p:cNvSpPr>
              <p:nvPr/>
            </p:nvSpPr>
            <p:spPr bwMode="auto">
              <a:xfrm>
                <a:off x="1254849" y="4731453"/>
                <a:ext cx="109538" cy="1095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58"/>
              <p:cNvSpPr>
                <a:spLocks/>
              </p:cNvSpPr>
              <p:nvPr/>
            </p:nvSpPr>
            <p:spPr bwMode="auto">
              <a:xfrm>
                <a:off x="1246912" y="4950528"/>
                <a:ext cx="123825" cy="1173163"/>
              </a:xfrm>
              <a:custGeom>
                <a:avLst/>
                <a:gdLst>
                  <a:gd name="T0" fmla="*/ 16 w 33"/>
                  <a:gd name="T1" fmla="*/ 0 h 311"/>
                  <a:gd name="T2" fmla="*/ 5 w 33"/>
                  <a:gd name="T3" fmla="*/ 11 h 311"/>
                  <a:gd name="T4" fmla="*/ 0 w 33"/>
                  <a:gd name="T5" fmla="*/ 311 h 311"/>
                  <a:gd name="T6" fmla="*/ 33 w 33"/>
                  <a:gd name="T7" fmla="*/ 311 h 311"/>
                  <a:gd name="T8" fmla="*/ 28 w 33"/>
                  <a:gd name="T9" fmla="*/ 11 h 311"/>
                  <a:gd name="T10" fmla="*/ 16 w 33"/>
                  <a:gd name="T11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11">
                    <a:moveTo>
                      <a:pt x="16" y="0"/>
                    </a:moveTo>
                    <a:cubicBezTo>
                      <a:pt x="10" y="0"/>
                      <a:pt x="5" y="5"/>
                      <a:pt x="5" y="11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3" y="311"/>
                      <a:pt x="29" y="311"/>
                      <a:pt x="33" y="3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5"/>
                      <a:pt x="23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88" name="그룹 187"/>
          <p:cNvGrpSpPr/>
          <p:nvPr/>
        </p:nvGrpSpPr>
        <p:grpSpPr>
          <a:xfrm>
            <a:off x="5823848" y="5785297"/>
            <a:ext cx="2395269" cy="721281"/>
            <a:chOff x="5916403" y="5675645"/>
            <a:chExt cx="2395269" cy="7212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5" name="타원 184"/>
            <p:cNvSpPr/>
            <p:nvPr/>
          </p:nvSpPr>
          <p:spPr>
            <a:xfrm>
              <a:off x="6108917" y="6303593"/>
              <a:ext cx="584285" cy="93333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타원 185"/>
            <p:cNvSpPr/>
            <p:nvPr/>
          </p:nvSpPr>
          <p:spPr>
            <a:xfrm>
              <a:off x="6906683" y="6296595"/>
              <a:ext cx="387980" cy="61975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타원 186"/>
            <p:cNvSpPr/>
            <p:nvPr/>
          </p:nvSpPr>
          <p:spPr>
            <a:xfrm>
              <a:off x="7556941" y="6265345"/>
              <a:ext cx="584285" cy="93333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5" name="그룹 74"/>
            <p:cNvGrpSpPr/>
            <p:nvPr/>
          </p:nvGrpSpPr>
          <p:grpSpPr>
            <a:xfrm>
              <a:off x="5916403" y="5675645"/>
              <a:ext cx="970948" cy="655907"/>
              <a:chOff x="4129088" y="2025650"/>
              <a:chExt cx="1492250" cy="1008063"/>
            </a:xfrm>
          </p:grpSpPr>
          <p:sp>
            <p:nvSpPr>
              <p:cNvPr id="76" name="Freeform 117"/>
              <p:cNvSpPr>
                <a:spLocks/>
              </p:cNvSpPr>
              <p:nvPr/>
            </p:nvSpPr>
            <p:spPr bwMode="auto">
              <a:xfrm>
                <a:off x="4816476" y="2613025"/>
                <a:ext cx="112713" cy="420688"/>
              </a:xfrm>
              <a:custGeom>
                <a:avLst/>
                <a:gdLst>
                  <a:gd name="T0" fmla="*/ 30 w 30"/>
                  <a:gd name="T1" fmla="*/ 107 h 111"/>
                  <a:gd name="T2" fmla="*/ 30 w 30"/>
                  <a:gd name="T3" fmla="*/ 0 h 111"/>
                  <a:gd name="T4" fmla="*/ 0 w 30"/>
                  <a:gd name="T5" fmla="*/ 0 h 111"/>
                  <a:gd name="T6" fmla="*/ 0 w 30"/>
                  <a:gd name="T7" fmla="*/ 111 h 111"/>
                  <a:gd name="T8" fmla="*/ 30 w 30"/>
                  <a:gd name="T9" fmla="*/ 10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1">
                    <a:moveTo>
                      <a:pt x="30" y="107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0" y="110"/>
                      <a:pt x="20" y="108"/>
                      <a:pt x="30" y="107"/>
                    </a:cubicBezTo>
                    <a:close/>
                  </a:path>
                </a:pathLst>
              </a:custGeom>
              <a:solidFill>
                <a:srgbClr val="7EB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" name="Freeform 118"/>
              <p:cNvSpPr>
                <a:spLocks/>
              </p:cNvSpPr>
              <p:nvPr/>
            </p:nvSpPr>
            <p:spPr bwMode="auto">
              <a:xfrm>
                <a:off x="4129088" y="2025650"/>
                <a:ext cx="1492250" cy="587375"/>
              </a:xfrm>
              <a:custGeom>
                <a:avLst/>
                <a:gdLst>
                  <a:gd name="T0" fmla="*/ 395 w 395"/>
                  <a:gd name="T1" fmla="*/ 155 h 155"/>
                  <a:gd name="T2" fmla="*/ 0 w 395"/>
                  <a:gd name="T3" fmla="*/ 155 h 155"/>
                  <a:gd name="T4" fmla="*/ 88 w 395"/>
                  <a:gd name="T5" fmla="*/ 0 h 155"/>
                  <a:gd name="T6" fmla="*/ 306 w 395"/>
                  <a:gd name="T7" fmla="*/ 0 h 155"/>
                  <a:gd name="T8" fmla="*/ 395 w 395"/>
                  <a:gd name="T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155">
                    <a:moveTo>
                      <a:pt x="395" y="155"/>
                    </a:moveTo>
                    <a:cubicBezTo>
                      <a:pt x="263" y="155"/>
                      <a:pt x="131" y="155"/>
                      <a:pt x="0" y="155"/>
                    </a:cubicBezTo>
                    <a:cubicBezTo>
                      <a:pt x="29" y="103"/>
                      <a:pt x="59" y="51"/>
                      <a:pt x="88" y="0"/>
                    </a:cubicBezTo>
                    <a:cubicBezTo>
                      <a:pt x="161" y="0"/>
                      <a:pt x="233" y="0"/>
                      <a:pt x="306" y="0"/>
                    </a:cubicBezTo>
                    <a:cubicBezTo>
                      <a:pt x="335" y="51"/>
                      <a:pt x="365" y="103"/>
                      <a:pt x="395" y="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" name="Freeform 119"/>
              <p:cNvSpPr>
                <a:spLocks/>
              </p:cNvSpPr>
              <p:nvPr/>
            </p:nvSpPr>
            <p:spPr bwMode="auto">
              <a:xfrm>
                <a:off x="4441826" y="2055813"/>
                <a:ext cx="276225" cy="109538"/>
              </a:xfrm>
              <a:custGeom>
                <a:avLst/>
                <a:gdLst>
                  <a:gd name="T0" fmla="*/ 15 w 73"/>
                  <a:gd name="T1" fmla="*/ 0 h 29"/>
                  <a:gd name="T2" fmla="*/ 0 w 73"/>
                  <a:gd name="T3" fmla="*/ 29 h 29"/>
                  <a:gd name="T4" fmla="*/ 67 w 73"/>
                  <a:gd name="T5" fmla="*/ 29 h 29"/>
                  <a:gd name="T6" fmla="*/ 73 w 73"/>
                  <a:gd name="T7" fmla="*/ 0 h 29"/>
                  <a:gd name="T8" fmla="*/ 15 w 7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9">
                    <a:moveTo>
                      <a:pt x="15" y="0"/>
                    </a:moveTo>
                    <a:cubicBezTo>
                      <a:pt x="10" y="10"/>
                      <a:pt x="5" y="20"/>
                      <a:pt x="0" y="29"/>
                    </a:cubicBezTo>
                    <a:cubicBezTo>
                      <a:pt x="23" y="29"/>
                      <a:pt x="45" y="29"/>
                      <a:pt x="67" y="29"/>
                    </a:cubicBezTo>
                    <a:cubicBezTo>
                      <a:pt x="69" y="20"/>
                      <a:pt x="71" y="10"/>
                      <a:pt x="73" y="0"/>
                    </a:cubicBezTo>
                    <a:cubicBezTo>
                      <a:pt x="54" y="0"/>
                      <a:pt x="34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" name="Freeform 120"/>
              <p:cNvSpPr>
                <a:spLocks/>
              </p:cNvSpPr>
              <p:nvPr/>
            </p:nvSpPr>
            <p:spPr bwMode="auto">
              <a:xfrm>
                <a:off x="4375151" y="2192338"/>
                <a:ext cx="315913" cy="114300"/>
              </a:xfrm>
              <a:custGeom>
                <a:avLst/>
                <a:gdLst>
                  <a:gd name="T0" fmla="*/ 15 w 84"/>
                  <a:gd name="T1" fmla="*/ 0 h 30"/>
                  <a:gd name="T2" fmla="*/ 0 w 84"/>
                  <a:gd name="T3" fmla="*/ 30 h 30"/>
                  <a:gd name="T4" fmla="*/ 78 w 84"/>
                  <a:gd name="T5" fmla="*/ 30 h 30"/>
                  <a:gd name="T6" fmla="*/ 84 w 84"/>
                  <a:gd name="T7" fmla="*/ 0 h 30"/>
                  <a:gd name="T8" fmla="*/ 15 w 8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0">
                    <a:moveTo>
                      <a:pt x="15" y="0"/>
                    </a:moveTo>
                    <a:cubicBezTo>
                      <a:pt x="10" y="10"/>
                      <a:pt x="5" y="20"/>
                      <a:pt x="0" y="30"/>
                    </a:cubicBezTo>
                    <a:cubicBezTo>
                      <a:pt x="26" y="30"/>
                      <a:pt x="52" y="30"/>
                      <a:pt x="78" y="30"/>
                    </a:cubicBezTo>
                    <a:cubicBezTo>
                      <a:pt x="80" y="20"/>
                      <a:pt x="82" y="10"/>
                      <a:pt x="84" y="0"/>
                    </a:cubicBezTo>
                    <a:cubicBezTo>
                      <a:pt x="61" y="0"/>
                      <a:pt x="38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" name="Freeform 121"/>
              <p:cNvSpPr>
                <a:spLocks/>
              </p:cNvSpPr>
              <p:nvPr/>
            </p:nvSpPr>
            <p:spPr bwMode="auto">
              <a:xfrm>
                <a:off x="4306888" y="2332038"/>
                <a:ext cx="354013" cy="111125"/>
              </a:xfrm>
              <a:custGeom>
                <a:avLst/>
                <a:gdLst>
                  <a:gd name="T0" fmla="*/ 15 w 94"/>
                  <a:gd name="T1" fmla="*/ 0 h 29"/>
                  <a:gd name="T2" fmla="*/ 0 w 94"/>
                  <a:gd name="T3" fmla="*/ 29 h 29"/>
                  <a:gd name="T4" fmla="*/ 88 w 94"/>
                  <a:gd name="T5" fmla="*/ 29 h 29"/>
                  <a:gd name="T6" fmla="*/ 94 w 94"/>
                  <a:gd name="T7" fmla="*/ 0 h 29"/>
                  <a:gd name="T8" fmla="*/ 15 w 9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29">
                    <a:moveTo>
                      <a:pt x="15" y="0"/>
                    </a:moveTo>
                    <a:cubicBezTo>
                      <a:pt x="10" y="9"/>
                      <a:pt x="5" y="19"/>
                      <a:pt x="0" y="29"/>
                    </a:cubicBezTo>
                    <a:cubicBezTo>
                      <a:pt x="29" y="29"/>
                      <a:pt x="59" y="29"/>
                      <a:pt x="88" y="29"/>
                    </a:cubicBezTo>
                    <a:cubicBezTo>
                      <a:pt x="90" y="19"/>
                      <a:pt x="92" y="9"/>
                      <a:pt x="94" y="0"/>
                    </a:cubicBezTo>
                    <a:cubicBezTo>
                      <a:pt x="68" y="0"/>
                      <a:pt x="41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" name="Freeform 122"/>
              <p:cNvSpPr>
                <a:spLocks/>
              </p:cNvSpPr>
              <p:nvPr/>
            </p:nvSpPr>
            <p:spPr bwMode="auto">
              <a:xfrm>
                <a:off x="4238626" y="2468563"/>
                <a:ext cx="396875" cy="111125"/>
              </a:xfrm>
              <a:custGeom>
                <a:avLst/>
                <a:gdLst>
                  <a:gd name="T0" fmla="*/ 15 w 105"/>
                  <a:gd name="T1" fmla="*/ 0 h 29"/>
                  <a:gd name="T2" fmla="*/ 0 w 105"/>
                  <a:gd name="T3" fmla="*/ 29 h 29"/>
                  <a:gd name="T4" fmla="*/ 99 w 105"/>
                  <a:gd name="T5" fmla="*/ 29 h 29"/>
                  <a:gd name="T6" fmla="*/ 105 w 105"/>
                  <a:gd name="T7" fmla="*/ 0 h 29"/>
                  <a:gd name="T8" fmla="*/ 15 w 10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9">
                    <a:moveTo>
                      <a:pt x="15" y="0"/>
                    </a:moveTo>
                    <a:cubicBezTo>
                      <a:pt x="10" y="10"/>
                      <a:pt x="5" y="19"/>
                      <a:pt x="0" y="29"/>
                    </a:cubicBezTo>
                    <a:cubicBezTo>
                      <a:pt x="33" y="29"/>
                      <a:pt x="66" y="29"/>
                      <a:pt x="99" y="29"/>
                    </a:cubicBezTo>
                    <a:cubicBezTo>
                      <a:pt x="101" y="19"/>
                      <a:pt x="103" y="10"/>
                      <a:pt x="105" y="0"/>
                    </a:cubicBezTo>
                    <a:cubicBezTo>
                      <a:pt x="75" y="0"/>
                      <a:pt x="45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" name="Freeform 123"/>
              <p:cNvSpPr>
                <a:spLocks/>
              </p:cNvSpPr>
              <p:nvPr/>
            </p:nvSpPr>
            <p:spPr bwMode="auto">
              <a:xfrm>
                <a:off x="4748213" y="2055813"/>
                <a:ext cx="252413" cy="109538"/>
              </a:xfrm>
              <a:custGeom>
                <a:avLst/>
                <a:gdLst>
                  <a:gd name="T0" fmla="*/ 4 w 67"/>
                  <a:gd name="T1" fmla="*/ 0 h 29"/>
                  <a:gd name="T2" fmla="*/ 0 w 67"/>
                  <a:gd name="T3" fmla="*/ 29 h 29"/>
                  <a:gd name="T4" fmla="*/ 67 w 67"/>
                  <a:gd name="T5" fmla="*/ 29 h 29"/>
                  <a:gd name="T6" fmla="*/ 62 w 67"/>
                  <a:gd name="T7" fmla="*/ 0 h 29"/>
                  <a:gd name="T8" fmla="*/ 4 w 6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29">
                    <a:moveTo>
                      <a:pt x="4" y="0"/>
                    </a:moveTo>
                    <a:cubicBezTo>
                      <a:pt x="2" y="10"/>
                      <a:pt x="1" y="20"/>
                      <a:pt x="0" y="29"/>
                    </a:cubicBezTo>
                    <a:cubicBezTo>
                      <a:pt x="22" y="29"/>
                      <a:pt x="44" y="29"/>
                      <a:pt x="67" y="29"/>
                    </a:cubicBezTo>
                    <a:cubicBezTo>
                      <a:pt x="65" y="20"/>
                      <a:pt x="64" y="10"/>
                      <a:pt x="62" y="0"/>
                    </a:cubicBezTo>
                    <a:cubicBezTo>
                      <a:pt x="43" y="0"/>
                      <a:pt x="23" y="0"/>
                      <a:pt x="4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" name="Freeform 124"/>
              <p:cNvSpPr>
                <a:spLocks/>
              </p:cNvSpPr>
              <p:nvPr/>
            </p:nvSpPr>
            <p:spPr bwMode="auto">
              <a:xfrm>
                <a:off x="4725988" y="2192338"/>
                <a:ext cx="293688" cy="114300"/>
              </a:xfrm>
              <a:custGeom>
                <a:avLst/>
                <a:gdLst>
                  <a:gd name="T0" fmla="*/ 5 w 78"/>
                  <a:gd name="T1" fmla="*/ 0 h 30"/>
                  <a:gd name="T2" fmla="*/ 0 w 78"/>
                  <a:gd name="T3" fmla="*/ 30 h 30"/>
                  <a:gd name="T4" fmla="*/ 78 w 78"/>
                  <a:gd name="T5" fmla="*/ 30 h 30"/>
                  <a:gd name="T6" fmla="*/ 74 w 78"/>
                  <a:gd name="T7" fmla="*/ 0 h 30"/>
                  <a:gd name="T8" fmla="*/ 5 w 7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0">
                    <a:moveTo>
                      <a:pt x="5" y="0"/>
                    </a:moveTo>
                    <a:cubicBezTo>
                      <a:pt x="3" y="10"/>
                      <a:pt x="2" y="20"/>
                      <a:pt x="0" y="30"/>
                    </a:cubicBezTo>
                    <a:cubicBezTo>
                      <a:pt x="26" y="30"/>
                      <a:pt x="52" y="30"/>
                      <a:pt x="78" y="30"/>
                    </a:cubicBezTo>
                    <a:cubicBezTo>
                      <a:pt x="77" y="20"/>
                      <a:pt x="75" y="10"/>
                      <a:pt x="74" y="0"/>
                    </a:cubicBezTo>
                    <a:cubicBezTo>
                      <a:pt x="51" y="0"/>
                      <a:pt x="28" y="0"/>
                      <a:pt x="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" name="Freeform 125"/>
              <p:cNvSpPr>
                <a:spLocks/>
              </p:cNvSpPr>
              <p:nvPr/>
            </p:nvSpPr>
            <p:spPr bwMode="auto">
              <a:xfrm>
                <a:off x="4706938" y="2332038"/>
                <a:ext cx="331788" cy="111125"/>
              </a:xfrm>
              <a:custGeom>
                <a:avLst/>
                <a:gdLst>
                  <a:gd name="T0" fmla="*/ 4 w 88"/>
                  <a:gd name="T1" fmla="*/ 0 h 29"/>
                  <a:gd name="T2" fmla="*/ 0 w 88"/>
                  <a:gd name="T3" fmla="*/ 29 h 29"/>
                  <a:gd name="T4" fmla="*/ 88 w 88"/>
                  <a:gd name="T5" fmla="*/ 29 h 29"/>
                  <a:gd name="T6" fmla="*/ 84 w 88"/>
                  <a:gd name="T7" fmla="*/ 0 h 29"/>
                  <a:gd name="T8" fmla="*/ 4 w 88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9">
                    <a:moveTo>
                      <a:pt x="4" y="0"/>
                    </a:moveTo>
                    <a:cubicBezTo>
                      <a:pt x="3" y="9"/>
                      <a:pt x="1" y="19"/>
                      <a:pt x="0" y="29"/>
                    </a:cubicBezTo>
                    <a:cubicBezTo>
                      <a:pt x="29" y="29"/>
                      <a:pt x="59" y="29"/>
                      <a:pt x="88" y="29"/>
                    </a:cubicBezTo>
                    <a:cubicBezTo>
                      <a:pt x="87" y="19"/>
                      <a:pt x="85" y="9"/>
                      <a:pt x="84" y="0"/>
                    </a:cubicBezTo>
                    <a:cubicBezTo>
                      <a:pt x="57" y="0"/>
                      <a:pt x="31" y="0"/>
                      <a:pt x="4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" name="Freeform 126"/>
              <p:cNvSpPr>
                <a:spLocks/>
              </p:cNvSpPr>
              <p:nvPr/>
            </p:nvSpPr>
            <p:spPr bwMode="auto">
              <a:xfrm>
                <a:off x="4687888" y="2468563"/>
                <a:ext cx="374650" cy="111125"/>
              </a:xfrm>
              <a:custGeom>
                <a:avLst/>
                <a:gdLst>
                  <a:gd name="T0" fmla="*/ 4 w 99"/>
                  <a:gd name="T1" fmla="*/ 0 h 29"/>
                  <a:gd name="T2" fmla="*/ 0 w 99"/>
                  <a:gd name="T3" fmla="*/ 29 h 29"/>
                  <a:gd name="T4" fmla="*/ 99 w 99"/>
                  <a:gd name="T5" fmla="*/ 29 h 29"/>
                  <a:gd name="T6" fmla="*/ 94 w 99"/>
                  <a:gd name="T7" fmla="*/ 0 h 29"/>
                  <a:gd name="T8" fmla="*/ 4 w 99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9">
                    <a:moveTo>
                      <a:pt x="4" y="0"/>
                    </a:moveTo>
                    <a:cubicBezTo>
                      <a:pt x="2" y="10"/>
                      <a:pt x="1" y="19"/>
                      <a:pt x="0" y="29"/>
                    </a:cubicBezTo>
                    <a:cubicBezTo>
                      <a:pt x="33" y="29"/>
                      <a:pt x="66" y="29"/>
                      <a:pt x="99" y="29"/>
                    </a:cubicBezTo>
                    <a:cubicBezTo>
                      <a:pt x="97" y="19"/>
                      <a:pt x="96" y="10"/>
                      <a:pt x="94" y="0"/>
                    </a:cubicBezTo>
                    <a:cubicBezTo>
                      <a:pt x="64" y="0"/>
                      <a:pt x="34" y="0"/>
                      <a:pt x="4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" name="Freeform 127"/>
              <p:cNvSpPr>
                <a:spLocks/>
              </p:cNvSpPr>
              <p:nvPr/>
            </p:nvSpPr>
            <p:spPr bwMode="auto">
              <a:xfrm>
                <a:off x="5027613" y="2055813"/>
                <a:ext cx="276225" cy="109538"/>
              </a:xfrm>
              <a:custGeom>
                <a:avLst/>
                <a:gdLst>
                  <a:gd name="T0" fmla="*/ 0 w 73"/>
                  <a:gd name="T1" fmla="*/ 0 h 29"/>
                  <a:gd name="T2" fmla="*/ 6 w 73"/>
                  <a:gd name="T3" fmla="*/ 29 h 29"/>
                  <a:gd name="T4" fmla="*/ 73 w 73"/>
                  <a:gd name="T5" fmla="*/ 29 h 29"/>
                  <a:gd name="T6" fmla="*/ 58 w 73"/>
                  <a:gd name="T7" fmla="*/ 0 h 29"/>
                  <a:gd name="T8" fmla="*/ 0 w 7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9">
                    <a:moveTo>
                      <a:pt x="0" y="0"/>
                    </a:moveTo>
                    <a:cubicBezTo>
                      <a:pt x="2" y="10"/>
                      <a:pt x="4" y="20"/>
                      <a:pt x="6" y="29"/>
                    </a:cubicBezTo>
                    <a:cubicBezTo>
                      <a:pt x="28" y="29"/>
                      <a:pt x="51" y="29"/>
                      <a:pt x="73" y="29"/>
                    </a:cubicBezTo>
                    <a:cubicBezTo>
                      <a:pt x="68" y="20"/>
                      <a:pt x="63" y="10"/>
                      <a:pt x="58" y="0"/>
                    </a:cubicBezTo>
                    <a:cubicBezTo>
                      <a:pt x="39" y="0"/>
                      <a:pt x="19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" name="Freeform 128"/>
              <p:cNvSpPr>
                <a:spLocks/>
              </p:cNvSpPr>
              <p:nvPr/>
            </p:nvSpPr>
            <p:spPr bwMode="auto">
              <a:xfrm>
                <a:off x="5054601" y="2192338"/>
                <a:ext cx="317500" cy="114300"/>
              </a:xfrm>
              <a:custGeom>
                <a:avLst/>
                <a:gdLst>
                  <a:gd name="T0" fmla="*/ 0 w 84"/>
                  <a:gd name="T1" fmla="*/ 0 h 30"/>
                  <a:gd name="T2" fmla="*/ 6 w 84"/>
                  <a:gd name="T3" fmla="*/ 30 h 30"/>
                  <a:gd name="T4" fmla="*/ 84 w 84"/>
                  <a:gd name="T5" fmla="*/ 30 h 30"/>
                  <a:gd name="T6" fmla="*/ 70 w 84"/>
                  <a:gd name="T7" fmla="*/ 0 h 30"/>
                  <a:gd name="T8" fmla="*/ 0 w 8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0">
                    <a:moveTo>
                      <a:pt x="0" y="0"/>
                    </a:moveTo>
                    <a:cubicBezTo>
                      <a:pt x="2" y="10"/>
                      <a:pt x="4" y="20"/>
                      <a:pt x="6" y="30"/>
                    </a:cubicBezTo>
                    <a:cubicBezTo>
                      <a:pt x="32" y="30"/>
                      <a:pt x="58" y="30"/>
                      <a:pt x="84" y="30"/>
                    </a:cubicBezTo>
                    <a:cubicBezTo>
                      <a:pt x="79" y="20"/>
                      <a:pt x="74" y="10"/>
                      <a:pt x="70" y="0"/>
                    </a:cubicBezTo>
                    <a:cubicBezTo>
                      <a:pt x="47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" name="Freeform 129"/>
              <p:cNvSpPr>
                <a:spLocks/>
              </p:cNvSpPr>
              <p:nvPr/>
            </p:nvSpPr>
            <p:spPr bwMode="auto">
              <a:xfrm>
                <a:off x="5084763" y="2332038"/>
                <a:ext cx="354013" cy="111125"/>
              </a:xfrm>
              <a:custGeom>
                <a:avLst/>
                <a:gdLst>
                  <a:gd name="T0" fmla="*/ 0 w 94"/>
                  <a:gd name="T1" fmla="*/ 0 h 29"/>
                  <a:gd name="T2" fmla="*/ 6 w 94"/>
                  <a:gd name="T3" fmla="*/ 29 h 29"/>
                  <a:gd name="T4" fmla="*/ 94 w 94"/>
                  <a:gd name="T5" fmla="*/ 29 h 29"/>
                  <a:gd name="T6" fmla="*/ 80 w 94"/>
                  <a:gd name="T7" fmla="*/ 0 h 29"/>
                  <a:gd name="T8" fmla="*/ 0 w 9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29">
                    <a:moveTo>
                      <a:pt x="0" y="0"/>
                    </a:moveTo>
                    <a:cubicBezTo>
                      <a:pt x="2" y="9"/>
                      <a:pt x="4" y="19"/>
                      <a:pt x="6" y="29"/>
                    </a:cubicBezTo>
                    <a:cubicBezTo>
                      <a:pt x="35" y="29"/>
                      <a:pt x="65" y="29"/>
                      <a:pt x="94" y="29"/>
                    </a:cubicBezTo>
                    <a:cubicBezTo>
                      <a:pt x="89" y="19"/>
                      <a:pt x="85" y="9"/>
                      <a:pt x="80" y="0"/>
                    </a:cubicBezTo>
                    <a:cubicBezTo>
                      <a:pt x="53" y="0"/>
                      <a:pt x="26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9" name="Freeform 130"/>
              <p:cNvSpPr>
                <a:spLocks/>
              </p:cNvSpPr>
              <p:nvPr/>
            </p:nvSpPr>
            <p:spPr bwMode="auto">
              <a:xfrm>
                <a:off x="5110163" y="2468563"/>
                <a:ext cx="396875" cy="111125"/>
              </a:xfrm>
              <a:custGeom>
                <a:avLst/>
                <a:gdLst>
                  <a:gd name="T0" fmla="*/ 0 w 105"/>
                  <a:gd name="T1" fmla="*/ 0 h 29"/>
                  <a:gd name="T2" fmla="*/ 6 w 105"/>
                  <a:gd name="T3" fmla="*/ 29 h 29"/>
                  <a:gd name="T4" fmla="*/ 105 w 105"/>
                  <a:gd name="T5" fmla="*/ 29 h 29"/>
                  <a:gd name="T6" fmla="*/ 91 w 105"/>
                  <a:gd name="T7" fmla="*/ 0 h 29"/>
                  <a:gd name="T8" fmla="*/ 0 w 10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9">
                    <a:moveTo>
                      <a:pt x="0" y="0"/>
                    </a:moveTo>
                    <a:cubicBezTo>
                      <a:pt x="2" y="10"/>
                      <a:pt x="4" y="19"/>
                      <a:pt x="6" y="29"/>
                    </a:cubicBezTo>
                    <a:cubicBezTo>
                      <a:pt x="39" y="29"/>
                      <a:pt x="72" y="29"/>
                      <a:pt x="105" y="29"/>
                    </a:cubicBezTo>
                    <a:cubicBezTo>
                      <a:pt x="101" y="19"/>
                      <a:pt x="96" y="10"/>
                      <a:pt x="91" y="0"/>
                    </a:cubicBezTo>
                    <a:cubicBezTo>
                      <a:pt x="61" y="0"/>
                      <a:pt x="30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0" name="Rectangle 131"/>
              <p:cNvSpPr>
                <a:spLocks noChangeArrowheads="1"/>
              </p:cNvSpPr>
              <p:nvPr/>
            </p:nvSpPr>
            <p:spPr bwMode="auto">
              <a:xfrm>
                <a:off x="4129088" y="2613025"/>
                <a:ext cx="1492250" cy="90488"/>
              </a:xfrm>
              <a:prstGeom prst="rect">
                <a:avLst/>
              </a:prstGeom>
              <a:solidFill>
                <a:srgbClr val="BBE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01" name="그룹 100"/>
            <p:cNvGrpSpPr/>
            <p:nvPr/>
          </p:nvGrpSpPr>
          <p:grpSpPr>
            <a:xfrm>
              <a:off x="6727088" y="5826575"/>
              <a:ext cx="747525" cy="504977"/>
              <a:chOff x="4129088" y="2025650"/>
              <a:chExt cx="1492250" cy="1008063"/>
            </a:xfrm>
          </p:grpSpPr>
          <p:sp>
            <p:nvSpPr>
              <p:cNvPr id="102" name="Freeform 117"/>
              <p:cNvSpPr>
                <a:spLocks/>
              </p:cNvSpPr>
              <p:nvPr/>
            </p:nvSpPr>
            <p:spPr bwMode="auto">
              <a:xfrm>
                <a:off x="4816476" y="2613025"/>
                <a:ext cx="112713" cy="420688"/>
              </a:xfrm>
              <a:custGeom>
                <a:avLst/>
                <a:gdLst>
                  <a:gd name="T0" fmla="*/ 30 w 30"/>
                  <a:gd name="T1" fmla="*/ 107 h 111"/>
                  <a:gd name="T2" fmla="*/ 30 w 30"/>
                  <a:gd name="T3" fmla="*/ 0 h 111"/>
                  <a:gd name="T4" fmla="*/ 0 w 30"/>
                  <a:gd name="T5" fmla="*/ 0 h 111"/>
                  <a:gd name="T6" fmla="*/ 0 w 30"/>
                  <a:gd name="T7" fmla="*/ 111 h 111"/>
                  <a:gd name="T8" fmla="*/ 30 w 30"/>
                  <a:gd name="T9" fmla="*/ 10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1">
                    <a:moveTo>
                      <a:pt x="30" y="107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0" y="110"/>
                      <a:pt x="20" y="108"/>
                      <a:pt x="30" y="107"/>
                    </a:cubicBezTo>
                    <a:close/>
                  </a:path>
                </a:pathLst>
              </a:custGeom>
              <a:solidFill>
                <a:srgbClr val="7EB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3" name="Freeform 118"/>
              <p:cNvSpPr>
                <a:spLocks/>
              </p:cNvSpPr>
              <p:nvPr/>
            </p:nvSpPr>
            <p:spPr bwMode="auto">
              <a:xfrm>
                <a:off x="4129088" y="2025650"/>
                <a:ext cx="1492250" cy="587375"/>
              </a:xfrm>
              <a:custGeom>
                <a:avLst/>
                <a:gdLst>
                  <a:gd name="T0" fmla="*/ 395 w 395"/>
                  <a:gd name="T1" fmla="*/ 155 h 155"/>
                  <a:gd name="T2" fmla="*/ 0 w 395"/>
                  <a:gd name="T3" fmla="*/ 155 h 155"/>
                  <a:gd name="T4" fmla="*/ 88 w 395"/>
                  <a:gd name="T5" fmla="*/ 0 h 155"/>
                  <a:gd name="T6" fmla="*/ 306 w 395"/>
                  <a:gd name="T7" fmla="*/ 0 h 155"/>
                  <a:gd name="T8" fmla="*/ 395 w 395"/>
                  <a:gd name="T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155">
                    <a:moveTo>
                      <a:pt x="395" y="155"/>
                    </a:moveTo>
                    <a:cubicBezTo>
                      <a:pt x="263" y="155"/>
                      <a:pt x="131" y="155"/>
                      <a:pt x="0" y="155"/>
                    </a:cubicBezTo>
                    <a:cubicBezTo>
                      <a:pt x="29" y="103"/>
                      <a:pt x="59" y="51"/>
                      <a:pt x="88" y="0"/>
                    </a:cubicBezTo>
                    <a:cubicBezTo>
                      <a:pt x="161" y="0"/>
                      <a:pt x="233" y="0"/>
                      <a:pt x="306" y="0"/>
                    </a:cubicBezTo>
                    <a:cubicBezTo>
                      <a:pt x="335" y="51"/>
                      <a:pt x="365" y="103"/>
                      <a:pt x="395" y="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4" name="Freeform 119"/>
              <p:cNvSpPr>
                <a:spLocks/>
              </p:cNvSpPr>
              <p:nvPr/>
            </p:nvSpPr>
            <p:spPr bwMode="auto">
              <a:xfrm>
                <a:off x="4441826" y="2055813"/>
                <a:ext cx="276225" cy="109538"/>
              </a:xfrm>
              <a:custGeom>
                <a:avLst/>
                <a:gdLst>
                  <a:gd name="T0" fmla="*/ 15 w 73"/>
                  <a:gd name="T1" fmla="*/ 0 h 29"/>
                  <a:gd name="T2" fmla="*/ 0 w 73"/>
                  <a:gd name="T3" fmla="*/ 29 h 29"/>
                  <a:gd name="T4" fmla="*/ 67 w 73"/>
                  <a:gd name="T5" fmla="*/ 29 h 29"/>
                  <a:gd name="T6" fmla="*/ 73 w 73"/>
                  <a:gd name="T7" fmla="*/ 0 h 29"/>
                  <a:gd name="T8" fmla="*/ 15 w 7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9">
                    <a:moveTo>
                      <a:pt x="15" y="0"/>
                    </a:moveTo>
                    <a:cubicBezTo>
                      <a:pt x="10" y="10"/>
                      <a:pt x="5" y="20"/>
                      <a:pt x="0" y="29"/>
                    </a:cubicBezTo>
                    <a:cubicBezTo>
                      <a:pt x="23" y="29"/>
                      <a:pt x="45" y="29"/>
                      <a:pt x="67" y="29"/>
                    </a:cubicBezTo>
                    <a:cubicBezTo>
                      <a:pt x="69" y="20"/>
                      <a:pt x="71" y="10"/>
                      <a:pt x="73" y="0"/>
                    </a:cubicBezTo>
                    <a:cubicBezTo>
                      <a:pt x="54" y="0"/>
                      <a:pt x="34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5" name="Freeform 120"/>
              <p:cNvSpPr>
                <a:spLocks/>
              </p:cNvSpPr>
              <p:nvPr/>
            </p:nvSpPr>
            <p:spPr bwMode="auto">
              <a:xfrm>
                <a:off x="4375151" y="2192338"/>
                <a:ext cx="315913" cy="114300"/>
              </a:xfrm>
              <a:custGeom>
                <a:avLst/>
                <a:gdLst>
                  <a:gd name="T0" fmla="*/ 15 w 84"/>
                  <a:gd name="T1" fmla="*/ 0 h 30"/>
                  <a:gd name="T2" fmla="*/ 0 w 84"/>
                  <a:gd name="T3" fmla="*/ 30 h 30"/>
                  <a:gd name="T4" fmla="*/ 78 w 84"/>
                  <a:gd name="T5" fmla="*/ 30 h 30"/>
                  <a:gd name="T6" fmla="*/ 84 w 84"/>
                  <a:gd name="T7" fmla="*/ 0 h 30"/>
                  <a:gd name="T8" fmla="*/ 15 w 8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0">
                    <a:moveTo>
                      <a:pt x="15" y="0"/>
                    </a:moveTo>
                    <a:cubicBezTo>
                      <a:pt x="10" y="10"/>
                      <a:pt x="5" y="20"/>
                      <a:pt x="0" y="30"/>
                    </a:cubicBezTo>
                    <a:cubicBezTo>
                      <a:pt x="26" y="30"/>
                      <a:pt x="52" y="30"/>
                      <a:pt x="78" y="30"/>
                    </a:cubicBezTo>
                    <a:cubicBezTo>
                      <a:pt x="80" y="20"/>
                      <a:pt x="82" y="10"/>
                      <a:pt x="84" y="0"/>
                    </a:cubicBezTo>
                    <a:cubicBezTo>
                      <a:pt x="61" y="0"/>
                      <a:pt x="38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6" name="Freeform 121"/>
              <p:cNvSpPr>
                <a:spLocks/>
              </p:cNvSpPr>
              <p:nvPr/>
            </p:nvSpPr>
            <p:spPr bwMode="auto">
              <a:xfrm>
                <a:off x="4306888" y="2332038"/>
                <a:ext cx="354013" cy="111125"/>
              </a:xfrm>
              <a:custGeom>
                <a:avLst/>
                <a:gdLst>
                  <a:gd name="T0" fmla="*/ 15 w 94"/>
                  <a:gd name="T1" fmla="*/ 0 h 29"/>
                  <a:gd name="T2" fmla="*/ 0 w 94"/>
                  <a:gd name="T3" fmla="*/ 29 h 29"/>
                  <a:gd name="T4" fmla="*/ 88 w 94"/>
                  <a:gd name="T5" fmla="*/ 29 h 29"/>
                  <a:gd name="T6" fmla="*/ 94 w 94"/>
                  <a:gd name="T7" fmla="*/ 0 h 29"/>
                  <a:gd name="T8" fmla="*/ 15 w 9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29">
                    <a:moveTo>
                      <a:pt x="15" y="0"/>
                    </a:moveTo>
                    <a:cubicBezTo>
                      <a:pt x="10" y="9"/>
                      <a:pt x="5" y="19"/>
                      <a:pt x="0" y="29"/>
                    </a:cubicBezTo>
                    <a:cubicBezTo>
                      <a:pt x="29" y="29"/>
                      <a:pt x="59" y="29"/>
                      <a:pt x="88" y="29"/>
                    </a:cubicBezTo>
                    <a:cubicBezTo>
                      <a:pt x="90" y="19"/>
                      <a:pt x="92" y="9"/>
                      <a:pt x="94" y="0"/>
                    </a:cubicBezTo>
                    <a:cubicBezTo>
                      <a:pt x="68" y="0"/>
                      <a:pt x="41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7" name="Freeform 122"/>
              <p:cNvSpPr>
                <a:spLocks/>
              </p:cNvSpPr>
              <p:nvPr/>
            </p:nvSpPr>
            <p:spPr bwMode="auto">
              <a:xfrm>
                <a:off x="4238626" y="2468563"/>
                <a:ext cx="396875" cy="111125"/>
              </a:xfrm>
              <a:custGeom>
                <a:avLst/>
                <a:gdLst>
                  <a:gd name="T0" fmla="*/ 15 w 105"/>
                  <a:gd name="T1" fmla="*/ 0 h 29"/>
                  <a:gd name="T2" fmla="*/ 0 w 105"/>
                  <a:gd name="T3" fmla="*/ 29 h 29"/>
                  <a:gd name="T4" fmla="*/ 99 w 105"/>
                  <a:gd name="T5" fmla="*/ 29 h 29"/>
                  <a:gd name="T6" fmla="*/ 105 w 105"/>
                  <a:gd name="T7" fmla="*/ 0 h 29"/>
                  <a:gd name="T8" fmla="*/ 15 w 10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9">
                    <a:moveTo>
                      <a:pt x="15" y="0"/>
                    </a:moveTo>
                    <a:cubicBezTo>
                      <a:pt x="10" y="10"/>
                      <a:pt x="5" y="19"/>
                      <a:pt x="0" y="29"/>
                    </a:cubicBezTo>
                    <a:cubicBezTo>
                      <a:pt x="33" y="29"/>
                      <a:pt x="66" y="29"/>
                      <a:pt x="99" y="29"/>
                    </a:cubicBezTo>
                    <a:cubicBezTo>
                      <a:pt x="101" y="19"/>
                      <a:pt x="103" y="10"/>
                      <a:pt x="105" y="0"/>
                    </a:cubicBezTo>
                    <a:cubicBezTo>
                      <a:pt x="75" y="0"/>
                      <a:pt x="45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8" name="Freeform 123"/>
              <p:cNvSpPr>
                <a:spLocks/>
              </p:cNvSpPr>
              <p:nvPr/>
            </p:nvSpPr>
            <p:spPr bwMode="auto">
              <a:xfrm>
                <a:off x="4748213" y="2055813"/>
                <a:ext cx="252413" cy="109538"/>
              </a:xfrm>
              <a:custGeom>
                <a:avLst/>
                <a:gdLst>
                  <a:gd name="T0" fmla="*/ 4 w 67"/>
                  <a:gd name="T1" fmla="*/ 0 h 29"/>
                  <a:gd name="T2" fmla="*/ 0 w 67"/>
                  <a:gd name="T3" fmla="*/ 29 h 29"/>
                  <a:gd name="T4" fmla="*/ 67 w 67"/>
                  <a:gd name="T5" fmla="*/ 29 h 29"/>
                  <a:gd name="T6" fmla="*/ 62 w 67"/>
                  <a:gd name="T7" fmla="*/ 0 h 29"/>
                  <a:gd name="T8" fmla="*/ 4 w 6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29">
                    <a:moveTo>
                      <a:pt x="4" y="0"/>
                    </a:moveTo>
                    <a:cubicBezTo>
                      <a:pt x="2" y="10"/>
                      <a:pt x="1" y="20"/>
                      <a:pt x="0" y="29"/>
                    </a:cubicBezTo>
                    <a:cubicBezTo>
                      <a:pt x="22" y="29"/>
                      <a:pt x="44" y="29"/>
                      <a:pt x="67" y="29"/>
                    </a:cubicBezTo>
                    <a:cubicBezTo>
                      <a:pt x="65" y="20"/>
                      <a:pt x="64" y="10"/>
                      <a:pt x="62" y="0"/>
                    </a:cubicBezTo>
                    <a:cubicBezTo>
                      <a:pt x="43" y="0"/>
                      <a:pt x="23" y="0"/>
                      <a:pt x="4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" name="Freeform 124"/>
              <p:cNvSpPr>
                <a:spLocks/>
              </p:cNvSpPr>
              <p:nvPr/>
            </p:nvSpPr>
            <p:spPr bwMode="auto">
              <a:xfrm>
                <a:off x="4725988" y="2192338"/>
                <a:ext cx="293688" cy="114300"/>
              </a:xfrm>
              <a:custGeom>
                <a:avLst/>
                <a:gdLst>
                  <a:gd name="T0" fmla="*/ 5 w 78"/>
                  <a:gd name="T1" fmla="*/ 0 h 30"/>
                  <a:gd name="T2" fmla="*/ 0 w 78"/>
                  <a:gd name="T3" fmla="*/ 30 h 30"/>
                  <a:gd name="T4" fmla="*/ 78 w 78"/>
                  <a:gd name="T5" fmla="*/ 30 h 30"/>
                  <a:gd name="T6" fmla="*/ 74 w 78"/>
                  <a:gd name="T7" fmla="*/ 0 h 30"/>
                  <a:gd name="T8" fmla="*/ 5 w 7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0">
                    <a:moveTo>
                      <a:pt x="5" y="0"/>
                    </a:moveTo>
                    <a:cubicBezTo>
                      <a:pt x="3" y="10"/>
                      <a:pt x="2" y="20"/>
                      <a:pt x="0" y="30"/>
                    </a:cubicBezTo>
                    <a:cubicBezTo>
                      <a:pt x="26" y="30"/>
                      <a:pt x="52" y="30"/>
                      <a:pt x="78" y="30"/>
                    </a:cubicBezTo>
                    <a:cubicBezTo>
                      <a:pt x="77" y="20"/>
                      <a:pt x="75" y="10"/>
                      <a:pt x="74" y="0"/>
                    </a:cubicBezTo>
                    <a:cubicBezTo>
                      <a:pt x="51" y="0"/>
                      <a:pt x="28" y="0"/>
                      <a:pt x="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0" name="Freeform 125"/>
              <p:cNvSpPr>
                <a:spLocks/>
              </p:cNvSpPr>
              <p:nvPr/>
            </p:nvSpPr>
            <p:spPr bwMode="auto">
              <a:xfrm>
                <a:off x="4706938" y="2332038"/>
                <a:ext cx="331788" cy="111125"/>
              </a:xfrm>
              <a:custGeom>
                <a:avLst/>
                <a:gdLst>
                  <a:gd name="T0" fmla="*/ 4 w 88"/>
                  <a:gd name="T1" fmla="*/ 0 h 29"/>
                  <a:gd name="T2" fmla="*/ 0 w 88"/>
                  <a:gd name="T3" fmla="*/ 29 h 29"/>
                  <a:gd name="T4" fmla="*/ 88 w 88"/>
                  <a:gd name="T5" fmla="*/ 29 h 29"/>
                  <a:gd name="T6" fmla="*/ 84 w 88"/>
                  <a:gd name="T7" fmla="*/ 0 h 29"/>
                  <a:gd name="T8" fmla="*/ 4 w 88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9">
                    <a:moveTo>
                      <a:pt x="4" y="0"/>
                    </a:moveTo>
                    <a:cubicBezTo>
                      <a:pt x="3" y="9"/>
                      <a:pt x="1" y="19"/>
                      <a:pt x="0" y="29"/>
                    </a:cubicBezTo>
                    <a:cubicBezTo>
                      <a:pt x="29" y="29"/>
                      <a:pt x="59" y="29"/>
                      <a:pt x="88" y="29"/>
                    </a:cubicBezTo>
                    <a:cubicBezTo>
                      <a:pt x="87" y="19"/>
                      <a:pt x="85" y="9"/>
                      <a:pt x="84" y="0"/>
                    </a:cubicBezTo>
                    <a:cubicBezTo>
                      <a:pt x="57" y="0"/>
                      <a:pt x="31" y="0"/>
                      <a:pt x="4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1" name="Freeform 126"/>
              <p:cNvSpPr>
                <a:spLocks/>
              </p:cNvSpPr>
              <p:nvPr/>
            </p:nvSpPr>
            <p:spPr bwMode="auto">
              <a:xfrm>
                <a:off x="4687888" y="2468563"/>
                <a:ext cx="374650" cy="111125"/>
              </a:xfrm>
              <a:custGeom>
                <a:avLst/>
                <a:gdLst>
                  <a:gd name="T0" fmla="*/ 4 w 99"/>
                  <a:gd name="T1" fmla="*/ 0 h 29"/>
                  <a:gd name="T2" fmla="*/ 0 w 99"/>
                  <a:gd name="T3" fmla="*/ 29 h 29"/>
                  <a:gd name="T4" fmla="*/ 99 w 99"/>
                  <a:gd name="T5" fmla="*/ 29 h 29"/>
                  <a:gd name="T6" fmla="*/ 94 w 99"/>
                  <a:gd name="T7" fmla="*/ 0 h 29"/>
                  <a:gd name="T8" fmla="*/ 4 w 99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9">
                    <a:moveTo>
                      <a:pt x="4" y="0"/>
                    </a:moveTo>
                    <a:cubicBezTo>
                      <a:pt x="2" y="10"/>
                      <a:pt x="1" y="19"/>
                      <a:pt x="0" y="29"/>
                    </a:cubicBezTo>
                    <a:cubicBezTo>
                      <a:pt x="33" y="29"/>
                      <a:pt x="66" y="29"/>
                      <a:pt x="99" y="29"/>
                    </a:cubicBezTo>
                    <a:cubicBezTo>
                      <a:pt x="97" y="19"/>
                      <a:pt x="96" y="10"/>
                      <a:pt x="94" y="0"/>
                    </a:cubicBezTo>
                    <a:cubicBezTo>
                      <a:pt x="64" y="0"/>
                      <a:pt x="34" y="0"/>
                      <a:pt x="4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2" name="Freeform 127"/>
              <p:cNvSpPr>
                <a:spLocks/>
              </p:cNvSpPr>
              <p:nvPr/>
            </p:nvSpPr>
            <p:spPr bwMode="auto">
              <a:xfrm>
                <a:off x="5027613" y="2055813"/>
                <a:ext cx="276225" cy="109538"/>
              </a:xfrm>
              <a:custGeom>
                <a:avLst/>
                <a:gdLst>
                  <a:gd name="T0" fmla="*/ 0 w 73"/>
                  <a:gd name="T1" fmla="*/ 0 h 29"/>
                  <a:gd name="T2" fmla="*/ 6 w 73"/>
                  <a:gd name="T3" fmla="*/ 29 h 29"/>
                  <a:gd name="T4" fmla="*/ 73 w 73"/>
                  <a:gd name="T5" fmla="*/ 29 h 29"/>
                  <a:gd name="T6" fmla="*/ 58 w 73"/>
                  <a:gd name="T7" fmla="*/ 0 h 29"/>
                  <a:gd name="T8" fmla="*/ 0 w 7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9">
                    <a:moveTo>
                      <a:pt x="0" y="0"/>
                    </a:moveTo>
                    <a:cubicBezTo>
                      <a:pt x="2" y="10"/>
                      <a:pt x="4" y="20"/>
                      <a:pt x="6" y="29"/>
                    </a:cubicBezTo>
                    <a:cubicBezTo>
                      <a:pt x="28" y="29"/>
                      <a:pt x="51" y="29"/>
                      <a:pt x="73" y="29"/>
                    </a:cubicBezTo>
                    <a:cubicBezTo>
                      <a:pt x="68" y="20"/>
                      <a:pt x="63" y="10"/>
                      <a:pt x="58" y="0"/>
                    </a:cubicBezTo>
                    <a:cubicBezTo>
                      <a:pt x="39" y="0"/>
                      <a:pt x="19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3" name="Freeform 128"/>
              <p:cNvSpPr>
                <a:spLocks/>
              </p:cNvSpPr>
              <p:nvPr/>
            </p:nvSpPr>
            <p:spPr bwMode="auto">
              <a:xfrm>
                <a:off x="5054601" y="2192338"/>
                <a:ext cx="317500" cy="114300"/>
              </a:xfrm>
              <a:custGeom>
                <a:avLst/>
                <a:gdLst>
                  <a:gd name="T0" fmla="*/ 0 w 84"/>
                  <a:gd name="T1" fmla="*/ 0 h 30"/>
                  <a:gd name="T2" fmla="*/ 6 w 84"/>
                  <a:gd name="T3" fmla="*/ 30 h 30"/>
                  <a:gd name="T4" fmla="*/ 84 w 84"/>
                  <a:gd name="T5" fmla="*/ 30 h 30"/>
                  <a:gd name="T6" fmla="*/ 70 w 84"/>
                  <a:gd name="T7" fmla="*/ 0 h 30"/>
                  <a:gd name="T8" fmla="*/ 0 w 8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0">
                    <a:moveTo>
                      <a:pt x="0" y="0"/>
                    </a:moveTo>
                    <a:cubicBezTo>
                      <a:pt x="2" y="10"/>
                      <a:pt x="4" y="20"/>
                      <a:pt x="6" y="30"/>
                    </a:cubicBezTo>
                    <a:cubicBezTo>
                      <a:pt x="32" y="30"/>
                      <a:pt x="58" y="30"/>
                      <a:pt x="84" y="30"/>
                    </a:cubicBezTo>
                    <a:cubicBezTo>
                      <a:pt x="79" y="20"/>
                      <a:pt x="74" y="10"/>
                      <a:pt x="70" y="0"/>
                    </a:cubicBezTo>
                    <a:cubicBezTo>
                      <a:pt x="47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4" name="Freeform 129"/>
              <p:cNvSpPr>
                <a:spLocks/>
              </p:cNvSpPr>
              <p:nvPr/>
            </p:nvSpPr>
            <p:spPr bwMode="auto">
              <a:xfrm>
                <a:off x="5084763" y="2332038"/>
                <a:ext cx="354013" cy="111125"/>
              </a:xfrm>
              <a:custGeom>
                <a:avLst/>
                <a:gdLst>
                  <a:gd name="T0" fmla="*/ 0 w 94"/>
                  <a:gd name="T1" fmla="*/ 0 h 29"/>
                  <a:gd name="T2" fmla="*/ 6 w 94"/>
                  <a:gd name="T3" fmla="*/ 29 h 29"/>
                  <a:gd name="T4" fmla="*/ 94 w 94"/>
                  <a:gd name="T5" fmla="*/ 29 h 29"/>
                  <a:gd name="T6" fmla="*/ 80 w 94"/>
                  <a:gd name="T7" fmla="*/ 0 h 29"/>
                  <a:gd name="T8" fmla="*/ 0 w 9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29">
                    <a:moveTo>
                      <a:pt x="0" y="0"/>
                    </a:moveTo>
                    <a:cubicBezTo>
                      <a:pt x="2" y="9"/>
                      <a:pt x="4" y="19"/>
                      <a:pt x="6" y="29"/>
                    </a:cubicBezTo>
                    <a:cubicBezTo>
                      <a:pt x="35" y="29"/>
                      <a:pt x="65" y="29"/>
                      <a:pt x="94" y="29"/>
                    </a:cubicBezTo>
                    <a:cubicBezTo>
                      <a:pt x="89" y="19"/>
                      <a:pt x="85" y="9"/>
                      <a:pt x="80" y="0"/>
                    </a:cubicBezTo>
                    <a:cubicBezTo>
                      <a:pt x="53" y="0"/>
                      <a:pt x="26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5" name="Freeform 130"/>
              <p:cNvSpPr>
                <a:spLocks/>
              </p:cNvSpPr>
              <p:nvPr/>
            </p:nvSpPr>
            <p:spPr bwMode="auto">
              <a:xfrm>
                <a:off x="5110163" y="2468563"/>
                <a:ext cx="396875" cy="111125"/>
              </a:xfrm>
              <a:custGeom>
                <a:avLst/>
                <a:gdLst>
                  <a:gd name="T0" fmla="*/ 0 w 105"/>
                  <a:gd name="T1" fmla="*/ 0 h 29"/>
                  <a:gd name="T2" fmla="*/ 6 w 105"/>
                  <a:gd name="T3" fmla="*/ 29 h 29"/>
                  <a:gd name="T4" fmla="*/ 105 w 105"/>
                  <a:gd name="T5" fmla="*/ 29 h 29"/>
                  <a:gd name="T6" fmla="*/ 91 w 105"/>
                  <a:gd name="T7" fmla="*/ 0 h 29"/>
                  <a:gd name="T8" fmla="*/ 0 w 10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9">
                    <a:moveTo>
                      <a:pt x="0" y="0"/>
                    </a:moveTo>
                    <a:cubicBezTo>
                      <a:pt x="2" y="10"/>
                      <a:pt x="4" y="19"/>
                      <a:pt x="6" y="29"/>
                    </a:cubicBezTo>
                    <a:cubicBezTo>
                      <a:pt x="39" y="29"/>
                      <a:pt x="72" y="29"/>
                      <a:pt x="105" y="29"/>
                    </a:cubicBezTo>
                    <a:cubicBezTo>
                      <a:pt x="101" y="19"/>
                      <a:pt x="96" y="10"/>
                      <a:pt x="91" y="0"/>
                    </a:cubicBezTo>
                    <a:cubicBezTo>
                      <a:pt x="61" y="0"/>
                      <a:pt x="30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6" name="Rectangle 131"/>
              <p:cNvSpPr>
                <a:spLocks noChangeArrowheads="1"/>
              </p:cNvSpPr>
              <p:nvPr/>
            </p:nvSpPr>
            <p:spPr bwMode="auto">
              <a:xfrm>
                <a:off x="4129088" y="2613025"/>
                <a:ext cx="1492250" cy="90488"/>
              </a:xfrm>
              <a:prstGeom prst="rect">
                <a:avLst/>
              </a:prstGeom>
              <a:solidFill>
                <a:srgbClr val="BBE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17" name="그룹 116"/>
            <p:cNvGrpSpPr/>
            <p:nvPr/>
          </p:nvGrpSpPr>
          <p:grpSpPr>
            <a:xfrm>
              <a:off x="7382303" y="5703735"/>
              <a:ext cx="929369" cy="627818"/>
              <a:chOff x="4129088" y="2025650"/>
              <a:chExt cx="1492250" cy="1008063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816476" y="2613025"/>
                <a:ext cx="112713" cy="420688"/>
              </a:xfrm>
              <a:custGeom>
                <a:avLst/>
                <a:gdLst>
                  <a:gd name="T0" fmla="*/ 30 w 30"/>
                  <a:gd name="T1" fmla="*/ 107 h 111"/>
                  <a:gd name="T2" fmla="*/ 30 w 30"/>
                  <a:gd name="T3" fmla="*/ 0 h 111"/>
                  <a:gd name="T4" fmla="*/ 0 w 30"/>
                  <a:gd name="T5" fmla="*/ 0 h 111"/>
                  <a:gd name="T6" fmla="*/ 0 w 30"/>
                  <a:gd name="T7" fmla="*/ 111 h 111"/>
                  <a:gd name="T8" fmla="*/ 30 w 30"/>
                  <a:gd name="T9" fmla="*/ 10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1">
                    <a:moveTo>
                      <a:pt x="30" y="107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0" y="110"/>
                      <a:pt x="20" y="108"/>
                      <a:pt x="30" y="107"/>
                    </a:cubicBezTo>
                    <a:close/>
                  </a:path>
                </a:pathLst>
              </a:custGeom>
              <a:solidFill>
                <a:srgbClr val="7EB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129088" y="2025650"/>
                <a:ext cx="1492250" cy="587375"/>
              </a:xfrm>
              <a:custGeom>
                <a:avLst/>
                <a:gdLst>
                  <a:gd name="T0" fmla="*/ 395 w 395"/>
                  <a:gd name="T1" fmla="*/ 155 h 155"/>
                  <a:gd name="T2" fmla="*/ 0 w 395"/>
                  <a:gd name="T3" fmla="*/ 155 h 155"/>
                  <a:gd name="T4" fmla="*/ 88 w 395"/>
                  <a:gd name="T5" fmla="*/ 0 h 155"/>
                  <a:gd name="T6" fmla="*/ 306 w 395"/>
                  <a:gd name="T7" fmla="*/ 0 h 155"/>
                  <a:gd name="T8" fmla="*/ 395 w 395"/>
                  <a:gd name="T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155">
                    <a:moveTo>
                      <a:pt x="395" y="155"/>
                    </a:moveTo>
                    <a:cubicBezTo>
                      <a:pt x="263" y="155"/>
                      <a:pt x="131" y="155"/>
                      <a:pt x="0" y="155"/>
                    </a:cubicBezTo>
                    <a:cubicBezTo>
                      <a:pt x="29" y="103"/>
                      <a:pt x="59" y="51"/>
                      <a:pt x="88" y="0"/>
                    </a:cubicBezTo>
                    <a:cubicBezTo>
                      <a:pt x="161" y="0"/>
                      <a:pt x="233" y="0"/>
                      <a:pt x="306" y="0"/>
                    </a:cubicBezTo>
                    <a:cubicBezTo>
                      <a:pt x="335" y="51"/>
                      <a:pt x="365" y="103"/>
                      <a:pt x="395" y="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441826" y="2055813"/>
                <a:ext cx="276225" cy="109538"/>
              </a:xfrm>
              <a:custGeom>
                <a:avLst/>
                <a:gdLst>
                  <a:gd name="T0" fmla="*/ 15 w 73"/>
                  <a:gd name="T1" fmla="*/ 0 h 29"/>
                  <a:gd name="T2" fmla="*/ 0 w 73"/>
                  <a:gd name="T3" fmla="*/ 29 h 29"/>
                  <a:gd name="T4" fmla="*/ 67 w 73"/>
                  <a:gd name="T5" fmla="*/ 29 h 29"/>
                  <a:gd name="T6" fmla="*/ 73 w 73"/>
                  <a:gd name="T7" fmla="*/ 0 h 29"/>
                  <a:gd name="T8" fmla="*/ 15 w 7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9">
                    <a:moveTo>
                      <a:pt x="15" y="0"/>
                    </a:moveTo>
                    <a:cubicBezTo>
                      <a:pt x="10" y="10"/>
                      <a:pt x="5" y="20"/>
                      <a:pt x="0" y="29"/>
                    </a:cubicBezTo>
                    <a:cubicBezTo>
                      <a:pt x="23" y="29"/>
                      <a:pt x="45" y="29"/>
                      <a:pt x="67" y="29"/>
                    </a:cubicBezTo>
                    <a:cubicBezTo>
                      <a:pt x="69" y="20"/>
                      <a:pt x="71" y="10"/>
                      <a:pt x="73" y="0"/>
                    </a:cubicBezTo>
                    <a:cubicBezTo>
                      <a:pt x="54" y="0"/>
                      <a:pt x="34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4375151" y="2192338"/>
                <a:ext cx="315913" cy="114300"/>
              </a:xfrm>
              <a:custGeom>
                <a:avLst/>
                <a:gdLst>
                  <a:gd name="T0" fmla="*/ 15 w 84"/>
                  <a:gd name="T1" fmla="*/ 0 h 30"/>
                  <a:gd name="T2" fmla="*/ 0 w 84"/>
                  <a:gd name="T3" fmla="*/ 30 h 30"/>
                  <a:gd name="T4" fmla="*/ 78 w 84"/>
                  <a:gd name="T5" fmla="*/ 30 h 30"/>
                  <a:gd name="T6" fmla="*/ 84 w 84"/>
                  <a:gd name="T7" fmla="*/ 0 h 30"/>
                  <a:gd name="T8" fmla="*/ 15 w 8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0">
                    <a:moveTo>
                      <a:pt x="15" y="0"/>
                    </a:moveTo>
                    <a:cubicBezTo>
                      <a:pt x="10" y="10"/>
                      <a:pt x="5" y="20"/>
                      <a:pt x="0" y="30"/>
                    </a:cubicBezTo>
                    <a:cubicBezTo>
                      <a:pt x="26" y="30"/>
                      <a:pt x="52" y="30"/>
                      <a:pt x="78" y="30"/>
                    </a:cubicBezTo>
                    <a:cubicBezTo>
                      <a:pt x="80" y="20"/>
                      <a:pt x="82" y="10"/>
                      <a:pt x="84" y="0"/>
                    </a:cubicBezTo>
                    <a:cubicBezTo>
                      <a:pt x="61" y="0"/>
                      <a:pt x="38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4306888" y="2332038"/>
                <a:ext cx="354013" cy="111125"/>
              </a:xfrm>
              <a:custGeom>
                <a:avLst/>
                <a:gdLst>
                  <a:gd name="T0" fmla="*/ 15 w 94"/>
                  <a:gd name="T1" fmla="*/ 0 h 29"/>
                  <a:gd name="T2" fmla="*/ 0 w 94"/>
                  <a:gd name="T3" fmla="*/ 29 h 29"/>
                  <a:gd name="T4" fmla="*/ 88 w 94"/>
                  <a:gd name="T5" fmla="*/ 29 h 29"/>
                  <a:gd name="T6" fmla="*/ 94 w 94"/>
                  <a:gd name="T7" fmla="*/ 0 h 29"/>
                  <a:gd name="T8" fmla="*/ 15 w 9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29">
                    <a:moveTo>
                      <a:pt x="15" y="0"/>
                    </a:moveTo>
                    <a:cubicBezTo>
                      <a:pt x="10" y="9"/>
                      <a:pt x="5" y="19"/>
                      <a:pt x="0" y="29"/>
                    </a:cubicBezTo>
                    <a:cubicBezTo>
                      <a:pt x="29" y="29"/>
                      <a:pt x="59" y="29"/>
                      <a:pt x="88" y="29"/>
                    </a:cubicBezTo>
                    <a:cubicBezTo>
                      <a:pt x="90" y="19"/>
                      <a:pt x="92" y="9"/>
                      <a:pt x="94" y="0"/>
                    </a:cubicBezTo>
                    <a:cubicBezTo>
                      <a:pt x="68" y="0"/>
                      <a:pt x="41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4238626" y="2468563"/>
                <a:ext cx="396875" cy="111125"/>
              </a:xfrm>
              <a:custGeom>
                <a:avLst/>
                <a:gdLst>
                  <a:gd name="T0" fmla="*/ 15 w 105"/>
                  <a:gd name="T1" fmla="*/ 0 h 29"/>
                  <a:gd name="T2" fmla="*/ 0 w 105"/>
                  <a:gd name="T3" fmla="*/ 29 h 29"/>
                  <a:gd name="T4" fmla="*/ 99 w 105"/>
                  <a:gd name="T5" fmla="*/ 29 h 29"/>
                  <a:gd name="T6" fmla="*/ 105 w 105"/>
                  <a:gd name="T7" fmla="*/ 0 h 29"/>
                  <a:gd name="T8" fmla="*/ 15 w 10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9">
                    <a:moveTo>
                      <a:pt x="15" y="0"/>
                    </a:moveTo>
                    <a:cubicBezTo>
                      <a:pt x="10" y="10"/>
                      <a:pt x="5" y="19"/>
                      <a:pt x="0" y="29"/>
                    </a:cubicBezTo>
                    <a:cubicBezTo>
                      <a:pt x="33" y="29"/>
                      <a:pt x="66" y="29"/>
                      <a:pt x="99" y="29"/>
                    </a:cubicBezTo>
                    <a:cubicBezTo>
                      <a:pt x="101" y="19"/>
                      <a:pt x="103" y="10"/>
                      <a:pt x="105" y="0"/>
                    </a:cubicBezTo>
                    <a:cubicBezTo>
                      <a:pt x="75" y="0"/>
                      <a:pt x="45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4748213" y="2055813"/>
                <a:ext cx="252413" cy="109538"/>
              </a:xfrm>
              <a:custGeom>
                <a:avLst/>
                <a:gdLst>
                  <a:gd name="T0" fmla="*/ 4 w 67"/>
                  <a:gd name="T1" fmla="*/ 0 h 29"/>
                  <a:gd name="T2" fmla="*/ 0 w 67"/>
                  <a:gd name="T3" fmla="*/ 29 h 29"/>
                  <a:gd name="T4" fmla="*/ 67 w 67"/>
                  <a:gd name="T5" fmla="*/ 29 h 29"/>
                  <a:gd name="T6" fmla="*/ 62 w 67"/>
                  <a:gd name="T7" fmla="*/ 0 h 29"/>
                  <a:gd name="T8" fmla="*/ 4 w 6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29">
                    <a:moveTo>
                      <a:pt x="4" y="0"/>
                    </a:moveTo>
                    <a:cubicBezTo>
                      <a:pt x="2" y="10"/>
                      <a:pt x="1" y="20"/>
                      <a:pt x="0" y="29"/>
                    </a:cubicBezTo>
                    <a:cubicBezTo>
                      <a:pt x="22" y="29"/>
                      <a:pt x="44" y="29"/>
                      <a:pt x="67" y="29"/>
                    </a:cubicBezTo>
                    <a:cubicBezTo>
                      <a:pt x="65" y="20"/>
                      <a:pt x="64" y="10"/>
                      <a:pt x="62" y="0"/>
                    </a:cubicBezTo>
                    <a:cubicBezTo>
                      <a:pt x="43" y="0"/>
                      <a:pt x="23" y="0"/>
                      <a:pt x="4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4725988" y="2192338"/>
                <a:ext cx="293688" cy="114300"/>
              </a:xfrm>
              <a:custGeom>
                <a:avLst/>
                <a:gdLst>
                  <a:gd name="T0" fmla="*/ 5 w 78"/>
                  <a:gd name="T1" fmla="*/ 0 h 30"/>
                  <a:gd name="T2" fmla="*/ 0 w 78"/>
                  <a:gd name="T3" fmla="*/ 30 h 30"/>
                  <a:gd name="T4" fmla="*/ 78 w 78"/>
                  <a:gd name="T5" fmla="*/ 30 h 30"/>
                  <a:gd name="T6" fmla="*/ 74 w 78"/>
                  <a:gd name="T7" fmla="*/ 0 h 30"/>
                  <a:gd name="T8" fmla="*/ 5 w 7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0">
                    <a:moveTo>
                      <a:pt x="5" y="0"/>
                    </a:moveTo>
                    <a:cubicBezTo>
                      <a:pt x="3" y="10"/>
                      <a:pt x="2" y="20"/>
                      <a:pt x="0" y="30"/>
                    </a:cubicBezTo>
                    <a:cubicBezTo>
                      <a:pt x="26" y="30"/>
                      <a:pt x="52" y="30"/>
                      <a:pt x="78" y="30"/>
                    </a:cubicBezTo>
                    <a:cubicBezTo>
                      <a:pt x="77" y="20"/>
                      <a:pt x="75" y="10"/>
                      <a:pt x="74" y="0"/>
                    </a:cubicBezTo>
                    <a:cubicBezTo>
                      <a:pt x="51" y="0"/>
                      <a:pt x="28" y="0"/>
                      <a:pt x="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4706938" y="2332038"/>
                <a:ext cx="331788" cy="111125"/>
              </a:xfrm>
              <a:custGeom>
                <a:avLst/>
                <a:gdLst>
                  <a:gd name="T0" fmla="*/ 4 w 88"/>
                  <a:gd name="T1" fmla="*/ 0 h 29"/>
                  <a:gd name="T2" fmla="*/ 0 w 88"/>
                  <a:gd name="T3" fmla="*/ 29 h 29"/>
                  <a:gd name="T4" fmla="*/ 88 w 88"/>
                  <a:gd name="T5" fmla="*/ 29 h 29"/>
                  <a:gd name="T6" fmla="*/ 84 w 88"/>
                  <a:gd name="T7" fmla="*/ 0 h 29"/>
                  <a:gd name="T8" fmla="*/ 4 w 88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9">
                    <a:moveTo>
                      <a:pt x="4" y="0"/>
                    </a:moveTo>
                    <a:cubicBezTo>
                      <a:pt x="3" y="9"/>
                      <a:pt x="1" y="19"/>
                      <a:pt x="0" y="29"/>
                    </a:cubicBezTo>
                    <a:cubicBezTo>
                      <a:pt x="29" y="29"/>
                      <a:pt x="59" y="29"/>
                      <a:pt x="88" y="29"/>
                    </a:cubicBezTo>
                    <a:cubicBezTo>
                      <a:pt x="87" y="19"/>
                      <a:pt x="85" y="9"/>
                      <a:pt x="84" y="0"/>
                    </a:cubicBezTo>
                    <a:cubicBezTo>
                      <a:pt x="57" y="0"/>
                      <a:pt x="31" y="0"/>
                      <a:pt x="4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4687888" y="2468563"/>
                <a:ext cx="374650" cy="111125"/>
              </a:xfrm>
              <a:custGeom>
                <a:avLst/>
                <a:gdLst>
                  <a:gd name="T0" fmla="*/ 4 w 99"/>
                  <a:gd name="T1" fmla="*/ 0 h 29"/>
                  <a:gd name="T2" fmla="*/ 0 w 99"/>
                  <a:gd name="T3" fmla="*/ 29 h 29"/>
                  <a:gd name="T4" fmla="*/ 99 w 99"/>
                  <a:gd name="T5" fmla="*/ 29 h 29"/>
                  <a:gd name="T6" fmla="*/ 94 w 99"/>
                  <a:gd name="T7" fmla="*/ 0 h 29"/>
                  <a:gd name="T8" fmla="*/ 4 w 99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9">
                    <a:moveTo>
                      <a:pt x="4" y="0"/>
                    </a:moveTo>
                    <a:cubicBezTo>
                      <a:pt x="2" y="10"/>
                      <a:pt x="1" y="19"/>
                      <a:pt x="0" y="29"/>
                    </a:cubicBezTo>
                    <a:cubicBezTo>
                      <a:pt x="33" y="29"/>
                      <a:pt x="66" y="29"/>
                      <a:pt x="99" y="29"/>
                    </a:cubicBezTo>
                    <a:cubicBezTo>
                      <a:pt x="97" y="19"/>
                      <a:pt x="96" y="10"/>
                      <a:pt x="94" y="0"/>
                    </a:cubicBezTo>
                    <a:cubicBezTo>
                      <a:pt x="64" y="0"/>
                      <a:pt x="34" y="0"/>
                      <a:pt x="4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5027613" y="2055813"/>
                <a:ext cx="276225" cy="109538"/>
              </a:xfrm>
              <a:custGeom>
                <a:avLst/>
                <a:gdLst>
                  <a:gd name="T0" fmla="*/ 0 w 73"/>
                  <a:gd name="T1" fmla="*/ 0 h 29"/>
                  <a:gd name="T2" fmla="*/ 6 w 73"/>
                  <a:gd name="T3" fmla="*/ 29 h 29"/>
                  <a:gd name="T4" fmla="*/ 73 w 73"/>
                  <a:gd name="T5" fmla="*/ 29 h 29"/>
                  <a:gd name="T6" fmla="*/ 58 w 73"/>
                  <a:gd name="T7" fmla="*/ 0 h 29"/>
                  <a:gd name="T8" fmla="*/ 0 w 7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9">
                    <a:moveTo>
                      <a:pt x="0" y="0"/>
                    </a:moveTo>
                    <a:cubicBezTo>
                      <a:pt x="2" y="10"/>
                      <a:pt x="4" y="20"/>
                      <a:pt x="6" y="29"/>
                    </a:cubicBezTo>
                    <a:cubicBezTo>
                      <a:pt x="28" y="29"/>
                      <a:pt x="51" y="29"/>
                      <a:pt x="73" y="29"/>
                    </a:cubicBezTo>
                    <a:cubicBezTo>
                      <a:pt x="68" y="20"/>
                      <a:pt x="63" y="10"/>
                      <a:pt x="58" y="0"/>
                    </a:cubicBezTo>
                    <a:cubicBezTo>
                      <a:pt x="39" y="0"/>
                      <a:pt x="19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5054601" y="2192338"/>
                <a:ext cx="317500" cy="114300"/>
              </a:xfrm>
              <a:custGeom>
                <a:avLst/>
                <a:gdLst>
                  <a:gd name="T0" fmla="*/ 0 w 84"/>
                  <a:gd name="T1" fmla="*/ 0 h 30"/>
                  <a:gd name="T2" fmla="*/ 6 w 84"/>
                  <a:gd name="T3" fmla="*/ 30 h 30"/>
                  <a:gd name="T4" fmla="*/ 84 w 84"/>
                  <a:gd name="T5" fmla="*/ 30 h 30"/>
                  <a:gd name="T6" fmla="*/ 70 w 84"/>
                  <a:gd name="T7" fmla="*/ 0 h 30"/>
                  <a:gd name="T8" fmla="*/ 0 w 8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0">
                    <a:moveTo>
                      <a:pt x="0" y="0"/>
                    </a:moveTo>
                    <a:cubicBezTo>
                      <a:pt x="2" y="10"/>
                      <a:pt x="4" y="20"/>
                      <a:pt x="6" y="30"/>
                    </a:cubicBezTo>
                    <a:cubicBezTo>
                      <a:pt x="32" y="30"/>
                      <a:pt x="58" y="30"/>
                      <a:pt x="84" y="30"/>
                    </a:cubicBezTo>
                    <a:cubicBezTo>
                      <a:pt x="79" y="20"/>
                      <a:pt x="74" y="10"/>
                      <a:pt x="70" y="0"/>
                    </a:cubicBezTo>
                    <a:cubicBezTo>
                      <a:pt x="47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5084763" y="2332038"/>
                <a:ext cx="354013" cy="111125"/>
              </a:xfrm>
              <a:custGeom>
                <a:avLst/>
                <a:gdLst>
                  <a:gd name="T0" fmla="*/ 0 w 94"/>
                  <a:gd name="T1" fmla="*/ 0 h 29"/>
                  <a:gd name="T2" fmla="*/ 6 w 94"/>
                  <a:gd name="T3" fmla="*/ 29 h 29"/>
                  <a:gd name="T4" fmla="*/ 94 w 94"/>
                  <a:gd name="T5" fmla="*/ 29 h 29"/>
                  <a:gd name="T6" fmla="*/ 80 w 94"/>
                  <a:gd name="T7" fmla="*/ 0 h 29"/>
                  <a:gd name="T8" fmla="*/ 0 w 9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29">
                    <a:moveTo>
                      <a:pt x="0" y="0"/>
                    </a:moveTo>
                    <a:cubicBezTo>
                      <a:pt x="2" y="9"/>
                      <a:pt x="4" y="19"/>
                      <a:pt x="6" y="29"/>
                    </a:cubicBezTo>
                    <a:cubicBezTo>
                      <a:pt x="35" y="29"/>
                      <a:pt x="65" y="29"/>
                      <a:pt x="94" y="29"/>
                    </a:cubicBezTo>
                    <a:cubicBezTo>
                      <a:pt x="89" y="19"/>
                      <a:pt x="85" y="9"/>
                      <a:pt x="80" y="0"/>
                    </a:cubicBezTo>
                    <a:cubicBezTo>
                      <a:pt x="53" y="0"/>
                      <a:pt x="26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5110163" y="2468563"/>
                <a:ext cx="396875" cy="111125"/>
              </a:xfrm>
              <a:custGeom>
                <a:avLst/>
                <a:gdLst>
                  <a:gd name="T0" fmla="*/ 0 w 105"/>
                  <a:gd name="T1" fmla="*/ 0 h 29"/>
                  <a:gd name="T2" fmla="*/ 6 w 105"/>
                  <a:gd name="T3" fmla="*/ 29 h 29"/>
                  <a:gd name="T4" fmla="*/ 105 w 105"/>
                  <a:gd name="T5" fmla="*/ 29 h 29"/>
                  <a:gd name="T6" fmla="*/ 91 w 105"/>
                  <a:gd name="T7" fmla="*/ 0 h 29"/>
                  <a:gd name="T8" fmla="*/ 0 w 10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9">
                    <a:moveTo>
                      <a:pt x="0" y="0"/>
                    </a:moveTo>
                    <a:cubicBezTo>
                      <a:pt x="2" y="10"/>
                      <a:pt x="4" y="19"/>
                      <a:pt x="6" y="29"/>
                    </a:cubicBezTo>
                    <a:cubicBezTo>
                      <a:pt x="39" y="29"/>
                      <a:pt x="72" y="29"/>
                      <a:pt x="105" y="29"/>
                    </a:cubicBezTo>
                    <a:cubicBezTo>
                      <a:pt x="101" y="19"/>
                      <a:pt x="96" y="10"/>
                      <a:pt x="91" y="0"/>
                    </a:cubicBezTo>
                    <a:cubicBezTo>
                      <a:pt x="61" y="0"/>
                      <a:pt x="30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2" name="Rectangle 131"/>
              <p:cNvSpPr>
                <a:spLocks noChangeArrowheads="1"/>
              </p:cNvSpPr>
              <p:nvPr/>
            </p:nvSpPr>
            <p:spPr bwMode="auto">
              <a:xfrm>
                <a:off x="4129088" y="2613025"/>
                <a:ext cx="1492250" cy="90488"/>
              </a:xfrm>
              <a:prstGeom prst="rect">
                <a:avLst/>
              </a:prstGeom>
              <a:solidFill>
                <a:srgbClr val="BBE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73" name="직사각형 72"/>
          <p:cNvSpPr/>
          <p:nvPr/>
        </p:nvSpPr>
        <p:spPr>
          <a:xfrm flipV="1">
            <a:off x="4992000" y="3509562"/>
            <a:ext cx="72000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1" name="Group 145"/>
          <p:cNvGrpSpPr>
            <a:grpSpLocks noChangeAspect="1"/>
          </p:cNvGrpSpPr>
          <p:nvPr/>
        </p:nvGrpSpPr>
        <p:grpSpPr bwMode="auto">
          <a:xfrm flipH="1">
            <a:off x="10788324" y="2640857"/>
            <a:ext cx="1222073" cy="901262"/>
            <a:chOff x="4174" y="1965"/>
            <a:chExt cx="1798" cy="1326"/>
          </a:xfrm>
        </p:grpSpPr>
        <p:sp>
          <p:nvSpPr>
            <p:cNvPr id="92" name="Freeform 146"/>
            <p:cNvSpPr>
              <a:spLocks/>
            </p:cNvSpPr>
            <p:nvPr/>
          </p:nvSpPr>
          <p:spPr bwMode="auto">
            <a:xfrm>
              <a:off x="4778" y="2477"/>
              <a:ext cx="928" cy="354"/>
            </a:xfrm>
            <a:custGeom>
              <a:avLst/>
              <a:gdLst>
                <a:gd name="T0" fmla="*/ 247 w 247"/>
                <a:gd name="T1" fmla="*/ 94 h 94"/>
                <a:gd name="T2" fmla="*/ 247 w 247"/>
                <a:gd name="T3" fmla="*/ 92 h 94"/>
                <a:gd name="T4" fmla="*/ 154 w 247"/>
                <a:gd name="T5" fmla="*/ 0 h 94"/>
                <a:gd name="T6" fmla="*/ 93 w 247"/>
                <a:gd name="T7" fmla="*/ 0 h 94"/>
                <a:gd name="T8" fmla="*/ 0 w 247"/>
                <a:gd name="T9" fmla="*/ 92 h 94"/>
                <a:gd name="T10" fmla="*/ 0 w 247"/>
                <a:gd name="T11" fmla="*/ 94 h 94"/>
                <a:gd name="T12" fmla="*/ 247 w 247"/>
                <a:gd name="T1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94">
                  <a:moveTo>
                    <a:pt x="247" y="94"/>
                  </a:moveTo>
                  <a:cubicBezTo>
                    <a:pt x="247" y="92"/>
                    <a:pt x="247" y="92"/>
                    <a:pt x="247" y="92"/>
                  </a:cubicBezTo>
                  <a:cubicBezTo>
                    <a:pt x="247" y="41"/>
                    <a:pt x="205" y="0"/>
                    <a:pt x="15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42" y="0"/>
                    <a:pt x="0" y="41"/>
                    <a:pt x="0" y="92"/>
                  </a:cubicBezTo>
                  <a:cubicBezTo>
                    <a:pt x="0" y="94"/>
                    <a:pt x="0" y="94"/>
                    <a:pt x="0" y="94"/>
                  </a:cubicBezTo>
                  <a:lnTo>
                    <a:pt x="247" y="9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Oval 147"/>
            <p:cNvSpPr>
              <a:spLocks noChangeArrowheads="1"/>
            </p:cNvSpPr>
            <p:nvPr/>
          </p:nvSpPr>
          <p:spPr bwMode="auto">
            <a:xfrm>
              <a:off x="5525" y="3016"/>
              <a:ext cx="271" cy="275"/>
            </a:xfrm>
            <a:prstGeom prst="ellipse">
              <a:avLst/>
            </a:prstGeom>
            <a:solidFill>
              <a:srgbClr val="4D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Oval 148"/>
            <p:cNvSpPr>
              <a:spLocks noChangeArrowheads="1"/>
            </p:cNvSpPr>
            <p:nvPr/>
          </p:nvSpPr>
          <p:spPr bwMode="auto">
            <a:xfrm>
              <a:off x="5612" y="3103"/>
              <a:ext cx="97" cy="101"/>
            </a:xfrm>
            <a:prstGeom prst="ellipse">
              <a:avLst/>
            </a:prstGeom>
            <a:solidFill>
              <a:srgbClr val="8D8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149"/>
            <p:cNvSpPr>
              <a:spLocks/>
            </p:cNvSpPr>
            <p:nvPr/>
          </p:nvSpPr>
          <p:spPr bwMode="auto">
            <a:xfrm>
              <a:off x="4512" y="2831"/>
              <a:ext cx="1460" cy="298"/>
            </a:xfrm>
            <a:custGeom>
              <a:avLst/>
              <a:gdLst>
                <a:gd name="T0" fmla="*/ 326 w 389"/>
                <a:gd name="T1" fmla="*/ 0 h 79"/>
                <a:gd name="T2" fmla="*/ 63 w 389"/>
                <a:gd name="T3" fmla="*/ 0 h 79"/>
                <a:gd name="T4" fmla="*/ 0 w 389"/>
                <a:gd name="T5" fmla="*/ 63 h 79"/>
                <a:gd name="T6" fmla="*/ 0 w 389"/>
                <a:gd name="T7" fmla="*/ 79 h 79"/>
                <a:gd name="T8" fmla="*/ 53 w 389"/>
                <a:gd name="T9" fmla="*/ 79 h 79"/>
                <a:gd name="T10" fmla="*/ 98 w 389"/>
                <a:gd name="T11" fmla="*/ 40 h 79"/>
                <a:gd name="T12" fmla="*/ 143 w 389"/>
                <a:gd name="T13" fmla="*/ 79 h 79"/>
                <a:gd name="T14" fmla="*/ 261 w 389"/>
                <a:gd name="T15" fmla="*/ 79 h 79"/>
                <a:gd name="T16" fmla="*/ 306 w 389"/>
                <a:gd name="T17" fmla="*/ 40 h 79"/>
                <a:gd name="T18" fmla="*/ 351 w 389"/>
                <a:gd name="T19" fmla="*/ 79 h 79"/>
                <a:gd name="T20" fmla="*/ 389 w 389"/>
                <a:gd name="T21" fmla="*/ 79 h 79"/>
                <a:gd name="T22" fmla="*/ 389 w 389"/>
                <a:gd name="T23" fmla="*/ 63 h 79"/>
                <a:gd name="T24" fmla="*/ 326 w 389"/>
                <a:gd name="T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9" h="79">
                  <a:moveTo>
                    <a:pt x="326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9" y="0"/>
                    <a:pt x="0" y="28"/>
                    <a:pt x="0" y="63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6" y="57"/>
                    <a:pt x="75" y="40"/>
                    <a:pt x="98" y="40"/>
                  </a:cubicBezTo>
                  <a:cubicBezTo>
                    <a:pt x="121" y="40"/>
                    <a:pt x="140" y="57"/>
                    <a:pt x="143" y="79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4" y="57"/>
                    <a:pt x="283" y="40"/>
                    <a:pt x="306" y="40"/>
                  </a:cubicBezTo>
                  <a:cubicBezTo>
                    <a:pt x="329" y="40"/>
                    <a:pt x="348" y="57"/>
                    <a:pt x="351" y="79"/>
                  </a:cubicBezTo>
                  <a:cubicBezTo>
                    <a:pt x="389" y="79"/>
                    <a:pt x="389" y="79"/>
                    <a:pt x="389" y="79"/>
                  </a:cubicBezTo>
                  <a:cubicBezTo>
                    <a:pt x="389" y="63"/>
                    <a:pt x="389" y="63"/>
                    <a:pt x="389" y="63"/>
                  </a:cubicBezTo>
                  <a:cubicBezTo>
                    <a:pt x="389" y="28"/>
                    <a:pt x="361" y="0"/>
                    <a:pt x="326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Oval 150"/>
            <p:cNvSpPr>
              <a:spLocks noChangeArrowheads="1"/>
            </p:cNvSpPr>
            <p:nvPr/>
          </p:nvSpPr>
          <p:spPr bwMode="auto">
            <a:xfrm>
              <a:off x="4744" y="3016"/>
              <a:ext cx="271" cy="275"/>
            </a:xfrm>
            <a:prstGeom prst="ellipse">
              <a:avLst/>
            </a:prstGeom>
            <a:solidFill>
              <a:srgbClr val="4D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Oval 151"/>
            <p:cNvSpPr>
              <a:spLocks noChangeArrowheads="1"/>
            </p:cNvSpPr>
            <p:nvPr/>
          </p:nvSpPr>
          <p:spPr bwMode="auto">
            <a:xfrm>
              <a:off x="4831" y="3103"/>
              <a:ext cx="97" cy="101"/>
            </a:xfrm>
            <a:prstGeom prst="ellipse">
              <a:avLst/>
            </a:prstGeom>
            <a:solidFill>
              <a:srgbClr val="8D8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152"/>
            <p:cNvSpPr>
              <a:spLocks noEditPoints="1"/>
            </p:cNvSpPr>
            <p:nvPr/>
          </p:nvSpPr>
          <p:spPr bwMode="auto">
            <a:xfrm>
              <a:off x="4850" y="2545"/>
              <a:ext cx="792" cy="286"/>
            </a:xfrm>
            <a:custGeom>
              <a:avLst/>
              <a:gdLst>
                <a:gd name="T0" fmla="*/ 136 w 211"/>
                <a:gd name="T1" fmla="*/ 0 h 76"/>
                <a:gd name="T2" fmla="*/ 118 w 211"/>
                <a:gd name="T3" fmla="*/ 0 h 76"/>
                <a:gd name="T4" fmla="*/ 118 w 211"/>
                <a:gd name="T5" fmla="*/ 76 h 76"/>
                <a:gd name="T6" fmla="*/ 211 w 211"/>
                <a:gd name="T7" fmla="*/ 76 h 76"/>
                <a:gd name="T8" fmla="*/ 211 w 211"/>
                <a:gd name="T9" fmla="*/ 74 h 76"/>
                <a:gd name="T10" fmla="*/ 136 w 211"/>
                <a:gd name="T11" fmla="*/ 0 h 76"/>
                <a:gd name="T12" fmla="*/ 0 w 211"/>
                <a:gd name="T13" fmla="*/ 74 h 76"/>
                <a:gd name="T14" fmla="*/ 0 w 211"/>
                <a:gd name="T15" fmla="*/ 76 h 76"/>
                <a:gd name="T16" fmla="*/ 92 w 211"/>
                <a:gd name="T17" fmla="*/ 76 h 76"/>
                <a:gd name="T18" fmla="*/ 92 w 211"/>
                <a:gd name="T19" fmla="*/ 0 h 76"/>
                <a:gd name="T20" fmla="*/ 74 w 211"/>
                <a:gd name="T21" fmla="*/ 0 h 76"/>
                <a:gd name="T22" fmla="*/ 0 w 211"/>
                <a:gd name="T23" fmla="*/ 7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76">
                  <a:moveTo>
                    <a:pt x="136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211" y="76"/>
                    <a:pt x="211" y="76"/>
                    <a:pt x="211" y="76"/>
                  </a:cubicBezTo>
                  <a:cubicBezTo>
                    <a:pt x="211" y="74"/>
                    <a:pt x="211" y="74"/>
                    <a:pt x="211" y="74"/>
                  </a:cubicBezTo>
                  <a:cubicBezTo>
                    <a:pt x="211" y="33"/>
                    <a:pt x="177" y="0"/>
                    <a:pt x="136" y="0"/>
                  </a:cubicBezTo>
                  <a:close/>
                  <a:moveTo>
                    <a:pt x="0" y="74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lose/>
                </a:path>
              </a:pathLst>
            </a:custGeom>
            <a:solidFill>
              <a:srgbClr val="39A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Freeform 153"/>
            <p:cNvSpPr>
              <a:spLocks/>
            </p:cNvSpPr>
            <p:nvPr/>
          </p:nvSpPr>
          <p:spPr bwMode="auto">
            <a:xfrm>
              <a:off x="4174" y="2417"/>
              <a:ext cx="462" cy="411"/>
            </a:xfrm>
            <a:custGeom>
              <a:avLst/>
              <a:gdLst>
                <a:gd name="T0" fmla="*/ 91 w 123"/>
                <a:gd name="T1" fmla="*/ 77 h 109"/>
                <a:gd name="T2" fmla="*/ 46 w 123"/>
                <a:gd name="T3" fmla="*/ 47 h 109"/>
                <a:gd name="T4" fmla="*/ 96 w 123"/>
                <a:gd name="T5" fmla="*/ 66 h 109"/>
                <a:gd name="T6" fmla="*/ 123 w 123"/>
                <a:gd name="T7" fmla="*/ 82 h 109"/>
                <a:gd name="T8" fmla="*/ 83 w 123"/>
                <a:gd name="T9" fmla="*/ 13 h 109"/>
                <a:gd name="T10" fmla="*/ 0 w 123"/>
                <a:gd name="T11" fmla="*/ 23 h 109"/>
                <a:gd name="T12" fmla="*/ 40 w 123"/>
                <a:gd name="T13" fmla="*/ 97 h 109"/>
                <a:gd name="T14" fmla="*/ 119 w 123"/>
                <a:gd name="T15" fmla="*/ 89 h 109"/>
                <a:gd name="T16" fmla="*/ 91 w 123"/>
                <a:gd name="T17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09">
                  <a:moveTo>
                    <a:pt x="91" y="77"/>
                  </a:moveTo>
                  <a:cubicBezTo>
                    <a:pt x="72" y="67"/>
                    <a:pt x="56" y="56"/>
                    <a:pt x="46" y="47"/>
                  </a:cubicBezTo>
                  <a:cubicBezTo>
                    <a:pt x="59" y="50"/>
                    <a:pt x="77" y="57"/>
                    <a:pt x="96" y="66"/>
                  </a:cubicBezTo>
                  <a:cubicBezTo>
                    <a:pt x="106" y="72"/>
                    <a:pt x="115" y="77"/>
                    <a:pt x="123" y="82"/>
                  </a:cubicBezTo>
                  <a:cubicBezTo>
                    <a:pt x="120" y="51"/>
                    <a:pt x="107" y="25"/>
                    <a:pt x="83" y="13"/>
                  </a:cubicBezTo>
                  <a:cubicBezTo>
                    <a:pt x="59" y="0"/>
                    <a:pt x="28" y="5"/>
                    <a:pt x="0" y="23"/>
                  </a:cubicBezTo>
                  <a:cubicBezTo>
                    <a:pt x="2" y="56"/>
                    <a:pt x="15" y="84"/>
                    <a:pt x="40" y="97"/>
                  </a:cubicBezTo>
                  <a:cubicBezTo>
                    <a:pt x="63" y="109"/>
                    <a:pt x="92" y="105"/>
                    <a:pt x="119" y="89"/>
                  </a:cubicBezTo>
                  <a:cubicBezTo>
                    <a:pt x="110" y="86"/>
                    <a:pt x="101" y="82"/>
                    <a:pt x="91" y="77"/>
                  </a:cubicBezTo>
                  <a:close/>
                </a:path>
              </a:pathLst>
            </a:custGeom>
            <a:solidFill>
              <a:srgbClr val="6D9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Freeform 154"/>
            <p:cNvSpPr>
              <a:spLocks/>
            </p:cNvSpPr>
            <p:nvPr/>
          </p:nvSpPr>
          <p:spPr bwMode="auto">
            <a:xfrm>
              <a:off x="4320" y="1965"/>
              <a:ext cx="308" cy="377"/>
            </a:xfrm>
            <a:custGeom>
              <a:avLst/>
              <a:gdLst>
                <a:gd name="T0" fmla="*/ 46 w 82"/>
                <a:gd name="T1" fmla="*/ 78 h 100"/>
                <a:gd name="T2" fmla="*/ 36 w 82"/>
                <a:gd name="T3" fmla="*/ 37 h 100"/>
                <a:gd name="T4" fmla="*/ 54 w 82"/>
                <a:gd name="T5" fmla="*/ 75 h 100"/>
                <a:gd name="T6" fmla="*/ 61 w 82"/>
                <a:gd name="T7" fmla="*/ 97 h 100"/>
                <a:gd name="T8" fmla="*/ 75 w 82"/>
                <a:gd name="T9" fmla="*/ 38 h 100"/>
                <a:gd name="T10" fmla="*/ 23 w 82"/>
                <a:gd name="T11" fmla="*/ 0 h 100"/>
                <a:gd name="T12" fmla="*/ 7 w 82"/>
                <a:gd name="T13" fmla="*/ 63 h 100"/>
                <a:gd name="T14" fmla="*/ 55 w 82"/>
                <a:gd name="T15" fmla="*/ 100 h 100"/>
                <a:gd name="T16" fmla="*/ 46 w 82"/>
                <a:gd name="T17" fmla="*/ 7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0">
                  <a:moveTo>
                    <a:pt x="46" y="78"/>
                  </a:moveTo>
                  <a:cubicBezTo>
                    <a:pt x="41" y="62"/>
                    <a:pt x="37" y="48"/>
                    <a:pt x="36" y="37"/>
                  </a:cubicBezTo>
                  <a:cubicBezTo>
                    <a:pt x="42" y="46"/>
                    <a:pt x="49" y="59"/>
                    <a:pt x="54" y="75"/>
                  </a:cubicBezTo>
                  <a:cubicBezTo>
                    <a:pt x="57" y="83"/>
                    <a:pt x="60" y="90"/>
                    <a:pt x="61" y="97"/>
                  </a:cubicBezTo>
                  <a:cubicBezTo>
                    <a:pt x="76" y="78"/>
                    <a:pt x="82" y="57"/>
                    <a:pt x="75" y="38"/>
                  </a:cubicBezTo>
                  <a:cubicBezTo>
                    <a:pt x="68" y="18"/>
                    <a:pt x="48" y="5"/>
                    <a:pt x="23" y="0"/>
                  </a:cubicBezTo>
                  <a:cubicBezTo>
                    <a:pt x="6" y="20"/>
                    <a:pt x="0" y="42"/>
                    <a:pt x="7" y="63"/>
                  </a:cubicBezTo>
                  <a:cubicBezTo>
                    <a:pt x="14" y="82"/>
                    <a:pt x="32" y="94"/>
                    <a:pt x="55" y="100"/>
                  </a:cubicBezTo>
                  <a:cubicBezTo>
                    <a:pt x="52" y="93"/>
                    <a:pt x="49" y="86"/>
                    <a:pt x="46" y="78"/>
                  </a:cubicBezTo>
                  <a:close/>
                </a:path>
              </a:pathLst>
            </a:custGeom>
            <a:solidFill>
              <a:srgbClr val="6D9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26" name="그룹 225"/>
          <p:cNvGrpSpPr/>
          <p:nvPr/>
        </p:nvGrpSpPr>
        <p:grpSpPr>
          <a:xfrm>
            <a:off x="11380753" y="3762436"/>
            <a:ext cx="698891" cy="860278"/>
            <a:chOff x="11380753" y="3762436"/>
            <a:chExt cx="698891" cy="860278"/>
          </a:xfrm>
        </p:grpSpPr>
        <p:grpSp>
          <p:nvGrpSpPr>
            <p:cNvPr id="134" name="그룹 133"/>
            <p:cNvGrpSpPr/>
            <p:nvPr/>
          </p:nvGrpSpPr>
          <p:grpSpPr>
            <a:xfrm>
              <a:off x="11481684" y="3762436"/>
              <a:ext cx="597960" cy="735215"/>
              <a:chOff x="5695950" y="2943225"/>
              <a:chExt cx="795338" cy="97790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5" name="Freeform 62"/>
              <p:cNvSpPr>
                <a:spLocks/>
              </p:cNvSpPr>
              <p:nvPr/>
            </p:nvSpPr>
            <p:spPr bwMode="auto">
              <a:xfrm>
                <a:off x="6232525" y="3079750"/>
                <a:ext cx="258763" cy="830263"/>
              </a:xfrm>
              <a:custGeom>
                <a:avLst/>
                <a:gdLst>
                  <a:gd name="T0" fmla="*/ 66 w 68"/>
                  <a:gd name="T1" fmla="*/ 44 h 219"/>
                  <a:gd name="T2" fmla="*/ 24 w 68"/>
                  <a:gd name="T3" fmla="*/ 3 h 219"/>
                  <a:gd name="T4" fmla="*/ 15 w 68"/>
                  <a:gd name="T5" fmla="*/ 3 h 219"/>
                  <a:gd name="T6" fmla="*/ 15 w 68"/>
                  <a:gd name="T7" fmla="*/ 11 h 219"/>
                  <a:gd name="T8" fmla="*/ 33 w 68"/>
                  <a:gd name="T9" fmla="*/ 28 h 219"/>
                  <a:gd name="T10" fmla="*/ 33 w 68"/>
                  <a:gd name="T11" fmla="*/ 68 h 219"/>
                  <a:gd name="T12" fmla="*/ 37 w 68"/>
                  <a:gd name="T13" fmla="*/ 73 h 219"/>
                  <a:gd name="T14" fmla="*/ 55 w 68"/>
                  <a:gd name="T15" fmla="*/ 73 h 219"/>
                  <a:gd name="T16" fmla="*/ 55 w 68"/>
                  <a:gd name="T17" fmla="*/ 197 h 219"/>
                  <a:gd name="T18" fmla="*/ 45 w 68"/>
                  <a:gd name="T19" fmla="*/ 207 h 219"/>
                  <a:gd name="T20" fmla="*/ 41 w 68"/>
                  <a:gd name="T21" fmla="*/ 207 h 219"/>
                  <a:gd name="T22" fmla="*/ 31 w 68"/>
                  <a:gd name="T23" fmla="*/ 197 h 219"/>
                  <a:gd name="T24" fmla="*/ 31 w 68"/>
                  <a:gd name="T25" fmla="*/ 90 h 219"/>
                  <a:gd name="T26" fmla="*/ 8 w 68"/>
                  <a:gd name="T27" fmla="*/ 67 h 219"/>
                  <a:gd name="T28" fmla="*/ 0 w 68"/>
                  <a:gd name="T29" fmla="*/ 67 h 219"/>
                  <a:gd name="T30" fmla="*/ 0 w 68"/>
                  <a:gd name="T31" fmla="*/ 79 h 219"/>
                  <a:gd name="T32" fmla="*/ 8 w 68"/>
                  <a:gd name="T33" fmla="*/ 79 h 219"/>
                  <a:gd name="T34" fmla="*/ 18 w 68"/>
                  <a:gd name="T35" fmla="*/ 90 h 219"/>
                  <a:gd name="T36" fmla="*/ 18 w 68"/>
                  <a:gd name="T37" fmla="*/ 197 h 219"/>
                  <a:gd name="T38" fmla="*/ 41 w 68"/>
                  <a:gd name="T39" fmla="*/ 219 h 219"/>
                  <a:gd name="T40" fmla="*/ 45 w 68"/>
                  <a:gd name="T41" fmla="*/ 219 h 219"/>
                  <a:gd name="T42" fmla="*/ 68 w 68"/>
                  <a:gd name="T43" fmla="*/ 197 h 219"/>
                  <a:gd name="T44" fmla="*/ 68 w 68"/>
                  <a:gd name="T45" fmla="*/ 49 h 219"/>
                  <a:gd name="T46" fmla="*/ 66 w 68"/>
                  <a:gd name="T47" fmla="*/ 44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219">
                    <a:moveTo>
                      <a:pt x="66" y="44"/>
                    </a:moveTo>
                    <a:cubicBezTo>
                      <a:pt x="24" y="3"/>
                      <a:pt x="24" y="3"/>
                      <a:pt x="24" y="3"/>
                    </a:cubicBezTo>
                    <a:cubicBezTo>
                      <a:pt x="22" y="0"/>
                      <a:pt x="18" y="0"/>
                      <a:pt x="15" y="3"/>
                    </a:cubicBezTo>
                    <a:cubicBezTo>
                      <a:pt x="13" y="5"/>
                      <a:pt x="13" y="9"/>
                      <a:pt x="15" y="11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3" y="71"/>
                      <a:pt x="35" y="73"/>
                      <a:pt x="37" y="73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55" y="197"/>
                      <a:pt x="55" y="197"/>
                      <a:pt x="55" y="197"/>
                    </a:cubicBezTo>
                    <a:cubicBezTo>
                      <a:pt x="55" y="202"/>
                      <a:pt x="51" y="207"/>
                      <a:pt x="45" y="207"/>
                    </a:cubicBezTo>
                    <a:cubicBezTo>
                      <a:pt x="41" y="207"/>
                      <a:pt x="41" y="207"/>
                      <a:pt x="41" y="207"/>
                    </a:cubicBezTo>
                    <a:cubicBezTo>
                      <a:pt x="35" y="207"/>
                      <a:pt x="31" y="202"/>
                      <a:pt x="31" y="197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31" y="77"/>
                      <a:pt x="20" y="67"/>
                      <a:pt x="8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14" y="79"/>
                      <a:pt x="18" y="84"/>
                      <a:pt x="18" y="90"/>
                    </a:cubicBezTo>
                    <a:cubicBezTo>
                      <a:pt x="18" y="197"/>
                      <a:pt x="18" y="197"/>
                      <a:pt x="18" y="197"/>
                    </a:cubicBezTo>
                    <a:cubicBezTo>
                      <a:pt x="18" y="209"/>
                      <a:pt x="29" y="219"/>
                      <a:pt x="41" y="219"/>
                    </a:cubicBezTo>
                    <a:cubicBezTo>
                      <a:pt x="45" y="219"/>
                      <a:pt x="45" y="219"/>
                      <a:pt x="45" y="219"/>
                    </a:cubicBezTo>
                    <a:cubicBezTo>
                      <a:pt x="57" y="219"/>
                      <a:pt x="68" y="209"/>
                      <a:pt x="68" y="197"/>
                    </a:cubicBezTo>
                    <a:cubicBezTo>
                      <a:pt x="68" y="49"/>
                      <a:pt x="68" y="49"/>
                      <a:pt x="68" y="49"/>
                    </a:cubicBezTo>
                    <a:cubicBezTo>
                      <a:pt x="68" y="47"/>
                      <a:pt x="67" y="45"/>
                      <a:pt x="66" y="44"/>
                    </a:cubicBezTo>
                    <a:close/>
                  </a:path>
                </a:pathLst>
              </a:custGeom>
              <a:solidFill>
                <a:srgbClr val="034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6" name="Rectangle 63"/>
              <p:cNvSpPr>
                <a:spLocks noChangeArrowheads="1"/>
              </p:cNvSpPr>
              <p:nvPr/>
            </p:nvSpPr>
            <p:spPr bwMode="auto">
              <a:xfrm>
                <a:off x="5695950" y="2943225"/>
                <a:ext cx="536575" cy="977900"/>
              </a:xfrm>
              <a:prstGeom prst="rect">
                <a:avLst/>
              </a:prstGeom>
              <a:solidFill>
                <a:srgbClr val="107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7" name="Rectangle 64"/>
              <p:cNvSpPr>
                <a:spLocks noChangeArrowheads="1"/>
              </p:cNvSpPr>
              <p:nvPr/>
            </p:nvSpPr>
            <p:spPr bwMode="auto">
              <a:xfrm>
                <a:off x="5768975" y="3038475"/>
                <a:ext cx="392113" cy="246063"/>
              </a:xfrm>
              <a:prstGeom prst="rect">
                <a:avLst/>
              </a:prstGeom>
              <a:solidFill>
                <a:srgbClr val="A4C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8" name="Freeform 65"/>
              <p:cNvSpPr>
                <a:spLocks/>
              </p:cNvSpPr>
              <p:nvPr/>
            </p:nvSpPr>
            <p:spPr bwMode="auto">
              <a:xfrm>
                <a:off x="5780088" y="3436938"/>
                <a:ext cx="361950" cy="385763"/>
              </a:xfrm>
              <a:custGeom>
                <a:avLst/>
                <a:gdLst>
                  <a:gd name="T0" fmla="*/ 15 w 95"/>
                  <a:gd name="T1" fmla="*/ 76 h 102"/>
                  <a:gd name="T2" fmla="*/ 84 w 95"/>
                  <a:gd name="T3" fmla="*/ 99 h 102"/>
                  <a:gd name="T4" fmla="*/ 80 w 95"/>
                  <a:gd name="T5" fmla="*/ 26 h 102"/>
                  <a:gd name="T6" fmla="*/ 11 w 95"/>
                  <a:gd name="T7" fmla="*/ 3 h 102"/>
                  <a:gd name="T8" fmla="*/ 15 w 95"/>
                  <a:gd name="T9" fmla="*/ 7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02">
                    <a:moveTo>
                      <a:pt x="15" y="76"/>
                    </a:moveTo>
                    <a:cubicBezTo>
                      <a:pt x="30" y="95"/>
                      <a:pt x="55" y="102"/>
                      <a:pt x="84" y="99"/>
                    </a:cubicBezTo>
                    <a:cubicBezTo>
                      <a:pt x="95" y="72"/>
                      <a:pt x="95" y="45"/>
                      <a:pt x="80" y="26"/>
                    </a:cubicBezTo>
                    <a:cubicBezTo>
                      <a:pt x="66" y="7"/>
                      <a:pt x="40" y="0"/>
                      <a:pt x="11" y="3"/>
                    </a:cubicBezTo>
                    <a:cubicBezTo>
                      <a:pt x="0" y="30"/>
                      <a:pt x="1" y="57"/>
                      <a:pt x="15" y="76"/>
                    </a:cubicBezTo>
                    <a:close/>
                  </a:path>
                </a:pathLst>
              </a:custGeom>
              <a:solidFill>
                <a:srgbClr val="98BC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9" name="Freeform 66"/>
              <p:cNvSpPr>
                <a:spLocks/>
              </p:cNvSpPr>
              <p:nvPr/>
            </p:nvSpPr>
            <p:spPr bwMode="auto">
              <a:xfrm>
                <a:off x="5927725" y="3584575"/>
                <a:ext cx="179388" cy="227013"/>
              </a:xfrm>
              <a:custGeom>
                <a:avLst/>
                <a:gdLst>
                  <a:gd name="T0" fmla="*/ 45 w 47"/>
                  <a:gd name="T1" fmla="*/ 60 h 60"/>
                  <a:gd name="T2" fmla="*/ 47 w 47"/>
                  <a:gd name="T3" fmla="*/ 56 h 60"/>
                  <a:gd name="T4" fmla="*/ 32 w 47"/>
                  <a:gd name="T5" fmla="*/ 34 h 60"/>
                  <a:gd name="T6" fmla="*/ 0 w 47"/>
                  <a:gd name="T7" fmla="*/ 0 h 60"/>
                  <a:gd name="T8" fmla="*/ 24 w 47"/>
                  <a:gd name="T9" fmla="*/ 40 h 60"/>
                  <a:gd name="T10" fmla="*/ 41 w 47"/>
                  <a:gd name="T11" fmla="*/ 60 h 60"/>
                  <a:gd name="T12" fmla="*/ 45 w 47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60">
                    <a:moveTo>
                      <a:pt x="45" y="60"/>
                    </a:moveTo>
                    <a:cubicBezTo>
                      <a:pt x="46" y="58"/>
                      <a:pt x="46" y="57"/>
                      <a:pt x="47" y="56"/>
                    </a:cubicBezTo>
                    <a:cubicBezTo>
                      <a:pt x="42" y="49"/>
                      <a:pt x="37" y="41"/>
                      <a:pt x="32" y="34"/>
                    </a:cubicBezTo>
                    <a:cubicBezTo>
                      <a:pt x="20" y="19"/>
                      <a:pt x="9" y="7"/>
                      <a:pt x="0" y="0"/>
                    </a:cubicBezTo>
                    <a:cubicBezTo>
                      <a:pt x="4" y="11"/>
                      <a:pt x="13" y="25"/>
                      <a:pt x="24" y="40"/>
                    </a:cubicBezTo>
                    <a:cubicBezTo>
                      <a:pt x="30" y="47"/>
                      <a:pt x="35" y="54"/>
                      <a:pt x="41" y="60"/>
                    </a:cubicBezTo>
                    <a:cubicBezTo>
                      <a:pt x="42" y="60"/>
                      <a:pt x="44" y="60"/>
                      <a:pt x="45" y="60"/>
                    </a:cubicBezTo>
                    <a:close/>
                  </a:path>
                </a:pathLst>
              </a:custGeom>
              <a:solidFill>
                <a:srgbClr val="107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25" name="직사각형 224"/>
            <p:cNvSpPr/>
            <p:nvPr/>
          </p:nvSpPr>
          <p:spPr>
            <a:xfrm>
              <a:off x="11380753" y="4489212"/>
              <a:ext cx="615788" cy="133502"/>
            </a:xfrm>
            <a:prstGeom prst="rect">
              <a:avLst/>
            </a:prstGeom>
            <a:pattFill prst="wdUpDiag">
              <a:fgClr>
                <a:schemeClr val="accent5"/>
              </a:fgClr>
              <a:bgClr>
                <a:schemeClr val="bg1">
                  <a:lumMod val="75000"/>
                  <a:lumOff val="2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7" name="자유형 236"/>
          <p:cNvSpPr/>
          <p:nvPr/>
        </p:nvSpPr>
        <p:spPr>
          <a:xfrm>
            <a:off x="4860369" y="5797709"/>
            <a:ext cx="241171" cy="550394"/>
          </a:xfrm>
          <a:custGeom>
            <a:avLst/>
            <a:gdLst>
              <a:gd name="connsiteX0" fmla="*/ 120586 w 241171"/>
              <a:gd name="connsiteY0" fmla="*/ 0 h 550394"/>
              <a:gd name="connsiteX1" fmla="*/ 241171 w 241171"/>
              <a:gd name="connsiteY1" fmla="*/ 238781 h 550394"/>
              <a:gd name="connsiteX2" fmla="*/ 189877 w 241171"/>
              <a:gd name="connsiteY2" fmla="*/ 238781 h 550394"/>
              <a:gd name="connsiteX3" fmla="*/ 241171 w 241171"/>
              <a:gd name="connsiteY3" fmla="*/ 340353 h 550394"/>
              <a:gd name="connsiteX4" fmla="*/ 179137 w 241171"/>
              <a:gd name="connsiteY4" fmla="*/ 340353 h 550394"/>
              <a:gd name="connsiteX5" fmla="*/ 241171 w 241171"/>
              <a:gd name="connsiteY5" fmla="*/ 463192 h 550394"/>
              <a:gd name="connsiteX6" fmla="*/ 197134 w 241171"/>
              <a:gd name="connsiteY6" fmla="*/ 463192 h 550394"/>
              <a:gd name="connsiteX7" fmla="*/ 241171 w 241171"/>
              <a:gd name="connsiteY7" fmla="*/ 550394 h 550394"/>
              <a:gd name="connsiteX8" fmla="*/ 0 w 241171"/>
              <a:gd name="connsiteY8" fmla="*/ 550394 h 550394"/>
              <a:gd name="connsiteX9" fmla="*/ 44038 w 241171"/>
              <a:gd name="connsiteY9" fmla="*/ 463192 h 550394"/>
              <a:gd name="connsiteX10" fmla="*/ 0 w 241171"/>
              <a:gd name="connsiteY10" fmla="*/ 463192 h 550394"/>
              <a:gd name="connsiteX11" fmla="*/ 62035 w 241171"/>
              <a:gd name="connsiteY11" fmla="*/ 340353 h 550394"/>
              <a:gd name="connsiteX12" fmla="*/ 0 w 241171"/>
              <a:gd name="connsiteY12" fmla="*/ 340353 h 550394"/>
              <a:gd name="connsiteX13" fmla="*/ 51295 w 241171"/>
              <a:gd name="connsiteY13" fmla="*/ 238781 h 550394"/>
              <a:gd name="connsiteX14" fmla="*/ 0 w 241171"/>
              <a:gd name="connsiteY14" fmla="*/ 238781 h 5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171" h="550394">
                <a:moveTo>
                  <a:pt x="120586" y="0"/>
                </a:moveTo>
                <a:lnTo>
                  <a:pt x="241171" y="238781"/>
                </a:lnTo>
                <a:lnTo>
                  <a:pt x="189877" y="238781"/>
                </a:lnTo>
                <a:lnTo>
                  <a:pt x="241171" y="340353"/>
                </a:lnTo>
                <a:lnTo>
                  <a:pt x="179137" y="340353"/>
                </a:lnTo>
                <a:lnTo>
                  <a:pt x="241171" y="463192"/>
                </a:lnTo>
                <a:lnTo>
                  <a:pt x="197134" y="463192"/>
                </a:lnTo>
                <a:lnTo>
                  <a:pt x="241171" y="550394"/>
                </a:lnTo>
                <a:lnTo>
                  <a:pt x="0" y="550394"/>
                </a:lnTo>
                <a:lnTo>
                  <a:pt x="44038" y="463192"/>
                </a:lnTo>
                <a:lnTo>
                  <a:pt x="0" y="463192"/>
                </a:lnTo>
                <a:lnTo>
                  <a:pt x="62035" y="340353"/>
                </a:lnTo>
                <a:lnTo>
                  <a:pt x="0" y="340353"/>
                </a:lnTo>
                <a:lnTo>
                  <a:pt x="51295" y="238781"/>
                </a:lnTo>
                <a:lnTo>
                  <a:pt x="0" y="23878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2" name="자유형 261"/>
          <p:cNvSpPr/>
          <p:nvPr/>
        </p:nvSpPr>
        <p:spPr>
          <a:xfrm>
            <a:off x="4641653" y="5993525"/>
            <a:ext cx="167690" cy="382697"/>
          </a:xfrm>
          <a:custGeom>
            <a:avLst/>
            <a:gdLst>
              <a:gd name="connsiteX0" fmla="*/ 83845 w 167690"/>
              <a:gd name="connsiteY0" fmla="*/ 0 h 382697"/>
              <a:gd name="connsiteX1" fmla="*/ 167690 w 167690"/>
              <a:gd name="connsiteY1" fmla="*/ 166028 h 382697"/>
              <a:gd name="connsiteX2" fmla="*/ 132025 w 167690"/>
              <a:gd name="connsiteY2" fmla="*/ 166028 h 382697"/>
              <a:gd name="connsiteX3" fmla="*/ 167690 w 167690"/>
              <a:gd name="connsiteY3" fmla="*/ 236652 h 382697"/>
              <a:gd name="connsiteX4" fmla="*/ 124557 w 167690"/>
              <a:gd name="connsiteY4" fmla="*/ 236652 h 382697"/>
              <a:gd name="connsiteX5" fmla="*/ 167690 w 167690"/>
              <a:gd name="connsiteY5" fmla="*/ 322064 h 382697"/>
              <a:gd name="connsiteX6" fmla="*/ 137070 w 167690"/>
              <a:gd name="connsiteY6" fmla="*/ 322064 h 382697"/>
              <a:gd name="connsiteX7" fmla="*/ 167690 w 167690"/>
              <a:gd name="connsiteY7" fmla="*/ 382697 h 382697"/>
              <a:gd name="connsiteX8" fmla="*/ 0 w 167690"/>
              <a:gd name="connsiteY8" fmla="*/ 382697 h 382697"/>
              <a:gd name="connsiteX9" fmla="*/ 30620 w 167690"/>
              <a:gd name="connsiteY9" fmla="*/ 322064 h 382697"/>
              <a:gd name="connsiteX10" fmla="*/ 0 w 167690"/>
              <a:gd name="connsiteY10" fmla="*/ 322064 h 382697"/>
              <a:gd name="connsiteX11" fmla="*/ 43134 w 167690"/>
              <a:gd name="connsiteY11" fmla="*/ 236652 h 382697"/>
              <a:gd name="connsiteX12" fmla="*/ 0 w 167690"/>
              <a:gd name="connsiteY12" fmla="*/ 236652 h 382697"/>
              <a:gd name="connsiteX13" fmla="*/ 35666 w 167690"/>
              <a:gd name="connsiteY13" fmla="*/ 166028 h 382697"/>
              <a:gd name="connsiteX14" fmla="*/ 0 w 167690"/>
              <a:gd name="connsiteY14" fmla="*/ 166028 h 38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7690" h="382697">
                <a:moveTo>
                  <a:pt x="83845" y="0"/>
                </a:moveTo>
                <a:lnTo>
                  <a:pt x="167690" y="166028"/>
                </a:lnTo>
                <a:lnTo>
                  <a:pt x="132025" y="166028"/>
                </a:lnTo>
                <a:lnTo>
                  <a:pt x="167690" y="236652"/>
                </a:lnTo>
                <a:lnTo>
                  <a:pt x="124557" y="236652"/>
                </a:lnTo>
                <a:lnTo>
                  <a:pt x="167690" y="322064"/>
                </a:lnTo>
                <a:lnTo>
                  <a:pt x="137070" y="322064"/>
                </a:lnTo>
                <a:lnTo>
                  <a:pt x="167690" y="382697"/>
                </a:lnTo>
                <a:lnTo>
                  <a:pt x="0" y="382697"/>
                </a:lnTo>
                <a:lnTo>
                  <a:pt x="30620" y="322064"/>
                </a:lnTo>
                <a:lnTo>
                  <a:pt x="0" y="322064"/>
                </a:lnTo>
                <a:lnTo>
                  <a:pt x="43134" y="236652"/>
                </a:lnTo>
                <a:lnTo>
                  <a:pt x="0" y="236652"/>
                </a:lnTo>
                <a:lnTo>
                  <a:pt x="35666" y="166028"/>
                </a:lnTo>
                <a:lnTo>
                  <a:pt x="0" y="16602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8" name="그룹 237"/>
          <p:cNvGrpSpPr/>
          <p:nvPr/>
        </p:nvGrpSpPr>
        <p:grpSpPr>
          <a:xfrm>
            <a:off x="7557457" y="3569294"/>
            <a:ext cx="821178" cy="1290283"/>
            <a:chOff x="4550681" y="4053856"/>
            <a:chExt cx="1037333" cy="16299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9" name="순서도: 지연 238"/>
            <p:cNvSpPr/>
            <p:nvPr/>
          </p:nvSpPr>
          <p:spPr>
            <a:xfrm>
              <a:off x="5115334" y="5600247"/>
              <a:ext cx="256907" cy="75996"/>
            </a:xfrm>
            <a:prstGeom prst="flowChartDelay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40" name="그룹 239"/>
            <p:cNvGrpSpPr/>
            <p:nvPr/>
          </p:nvGrpSpPr>
          <p:grpSpPr>
            <a:xfrm>
              <a:off x="4550681" y="4053856"/>
              <a:ext cx="1037333" cy="1629918"/>
              <a:chOff x="646837" y="4040890"/>
              <a:chExt cx="1325563" cy="2082801"/>
            </a:xfrm>
            <a:solidFill>
              <a:schemeClr val="tx1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41" name="Oval 54"/>
              <p:cNvSpPr>
                <a:spLocks noChangeArrowheads="1"/>
              </p:cNvSpPr>
              <p:nvPr/>
            </p:nvSpPr>
            <p:spPr bwMode="auto">
              <a:xfrm>
                <a:off x="1235799" y="4040890"/>
                <a:ext cx="1428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2" name="Freeform 55"/>
              <p:cNvSpPr>
                <a:spLocks/>
              </p:cNvSpPr>
              <p:nvPr/>
            </p:nvSpPr>
            <p:spPr bwMode="auto">
              <a:xfrm>
                <a:off x="646837" y="4791778"/>
                <a:ext cx="588963" cy="400050"/>
              </a:xfrm>
              <a:custGeom>
                <a:avLst/>
                <a:gdLst>
                  <a:gd name="T0" fmla="*/ 94 w 156"/>
                  <a:gd name="T1" fmla="*/ 23 h 106"/>
                  <a:gd name="T2" fmla="*/ 151 w 156"/>
                  <a:gd name="T3" fmla="*/ 12 h 106"/>
                  <a:gd name="T4" fmla="*/ 113 w 156"/>
                  <a:gd name="T5" fmla="*/ 56 h 106"/>
                  <a:gd name="T6" fmla="*/ 5 w 156"/>
                  <a:gd name="T7" fmla="*/ 97 h 106"/>
                  <a:gd name="T8" fmla="*/ 94 w 156"/>
                  <a:gd name="T9" fmla="*/ 2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06">
                    <a:moveTo>
                      <a:pt x="94" y="23"/>
                    </a:moveTo>
                    <a:cubicBezTo>
                      <a:pt x="134" y="0"/>
                      <a:pt x="146" y="3"/>
                      <a:pt x="151" y="12"/>
                    </a:cubicBezTo>
                    <a:cubicBezTo>
                      <a:pt x="156" y="21"/>
                      <a:pt x="153" y="33"/>
                      <a:pt x="113" y="56"/>
                    </a:cubicBezTo>
                    <a:cubicBezTo>
                      <a:pt x="72" y="79"/>
                      <a:pt x="10" y="106"/>
                      <a:pt x="5" y="97"/>
                    </a:cubicBezTo>
                    <a:cubicBezTo>
                      <a:pt x="0" y="88"/>
                      <a:pt x="54" y="47"/>
                      <a:pt x="9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3" name="Freeform 56"/>
              <p:cNvSpPr>
                <a:spLocks/>
              </p:cNvSpPr>
              <p:nvPr/>
            </p:nvSpPr>
            <p:spPr bwMode="auto">
              <a:xfrm>
                <a:off x="1383437" y="4791778"/>
                <a:ext cx="588963" cy="400050"/>
              </a:xfrm>
              <a:custGeom>
                <a:avLst/>
                <a:gdLst>
                  <a:gd name="T0" fmla="*/ 43 w 156"/>
                  <a:gd name="T1" fmla="*/ 56 h 106"/>
                  <a:gd name="T2" fmla="*/ 5 w 156"/>
                  <a:gd name="T3" fmla="*/ 12 h 106"/>
                  <a:gd name="T4" fmla="*/ 62 w 156"/>
                  <a:gd name="T5" fmla="*/ 23 h 106"/>
                  <a:gd name="T6" fmla="*/ 151 w 156"/>
                  <a:gd name="T7" fmla="*/ 97 h 106"/>
                  <a:gd name="T8" fmla="*/ 43 w 156"/>
                  <a:gd name="T9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06">
                    <a:moveTo>
                      <a:pt x="43" y="56"/>
                    </a:moveTo>
                    <a:cubicBezTo>
                      <a:pt x="3" y="33"/>
                      <a:pt x="0" y="21"/>
                      <a:pt x="5" y="12"/>
                    </a:cubicBezTo>
                    <a:cubicBezTo>
                      <a:pt x="10" y="3"/>
                      <a:pt x="21" y="0"/>
                      <a:pt x="62" y="23"/>
                    </a:cubicBezTo>
                    <a:cubicBezTo>
                      <a:pt x="102" y="47"/>
                      <a:pt x="156" y="88"/>
                      <a:pt x="151" y="97"/>
                    </a:cubicBezTo>
                    <a:cubicBezTo>
                      <a:pt x="145" y="106"/>
                      <a:pt x="83" y="79"/>
                      <a:pt x="43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4" name="Oval 57"/>
              <p:cNvSpPr>
                <a:spLocks noChangeArrowheads="1"/>
              </p:cNvSpPr>
              <p:nvPr/>
            </p:nvSpPr>
            <p:spPr bwMode="auto">
              <a:xfrm>
                <a:off x="1254849" y="4731453"/>
                <a:ext cx="109538" cy="1095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5" name="Freeform 58"/>
              <p:cNvSpPr>
                <a:spLocks/>
              </p:cNvSpPr>
              <p:nvPr/>
            </p:nvSpPr>
            <p:spPr bwMode="auto">
              <a:xfrm>
                <a:off x="1246912" y="4950528"/>
                <a:ext cx="123825" cy="1173163"/>
              </a:xfrm>
              <a:custGeom>
                <a:avLst/>
                <a:gdLst>
                  <a:gd name="T0" fmla="*/ 16 w 33"/>
                  <a:gd name="T1" fmla="*/ 0 h 311"/>
                  <a:gd name="T2" fmla="*/ 5 w 33"/>
                  <a:gd name="T3" fmla="*/ 11 h 311"/>
                  <a:gd name="T4" fmla="*/ 0 w 33"/>
                  <a:gd name="T5" fmla="*/ 311 h 311"/>
                  <a:gd name="T6" fmla="*/ 33 w 33"/>
                  <a:gd name="T7" fmla="*/ 311 h 311"/>
                  <a:gd name="T8" fmla="*/ 28 w 33"/>
                  <a:gd name="T9" fmla="*/ 11 h 311"/>
                  <a:gd name="T10" fmla="*/ 16 w 33"/>
                  <a:gd name="T11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11">
                    <a:moveTo>
                      <a:pt x="16" y="0"/>
                    </a:moveTo>
                    <a:cubicBezTo>
                      <a:pt x="10" y="0"/>
                      <a:pt x="5" y="5"/>
                      <a:pt x="5" y="11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3" y="311"/>
                      <a:pt x="29" y="311"/>
                      <a:pt x="33" y="3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5"/>
                      <a:pt x="23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46" name="그룹 245"/>
          <p:cNvGrpSpPr/>
          <p:nvPr/>
        </p:nvGrpSpPr>
        <p:grpSpPr>
          <a:xfrm>
            <a:off x="8290439" y="4068704"/>
            <a:ext cx="569568" cy="894938"/>
            <a:chOff x="5349893" y="4553266"/>
            <a:chExt cx="719493" cy="11305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7" name="순서도: 지연 246"/>
            <p:cNvSpPr/>
            <p:nvPr/>
          </p:nvSpPr>
          <p:spPr>
            <a:xfrm>
              <a:off x="5707236" y="5607778"/>
              <a:ext cx="256907" cy="75996"/>
            </a:xfrm>
            <a:prstGeom prst="flowChartDelay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48" name="그룹 247"/>
            <p:cNvGrpSpPr/>
            <p:nvPr/>
          </p:nvGrpSpPr>
          <p:grpSpPr>
            <a:xfrm>
              <a:off x="5349893" y="4553266"/>
              <a:ext cx="719493" cy="1130508"/>
              <a:chOff x="646837" y="4040890"/>
              <a:chExt cx="1325563" cy="2082801"/>
            </a:xfrm>
            <a:solidFill>
              <a:schemeClr val="tx1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49" name="Oval 54"/>
              <p:cNvSpPr>
                <a:spLocks noChangeArrowheads="1"/>
              </p:cNvSpPr>
              <p:nvPr/>
            </p:nvSpPr>
            <p:spPr bwMode="auto">
              <a:xfrm>
                <a:off x="1235799" y="4040890"/>
                <a:ext cx="1428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0" name="Freeform 55"/>
              <p:cNvSpPr>
                <a:spLocks/>
              </p:cNvSpPr>
              <p:nvPr/>
            </p:nvSpPr>
            <p:spPr bwMode="auto">
              <a:xfrm>
                <a:off x="646837" y="4791778"/>
                <a:ext cx="588963" cy="400050"/>
              </a:xfrm>
              <a:custGeom>
                <a:avLst/>
                <a:gdLst>
                  <a:gd name="T0" fmla="*/ 94 w 156"/>
                  <a:gd name="T1" fmla="*/ 23 h 106"/>
                  <a:gd name="T2" fmla="*/ 151 w 156"/>
                  <a:gd name="T3" fmla="*/ 12 h 106"/>
                  <a:gd name="T4" fmla="*/ 113 w 156"/>
                  <a:gd name="T5" fmla="*/ 56 h 106"/>
                  <a:gd name="T6" fmla="*/ 5 w 156"/>
                  <a:gd name="T7" fmla="*/ 97 h 106"/>
                  <a:gd name="T8" fmla="*/ 94 w 156"/>
                  <a:gd name="T9" fmla="*/ 2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06">
                    <a:moveTo>
                      <a:pt x="94" y="23"/>
                    </a:moveTo>
                    <a:cubicBezTo>
                      <a:pt x="134" y="0"/>
                      <a:pt x="146" y="3"/>
                      <a:pt x="151" y="12"/>
                    </a:cubicBezTo>
                    <a:cubicBezTo>
                      <a:pt x="156" y="21"/>
                      <a:pt x="153" y="33"/>
                      <a:pt x="113" y="56"/>
                    </a:cubicBezTo>
                    <a:cubicBezTo>
                      <a:pt x="72" y="79"/>
                      <a:pt x="10" y="106"/>
                      <a:pt x="5" y="97"/>
                    </a:cubicBezTo>
                    <a:cubicBezTo>
                      <a:pt x="0" y="88"/>
                      <a:pt x="54" y="47"/>
                      <a:pt x="9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1" name="Freeform 56"/>
              <p:cNvSpPr>
                <a:spLocks/>
              </p:cNvSpPr>
              <p:nvPr/>
            </p:nvSpPr>
            <p:spPr bwMode="auto">
              <a:xfrm>
                <a:off x="1383437" y="4791778"/>
                <a:ext cx="588963" cy="400050"/>
              </a:xfrm>
              <a:custGeom>
                <a:avLst/>
                <a:gdLst>
                  <a:gd name="T0" fmla="*/ 43 w 156"/>
                  <a:gd name="T1" fmla="*/ 56 h 106"/>
                  <a:gd name="T2" fmla="*/ 5 w 156"/>
                  <a:gd name="T3" fmla="*/ 12 h 106"/>
                  <a:gd name="T4" fmla="*/ 62 w 156"/>
                  <a:gd name="T5" fmla="*/ 23 h 106"/>
                  <a:gd name="T6" fmla="*/ 151 w 156"/>
                  <a:gd name="T7" fmla="*/ 97 h 106"/>
                  <a:gd name="T8" fmla="*/ 43 w 156"/>
                  <a:gd name="T9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06">
                    <a:moveTo>
                      <a:pt x="43" y="56"/>
                    </a:moveTo>
                    <a:cubicBezTo>
                      <a:pt x="3" y="33"/>
                      <a:pt x="0" y="21"/>
                      <a:pt x="5" y="12"/>
                    </a:cubicBezTo>
                    <a:cubicBezTo>
                      <a:pt x="10" y="3"/>
                      <a:pt x="21" y="0"/>
                      <a:pt x="62" y="23"/>
                    </a:cubicBezTo>
                    <a:cubicBezTo>
                      <a:pt x="102" y="47"/>
                      <a:pt x="156" y="88"/>
                      <a:pt x="151" y="97"/>
                    </a:cubicBezTo>
                    <a:cubicBezTo>
                      <a:pt x="145" y="106"/>
                      <a:pt x="83" y="79"/>
                      <a:pt x="43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2" name="Oval 57"/>
              <p:cNvSpPr>
                <a:spLocks noChangeArrowheads="1"/>
              </p:cNvSpPr>
              <p:nvPr/>
            </p:nvSpPr>
            <p:spPr bwMode="auto">
              <a:xfrm>
                <a:off x="1254849" y="4731453"/>
                <a:ext cx="109538" cy="1095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3" name="Freeform 58"/>
              <p:cNvSpPr>
                <a:spLocks/>
              </p:cNvSpPr>
              <p:nvPr/>
            </p:nvSpPr>
            <p:spPr bwMode="auto">
              <a:xfrm>
                <a:off x="1246912" y="4950528"/>
                <a:ext cx="123825" cy="1173163"/>
              </a:xfrm>
              <a:custGeom>
                <a:avLst/>
                <a:gdLst>
                  <a:gd name="T0" fmla="*/ 16 w 33"/>
                  <a:gd name="T1" fmla="*/ 0 h 311"/>
                  <a:gd name="T2" fmla="*/ 5 w 33"/>
                  <a:gd name="T3" fmla="*/ 11 h 311"/>
                  <a:gd name="T4" fmla="*/ 0 w 33"/>
                  <a:gd name="T5" fmla="*/ 311 h 311"/>
                  <a:gd name="T6" fmla="*/ 33 w 33"/>
                  <a:gd name="T7" fmla="*/ 311 h 311"/>
                  <a:gd name="T8" fmla="*/ 28 w 33"/>
                  <a:gd name="T9" fmla="*/ 11 h 311"/>
                  <a:gd name="T10" fmla="*/ 16 w 33"/>
                  <a:gd name="T11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11">
                    <a:moveTo>
                      <a:pt x="16" y="0"/>
                    </a:moveTo>
                    <a:cubicBezTo>
                      <a:pt x="10" y="0"/>
                      <a:pt x="5" y="5"/>
                      <a:pt x="5" y="11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3" y="311"/>
                      <a:pt x="29" y="311"/>
                      <a:pt x="33" y="3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5"/>
                      <a:pt x="23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54" name="그룹 253"/>
          <p:cNvGrpSpPr/>
          <p:nvPr/>
        </p:nvGrpSpPr>
        <p:grpSpPr>
          <a:xfrm>
            <a:off x="7252236" y="4366052"/>
            <a:ext cx="569568" cy="894938"/>
            <a:chOff x="5349893" y="4553266"/>
            <a:chExt cx="719493" cy="11305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5" name="순서도: 지연 254"/>
            <p:cNvSpPr/>
            <p:nvPr/>
          </p:nvSpPr>
          <p:spPr>
            <a:xfrm>
              <a:off x="5707236" y="5607778"/>
              <a:ext cx="256907" cy="75996"/>
            </a:xfrm>
            <a:prstGeom prst="flowChartDelay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6" name="그룹 255"/>
            <p:cNvGrpSpPr/>
            <p:nvPr/>
          </p:nvGrpSpPr>
          <p:grpSpPr>
            <a:xfrm>
              <a:off x="5349893" y="4553266"/>
              <a:ext cx="719493" cy="1130508"/>
              <a:chOff x="646837" y="4040890"/>
              <a:chExt cx="1325563" cy="2082801"/>
            </a:xfrm>
            <a:solidFill>
              <a:schemeClr val="tx1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57" name="Oval 54"/>
              <p:cNvSpPr>
                <a:spLocks noChangeArrowheads="1"/>
              </p:cNvSpPr>
              <p:nvPr/>
            </p:nvSpPr>
            <p:spPr bwMode="auto">
              <a:xfrm>
                <a:off x="1235799" y="4040890"/>
                <a:ext cx="1428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8" name="Freeform 55"/>
              <p:cNvSpPr>
                <a:spLocks/>
              </p:cNvSpPr>
              <p:nvPr/>
            </p:nvSpPr>
            <p:spPr bwMode="auto">
              <a:xfrm>
                <a:off x="646837" y="4791778"/>
                <a:ext cx="588963" cy="400050"/>
              </a:xfrm>
              <a:custGeom>
                <a:avLst/>
                <a:gdLst>
                  <a:gd name="T0" fmla="*/ 94 w 156"/>
                  <a:gd name="T1" fmla="*/ 23 h 106"/>
                  <a:gd name="T2" fmla="*/ 151 w 156"/>
                  <a:gd name="T3" fmla="*/ 12 h 106"/>
                  <a:gd name="T4" fmla="*/ 113 w 156"/>
                  <a:gd name="T5" fmla="*/ 56 h 106"/>
                  <a:gd name="T6" fmla="*/ 5 w 156"/>
                  <a:gd name="T7" fmla="*/ 97 h 106"/>
                  <a:gd name="T8" fmla="*/ 94 w 156"/>
                  <a:gd name="T9" fmla="*/ 2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06">
                    <a:moveTo>
                      <a:pt x="94" y="23"/>
                    </a:moveTo>
                    <a:cubicBezTo>
                      <a:pt x="134" y="0"/>
                      <a:pt x="146" y="3"/>
                      <a:pt x="151" y="12"/>
                    </a:cubicBezTo>
                    <a:cubicBezTo>
                      <a:pt x="156" y="21"/>
                      <a:pt x="153" y="33"/>
                      <a:pt x="113" y="56"/>
                    </a:cubicBezTo>
                    <a:cubicBezTo>
                      <a:pt x="72" y="79"/>
                      <a:pt x="10" y="106"/>
                      <a:pt x="5" y="97"/>
                    </a:cubicBezTo>
                    <a:cubicBezTo>
                      <a:pt x="0" y="88"/>
                      <a:pt x="54" y="47"/>
                      <a:pt x="9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9" name="Freeform 56"/>
              <p:cNvSpPr>
                <a:spLocks/>
              </p:cNvSpPr>
              <p:nvPr/>
            </p:nvSpPr>
            <p:spPr bwMode="auto">
              <a:xfrm>
                <a:off x="1383437" y="4791778"/>
                <a:ext cx="588963" cy="400050"/>
              </a:xfrm>
              <a:custGeom>
                <a:avLst/>
                <a:gdLst>
                  <a:gd name="T0" fmla="*/ 43 w 156"/>
                  <a:gd name="T1" fmla="*/ 56 h 106"/>
                  <a:gd name="T2" fmla="*/ 5 w 156"/>
                  <a:gd name="T3" fmla="*/ 12 h 106"/>
                  <a:gd name="T4" fmla="*/ 62 w 156"/>
                  <a:gd name="T5" fmla="*/ 23 h 106"/>
                  <a:gd name="T6" fmla="*/ 151 w 156"/>
                  <a:gd name="T7" fmla="*/ 97 h 106"/>
                  <a:gd name="T8" fmla="*/ 43 w 156"/>
                  <a:gd name="T9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06">
                    <a:moveTo>
                      <a:pt x="43" y="56"/>
                    </a:moveTo>
                    <a:cubicBezTo>
                      <a:pt x="3" y="33"/>
                      <a:pt x="0" y="21"/>
                      <a:pt x="5" y="12"/>
                    </a:cubicBezTo>
                    <a:cubicBezTo>
                      <a:pt x="10" y="3"/>
                      <a:pt x="21" y="0"/>
                      <a:pt x="62" y="23"/>
                    </a:cubicBezTo>
                    <a:cubicBezTo>
                      <a:pt x="102" y="47"/>
                      <a:pt x="156" y="88"/>
                      <a:pt x="151" y="97"/>
                    </a:cubicBezTo>
                    <a:cubicBezTo>
                      <a:pt x="145" y="106"/>
                      <a:pt x="83" y="79"/>
                      <a:pt x="43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0" name="Oval 57"/>
              <p:cNvSpPr>
                <a:spLocks noChangeArrowheads="1"/>
              </p:cNvSpPr>
              <p:nvPr/>
            </p:nvSpPr>
            <p:spPr bwMode="auto">
              <a:xfrm>
                <a:off x="1254849" y="4731453"/>
                <a:ext cx="109538" cy="1095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1" name="Freeform 58"/>
              <p:cNvSpPr>
                <a:spLocks/>
              </p:cNvSpPr>
              <p:nvPr/>
            </p:nvSpPr>
            <p:spPr bwMode="auto">
              <a:xfrm>
                <a:off x="1246912" y="4950528"/>
                <a:ext cx="123825" cy="1173163"/>
              </a:xfrm>
              <a:custGeom>
                <a:avLst/>
                <a:gdLst>
                  <a:gd name="T0" fmla="*/ 16 w 33"/>
                  <a:gd name="T1" fmla="*/ 0 h 311"/>
                  <a:gd name="T2" fmla="*/ 5 w 33"/>
                  <a:gd name="T3" fmla="*/ 11 h 311"/>
                  <a:gd name="T4" fmla="*/ 0 w 33"/>
                  <a:gd name="T5" fmla="*/ 311 h 311"/>
                  <a:gd name="T6" fmla="*/ 33 w 33"/>
                  <a:gd name="T7" fmla="*/ 311 h 311"/>
                  <a:gd name="T8" fmla="*/ 28 w 33"/>
                  <a:gd name="T9" fmla="*/ 11 h 311"/>
                  <a:gd name="T10" fmla="*/ 16 w 33"/>
                  <a:gd name="T11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11">
                    <a:moveTo>
                      <a:pt x="16" y="0"/>
                    </a:moveTo>
                    <a:cubicBezTo>
                      <a:pt x="10" y="0"/>
                      <a:pt x="5" y="5"/>
                      <a:pt x="5" y="11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3" y="311"/>
                      <a:pt x="29" y="311"/>
                      <a:pt x="33" y="3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5"/>
                      <a:pt x="23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263" name="자유형 262"/>
          <p:cNvSpPr/>
          <p:nvPr/>
        </p:nvSpPr>
        <p:spPr>
          <a:xfrm>
            <a:off x="6956440" y="4311181"/>
            <a:ext cx="241171" cy="550394"/>
          </a:xfrm>
          <a:custGeom>
            <a:avLst/>
            <a:gdLst>
              <a:gd name="connsiteX0" fmla="*/ 120586 w 241171"/>
              <a:gd name="connsiteY0" fmla="*/ 0 h 550394"/>
              <a:gd name="connsiteX1" fmla="*/ 241171 w 241171"/>
              <a:gd name="connsiteY1" fmla="*/ 238781 h 550394"/>
              <a:gd name="connsiteX2" fmla="*/ 189877 w 241171"/>
              <a:gd name="connsiteY2" fmla="*/ 238781 h 550394"/>
              <a:gd name="connsiteX3" fmla="*/ 241171 w 241171"/>
              <a:gd name="connsiteY3" fmla="*/ 340353 h 550394"/>
              <a:gd name="connsiteX4" fmla="*/ 179137 w 241171"/>
              <a:gd name="connsiteY4" fmla="*/ 340353 h 550394"/>
              <a:gd name="connsiteX5" fmla="*/ 241171 w 241171"/>
              <a:gd name="connsiteY5" fmla="*/ 463192 h 550394"/>
              <a:gd name="connsiteX6" fmla="*/ 197134 w 241171"/>
              <a:gd name="connsiteY6" fmla="*/ 463192 h 550394"/>
              <a:gd name="connsiteX7" fmla="*/ 241171 w 241171"/>
              <a:gd name="connsiteY7" fmla="*/ 550394 h 550394"/>
              <a:gd name="connsiteX8" fmla="*/ 0 w 241171"/>
              <a:gd name="connsiteY8" fmla="*/ 550394 h 550394"/>
              <a:gd name="connsiteX9" fmla="*/ 44038 w 241171"/>
              <a:gd name="connsiteY9" fmla="*/ 463192 h 550394"/>
              <a:gd name="connsiteX10" fmla="*/ 0 w 241171"/>
              <a:gd name="connsiteY10" fmla="*/ 463192 h 550394"/>
              <a:gd name="connsiteX11" fmla="*/ 62035 w 241171"/>
              <a:gd name="connsiteY11" fmla="*/ 340353 h 550394"/>
              <a:gd name="connsiteX12" fmla="*/ 0 w 241171"/>
              <a:gd name="connsiteY12" fmla="*/ 340353 h 550394"/>
              <a:gd name="connsiteX13" fmla="*/ 51295 w 241171"/>
              <a:gd name="connsiteY13" fmla="*/ 238781 h 550394"/>
              <a:gd name="connsiteX14" fmla="*/ 0 w 241171"/>
              <a:gd name="connsiteY14" fmla="*/ 238781 h 5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171" h="550394">
                <a:moveTo>
                  <a:pt x="120586" y="0"/>
                </a:moveTo>
                <a:lnTo>
                  <a:pt x="241171" y="238781"/>
                </a:lnTo>
                <a:lnTo>
                  <a:pt x="189877" y="238781"/>
                </a:lnTo>
                <a:lnTo>
                  <a:pt x="241171" y="340353"/>
                </a:lnTo>
                <a:lnTo>
                  <a:pt x="179137" y="340353"/>
                </a:lnTo>
                <a:lnTo>
                  <a:pt x="241171" y="463192"/>
                </a:lnTo>
                <a:lnTo>
                  <a:pt x="197134" y="463192"/>
                </a:lnTo>
                <a:lnTo>
                  <a:pt x="241171" y="550394"/>
                </a:lnTo>
                <a:lnTo>
                  <a:pt x="0" y="550394"/>
                </a:lnTo>
                <a:lnTo>
                  <a:pt x="44038" y="463192"/>
                </a:lnTo>
                <a:lnTo>
                  <a:pt x="0" y="463192"/>
                </a:lnTo>
                <a:lnTo>
                  <a:pt x="62035" y="340353"/>
                </a:lnTo>
                <a:lnTo>
                  <a:pt x="0" y="340353"/>
                </a:lnTo>
                <a:lnTo>
                  <a:pt x="51295" y="238781"/>
                </a:lnTo>
                <a:lnTo>
                  <a:pt x="0" y="23878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4" name="자유형 263"/>
          <p:cNvSpPr/>
          <p:nvPr/>
        </p:nvSpPr>
        <p:spPr>
          <a:xfrm>
            <a:off x="6737724" y="4506997"/>
            <a:ext cx="167690" cy="382697"/>
          </a:xfrm>
          <a:custGeom>
            <a:avLst/>
            <a:gdLst>
              <a:gd name="connsiteX0" fmla="*/ 83845 w 167690"/>
              <a:gd name="connsiteY0" fmla="*/ 0 h 382697"/>
              <a:gd name="connsiteX1" fmla="*/ 167690 w 167690"/>
              <a:gd name="connsiteY1" fmla="*/ 166028 h 382697"/>
              <a:gd name="connsiteX2" fmla="*/ 132025 w 167690"/>
              <a:gd name="connsiteY2" fmla="*/ 166028 h 382697"/>
              <a:gd name="connsiteX3" fmla="*/ 167690 w 167690"/>
              <a:gd name="connsiteY3" fmla="*/ 236652 h 382697"/>
              <a:gd name="connsiteX4" fmla="*/ 124557 w 167690"/>
              <a:gd name="connsiteY4" fmla="*/ 236652 h 382697"/>
              <a:gd name="connsiteX5" fmla="*/ 167690 w 167690"/>
              <a:gd name="connsiteY5" fmla="*/ 322064 h 382697"/>
              <a:gd name="connsiteX6" fmla="*/ 137070 w 167690"/>
              <a:gd name="connsiteY6" fmla="*/ 322064 h 382697"/>
              <a:gd name="connsiteX7" fmla="*/ 167690 w 167690"/>
              <a:gd name="connsiteY7" fmla="*/ 382697 h 382697"/>
              <a:gd name="connsiteX8" fmla="*/ 0 w 167690"/>
              <a:gd name="connsiteY8" fmla="*/ 382697 h 382697"/>
              <a:gd name="connsiteX9" fmla="*/ 30620 w 167690"/>
              <a:gd name="connsiteY9" fmla="*/ 322064 h 382697"/>
              <a:gd name="connsiteX10" fmla="*/ 0 w 167690"/>
              <a:gd name="connsiteY10" fmla="*/ 322064 h 382697"/>
              <a:gd name="connsiteX11" fmla="*/ 43134 w 167690"/>
              <a:gd name="connsiteY11" fmla="*/ 236652 h 382697"/>
              <a:gd name="connsiteX12" fmla="*/ 0 w 167690"/>
              <a:gd name="connsiteY12" fmla="*/ 236652 h 382697"/>
              <a:gd name="connsiteX13" fmla="*/ 35666 w 167690"/>
              <a:gd name="connsiteY13" fmla="*/ 166028 h 382697"/>
              <a:gd name="connsiteX14" fmla="*/ 0 w 167690"/>
              <a:gd name="connsiteY14" fmla="*/ 166028 h 38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7690" h="382697">
                <a:moveTo>
                  <a:pt x="83845" y="0"/>
                </a:moveTo>
                <a:lnTo>
                  <a:pt x="167690" y="166028"/>
                </a:lnTo>
                <a:lnTo>
                  <a:pt x="132025" y="166028"/>
                </a:lnTo>
                <a:lnTo>
                  <a:pt x="167690" y="236652"/>
                </a:lnTo>
                <a:lnTo>
                  <a:pt x="124557" y="236652"/>
                </a:lnTo>
                <a:lnTo>
                  <a:pt x="167690" y="322064"/>
                </a:lnTo>
                <a:lnTo>
                  <a:pt x="137070" y="322064"/>
                </a:lnTo>
                <a:lnTo>
                  <a:pt x="167690" y="382697"/>
                </a:lnTo>
                <a:lnTo>
                  <a:pt x="0" y="382697"/>
                </a:lnTo>
                <a:lnTo>
                  <a:pt x="30620" y="322064"/>
                </a:lnTo>
                <a:lnTo>
                  <a:pt x="0" y="322064"/>
                </a:lnTo>
                <a:lnTo>
                  <a:pt x="43134" y="236652"/>
                </a:lnTo>
                <a:lnTo>
                  <a:pt x="0" y="236652"/>
                </a:lnTo>
                <a:lnTo>
                  <a:pt x="35666" y="166028"/>
                </a:lnTo>
                <a:lnTo>
                  <a:pt x="0" y="16602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5" name="자유형 264"/>
          <p:cNvSpPr/>
          <p:nvPr/>
        </p:nvSpPr>
        <p:spPr>
          <a:xfrm>
            <a:off x="6488136" y="4225205"/>
            <a:ext cx="241171" cy="550394"/>
          </a:xfrm>
          <a:custGeom>
            <a:avLst/>
            <a:gdLst>
              <a:gd name="connsiteX0" fmla="*/ 120586 w 241171"/>
              <a:gd name="connsiteY0" fmla="*/ 0 h 550394"/>
              <a:gd name="connsiteX1" fmla="*/ 241171 w 241171"/>
              <a:gd name="connsiteY1" fmla="*/ 238781 h 550394"/>
              <a:gd name="connsiteX2" fmla="*/ 189877 w 241171"/>
              <a:gd name="connsiteY2" fmla="*/ 238781 h 550394"/>
              <a:gd name="connsiteX3" fmla="*/ 241171 w 241171"/>
              <a:gd name="connsiteY3" fmla="*/ 340353 h 550394"/>
              <a:gd name="connsiteX4" fmla="*/ 179137 w 241171"/>
              <a:gd name="connsiteY4" fmla="*/ 340353 h 550394"/>
              <a:gd name="connsiteX5" fmla="*/ 241171 w 241171"/>
              <a:gd name="connsiteY5" fmla="*/ 463192 h 550394"/>
              <a:gd name="connsiteX6" fmla="*/ 197134 w 241171"/>
              <a:gd name="connsiteY6" fmla="*/ 463192 h 550394"/>
              <a:gd name="connsiteX7" fmla="*/ 241171 w 241171"/>
              <a:gd name="connsiteY7" fmla="*/ 550394 h 550394"/>
              <a:gd name="connsiteX8" fmla="*/ 0 w 241171"/>
              <a:gd name="connsiteY8" fmla="*/ 550394 h 550394"/>
              <a:gd name="connsiteX9" fmla="*/ 44038 w 241171"/>
              <a:gd name="connsiteY9" fmla="*/ 463192 h 550394"/>
              <a:gd name="connsiteX10" fmla="*/ 0 w 241171"/>
              <a:gd name="connsiteY10" fmla="*/ 463192 h 550394"/>
              <a:gd name="connsiteX11" fmla="*/ 62035 w 241171"/>
              <a:gd name="connsiteY11" fmla="*/ 340353 h 550394"/>
              <a:gd name="connsiteX12" fmla="*/ 0 w 241171"/>
              <a:gd name="connsiteY12" fmla="*/ 340353 h 550394"/>
              <a:gd name="connsiteX13" fmla="*/ 51295 w 241171"/>
              <a:gd name="connsiteY13" fmla="*/ 238781 h 550394"/>
              <a:gd name="connsiteX14" fmla="*/ 0 w 241171"/>
              <a:gd name="connsiteY14" fmla="*/ 238781 h 5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171" h="550394">
                <a:moveTo>
                  <a:pt x="120586" y="0"/>
                </a:moveTo>
                <a:lnTo>
                  <a:pt x="241171" y="238781"/>
                </a:lnTo>
                <a:lnTo>
                  <a:pt x="189877" y="238781"/>
                </a:lnTo>
                <a:lnTo>
                  <a:pt x="241171" y="340353"/>
                </a:lnTo>
                <a:lnTo>
                  <a:pt x="179137" y="340353"/>
                </a:lnTo>
                <a:lnTo>
                  <a:pt x="241171" y="463192"/>
                </a:lnTo>
                <a:lnTo>
                  <a:pt x="197134" y="463192"/>
                </a:lnTo>
                <a:lnTo>
                  <a:pt x="241171" y="550394"/>
                </a:lnTo>
                <a:lnTo>
                  <a:pt x="0" y="550394"/>
                </a:lnTo>
                <a:lnTo>
                  <a:pt x="44038" y="463192"/>
                </a:lnTo>
                <a:lnTo>
                  <a:pt x="0" y="463192"/>
                </a:lnTo>
                <a:lnTo>
                  <a:pt x="62035" y="340353"/>
                </a:lnTo>
                <a:lnTo>
                  <a:pt x="0" y="340353"/>
                </a:lnTo>
                <a:lnTo>
                  <a:pt x="51295" y="238781"/>
                </a:lnTo>
                <a:lnTo>
                  <a:pt x="0" y="23878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6" name="자유형 265"/>
          <p:cNvSpPr/>
          <p:nvPr/>
        </p:nvSpPr>
        <p:spPr>
          <a:xfrm>
            <a:off x="6269420" y="4421021"/>
            <a:ext cx="167690" cy="382697"/>
          </a:xfrm>
          <a:custGeom>
            <a:avLst/>
            <a:gdLst>
              <a:gd name="connsiteX0" fmla="*/ 83845 w 167690"/>
              <a:gd name="connsiteY0" fmla="*/ 0 h 382697"/>
              <a:gd name="connsiteX1" fmla="*/ 167690 w 167690"/>
              <a:gd name="connsiteY1" fmla="*/ 166028 h 382697"/>
              <a:gd name="connsiteX2" fmla="*/ 132025 w 167690"/>
              <a:gd name="connsiteY2" fmla="*/ 166028 h 382697"/>
              <a:gd name="connsiteX3" fmla="*/ 167690 w 167690"/>
              <a:gd name="connsiteY3" fmla="*/ 236652 h 382697"/>
              <a:gd name="connsiteX4" fmla="*/ 124557 w 167690"/>
              <a:gd name="connsiteY4" fmla="*/ 236652 h 382697"/>
              <a:gd name="connsiteX5" fmla="*/ 167690 w 167690"/>
              <a:gd name="connsiteY5" fmla="*/ 322064 h 382697"/>
              <a:gd name="connsiteX6" fmla="*/ 137070 w 167690"/>
              <a:gd name="connsiteY6" fmla="*/ 322064 h 382697"/>
              <a:gd name="connsiteX7" fmla="*/ 167690 w 167690"/>
              <a:gd name="connsiteY7" fmla="*/ 382697 h 382697"/>
              <a:gd name="connsiteX8" fmla="*/ 0 w 167690"/>
              <a:gd name="connsiteY8" fmla="*/ 382697 h 382697"/>
              <a:gd name="connsiteX9" fmla="*/ 30620 w 167690"/>
              <a:gd name="connsiteY9" fmla="*/ 322064 h 382697"/>
              <a:gd name="connsiteX10" fmla="*/ 0 w 167690"/>
              <a:gd name="connsiteY10" fmla="*/ 322064 h 382697"/>
              <a:gd name="connsiteX11" fmla="*/ 43134 w 167690"/>
              <a:gd name="connsiteY11" fmla="*/ 236652 h 382697"/>
              <a:gd name="connsiteX12" fmla="*/ 0 w 167690"/>
              <a:gd name="connsiteY12" fmla="*/ 236652 h 382697"/>
              <a:gd name="connsiteX13" fmla="*/ 35666 w 167690"/>
              <a:gd name="connsiteY13" fmla="*/ 166028 h 382697"/>
              <a:gd name="connsiteX14" fmla="*/ 0 w 167690"/>
              <a:gd name="connsiteY14" fmla="*/ 166028 h 38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7690" h="382697">
                <a:moveTo>
                  <a:pt x="83845" y="0"/>
                </a:moveTo>
                <a:lnTo>
                  <a:pt x="167690" y="166028"/>
                </a:lnTo>
                <a:lnTo>
                  <a:pt x="132025" y="166028"/>
                </a:lnTo>
                <a:lnTo>
                  <a:pt x="167690" y="236652"/>
                </a:lnTo>
                <a:lnTo>
                  <a:pt x="124557" y="236652"/>
                </a:lnTo>
                <a:lnTo>
                  <a:pt x="167690" y="322064"/>
                </a:lnTo>
                <a:lnTo>
                  <a:pt x="137070" y="322064"/>
                </a:lnTo>
                <a:lnTo>
                  <a:pt x="167690" y="382697"/>
                </a:lnTo>
                <a:lnTo>
                  <a:pt x="0" y="382697"/>
                </a:lnTo>
                <a:lnTo>
                  <a:pt x="30620" y="322064"/>
                </a:lnTo>
                <a:lnTo>
                  <a:pt x="0" y="322064"/>
                </a:lnTo>
                <a:lnTo>
                  <a:pt x="43134" y="236652"/>
                </a:lnTo>
                <a:lnTo>
                  <a:pt x="0" y="236652"/>
                </a:lnTo>
                <a:lnTo>
                  <a:pt x="35666" y="166028"/>
                </a:lnTo>
                <a:lnTo>
                  <a:pt x="0" y="16602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1" name="자유형 280"/>
          <p:cNvSpPr/>
          <p:nvPr/>
        </p:nvSpPr>
        <p:spPr>
          <a:xfrm>
            <a:off x="9761139" y="1080697"/>
            <a:ext cx="1271872" cy="806523"/>
          </a:xfrm>
          <a:custGeom>
            <a:avLst/>
            <a:gdLst>
              <a:gd name="connsiteX0" fmla="*/ 1130706 w 1539248"/>
              <a:gd name="connsiteY0" fmla="*/ 469928 h 788330"/>
              <a:gd name="connsiteX1" fmla="*/ 1127036 w 1539248"/>
              <a:gd name="connsiteY1" fmla="*/ 471748 h 788330"/>
              <a:gd name="connsiteX2" fmla="*/ 1131374 w 1539248"/>
              <a:gd name="connsiteY2" fmla="*/ 472403 h 788330"/>
              <a:gd name="connsiteX3" fmla="*/ 947747 w 1539248"/>
              <a:gd name="connsiteY3" fmla="*/ 0 h 788330"/>
              <a:gd name="connsiteX4" fmla="*/ 1135976 w 1539248"/>
              <a:gd name="connsiteY4" fmla="*/ 93282 h 788330"/>
              <a:gd name="connsiteX5" fmla="*/ 1146621 w 1539248"/>
              <a:gd name="connsiteY5" fmla="*/ 132703 h 788330"/>
              <a:gd name="connsiteX6" fmla="*/ 1188032 w 1539248"/>
              <a:gd name="connsiteY6" fmla="*/ 138953 h 788330"/>
              <a:gd name="connsiteX7" fmla="*/ 1312798 w 1539248"/>
              <a:gd name="connsiteY7" fmla="*/ 279683 h 788330"/>
              <a:gd name="connsiteX8" fmla="*/ 1301319 w 1539248"/>
              <a:gd name="connsiteY8" fmla="*/ 322194 h 788330"/>
              <a:gd name="connsiteX9" fmla="*/ 1334966 w 1539248"/>
              <a:gd name="connsiteY9" fmla="*/ 317115 h 788330"/>
              <a:gd name="connsiteX10" fmla="*/ 1539248 w 1539248"/>
              <a:gd name="connsiteY10" fmla="*/ 469847 h 788330"/>
              <a:gd name="connsiteX11" fmla="*/ 1334966 w 1539248"/>
              <a:gd name="connsiteY11" fmla="*/ 622579 h 788330"/>
              <a:gd name="connsiteX12" fmla="*/ 1316425 w 1539248"/>
              <a:gd name="connsiteY12" fmla="*/ 619780 h 788330"/>
              <a:gd name="connsiteX13" fmla="*/ 1316936 w 1539248"/>
              <a:gd name="connsiteY13" fmla="*/ 622309 h 788330"/>
              <a:gd name="connsiteX14" fmla="*/ 1112654 w 1539248"/>
              <a:gd name="connsiteY14" fmla="*/ 775041 h 788330"/>
              <a:gd name="connsiteX15" fmla="*/ 998438 w 1539248"/>
              <a:gd name="connsiteY15" fmla="*/ 748957 h 788330"/>
              <a:gd name="connsiteX16" fmla="*/ 991716 w 1539248"/>
              <a:gd name="connsiteY16" fmla="*/ 744390 h 788330"/>
              <a:gd name="connsiteX17" fmla="*/ 928357 w 1539248"/>
              <a:gd name="connsiteY17" fmla="*/ 776328 h 788330"/>
              <a:gd name="connsiteX18" fmla="*/ 848841 w 1539248"/>
              <a:gd name="connsiteY18" fmla="*/ 788330 h 788330"/>
              <a:gd name="connsiteX19" fmla="*/ 704392 w 1539248"/>
              <a:gd name="connsiteY19" fmla="*/ 743596 h 788330"/>
              <a:gd name="connsiteX20" fmla="*/ 687979 w 1539248"/>
              <a:gd name="connsiteY20" fmla="*/ 725396 h 788330"/>
              <a:gd name="connsiteX21" fmla="*/ 649558 w 1539248"/>
              <a:gd name="connsiteY21" fmla="*/ 751498 h 788330"/>
              <a:gd name="connsiteX22" fmla="*/ 535342 w 1539248"/>
              <a:gd name="connsiteY22" fmla="*/ 777582 h 788330"/>
              <a:gd name="connsiteX23" fmla="*/ 331060 w 1539248"/>
              <a:gd name="connsiteY23" fmla="*/ 624850 h 788330"/>
              <a:gd name="connsiteX24" fmla="*/ 338429 w 1539248"/>
              <a:gd name="connsiteY24" fmla="*/ 597561 h 788330"/>
              <a:gd name="connsiteX25" fmla="*/ 259647 w 1539248"/>
              <a:gd name="connsiteY25" fmla="*/ 575824 h 788330"/>
              <a:gd name="connsiteX26" fmla="*/ 204282 w 1539248"/>
              <a:gd name="connsiteY26" fmla="*/ 584181 h 788330"/>
              <a:gd name="connsiteX27" fmla="*/ 0 w 1539248"/>
              <a:gd name="connsiteY27" fmla="*/ 431449 h 788330"/>
              <a:gd name="connsiteX28" fmla="*/ 204282 w 1539248"/>
              <a:gd name="connsiteY28" fmla="*/ 278717 h 788330"/>
              <a:gd name="connsiteX29" fmla="*/ 222250 w 1539248"/>
              <a:gd name="connsiteY29" fmla="*/ 281429 h 788330"/>
              <a:gd name="connsiteX30" fmla="*/ 235318 w 1539248"/>
              <a:gd name="connsiteY30" fmla="*/ 233033 h 788330"/>
              <a:gd name="connsiteX31" fmla="*/ 423547 w 1539248"/>
              <a:gd name="connsiteY31" fmla="*/ 139751 h 788330"/>
              <a:gd name="connsiteX32" fmla="*/ 477546 w 1539248"/>
              <a:gd name="connsiteY32" fmla="*/ 147902 h 788330"/>
              <a:gd name="connsiteX33" fmla="*/ 488876 w 1539248"/>
              <a:gd name="connsiteY33" fmla="*/ 105945 h 788330"/>
              <a:gd name="connsiteX34" fmla="*/ 677105 w 1539248"/>
              <a:gd name="connsiteY34" fmla="*/ 12663 h 788330"/>
              <a:gd name="connsiteX35" fmla="*/ 756621 w 1539248"/>
              <a:gd name="connsiteY35" fmla="*/ 24665 h 788330"/>
              <a:gd name="connsiteX36" fmla="*/ 801153 w 1539248"/>
              <a:gd name="connsiteY36" fmla="*/ 47113 h 788330"/>
              <a:gd name="connsiteX37" fmla="*/ 803298 w 1539248"/>
              <a:gd name="connsiteY37" fmla="*/ 44734 h 788330"/>
              <a:gd name="connsiteX38" fmla="*/ 947747 w 1539248"/>
              <a:gd name="connsiteY38" fmla="*/ 0 h 78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539248" h="788330">
                <a:moveTo>
                  <a:pt x="1130706" y="469928"/>
                </a:moveTo>
                <a:lnTo>
                  <a:pt x="1127036" y="471748"/>
                </a:lnTo>
                <a:lnTo>
                  <a:pt x="1131374" y="472403"/>
                </a:lnTo>
                <a:close/>
                <a:moveTo>
                  <a:pt x="947747" y="0"/>
                </a:moveTo>
                <a:cubicBezTo>
                  <a:pt x="1032364" y="0"/>
                  <a:pt x="1104964" y="38464"/>
                  <a:pt x="1135976" y="93282"/>
                </a:cubicBezTo>
                <a:lnTo>
                  <a:pt x="1146621" y="132703"/>
                </a:lnTo>
                <a:lnTo>
                  <a:pt x="1188032" y="138953"/>
                </a:lnTo>
                <a:cubicBezTo>
                  <a:pt x="1261352" y="162139"/>
                  <a:pt x="1312798" y="216419"/>
                  <a:pt x="1312798" y="279683"/>
                </a:cubicBezTo>
                <a:lnTo>
                  <a:pt x="1301319" y="322194"/>
                </a:lnTo>
                <a:lnTo>
                  <a:pt x="1334966" y="317115"/>
                </a:lnTo>
                <a:cubicBezTo>
                  <a:pt x="1447788" y="317115"/>
                  <a:pt x="1539248" y="385495"/>
                  <a:pt x="1539248" y="469847"/>
                </a:cubicBezTo>
                <a:cubicBezTo>
                  <a:pt x="1539248" y="554199"/>
                  <a:pt x="1447788" y="622579"/>
                  <a:pt x="1334966" y="622579"/>
                </a:cubicBezTo>
                <a:lnTo>
                  <a:pt x="1316425" y="619780"/>
                </a:lnTo>
                <a:lnTo>
                  <a:pt x="1316936" y="622309"/>
                </a:lnTo>
                <a:cubicBezTo>
                  <a:pt x="1316936" y="706661"/>
                  <a:pt x="1225476" y="775041"/>
                  <a:pt x="1112654" y="775041"/>
                </a:cubicBezTo>
                <a:cubicBezTo>
                  <a:pt x="1070346" y="775041"/>
                  <a:pt x="1031042" y="765425"/>
                  <a:pt x="998438" y="748957"/>
                </a:cubicBezTo>
                <a:lnTo>
                  <a:pt x="991716" y="744390"/>
                </a:lnTo>
                <a:lnTo>
                  <a:pt x="928357" y="776328"/>
                </a:lnTo>
                <a:cubicBezTo>
                  <a:pt x="903917" y="784056"/>
                  <a:pt x="877047" y="788330"/>
                  <a:pt x="848841" y="788330"/>
                </a:cubicBezTo>
                <a:cubicBezTo>
                  <a:pt x="792430" y="788330"/>
                  <a:pt x="741359" y="771235"/>
                  <a:pt x="704392" y="743596"/>
                </a:cubicBezTo>
                <a:lnTo>
                  <a:pt x="687979" y="725396"/>
                </a:lnTo>
                <a:lnTo>
                  <a:pt x="649558" y="751498"/>
                </a:lnTo>
                <a:cubicBezTo>
                  <a:pt x="616954" y="767966"/>
                  <a:pt x="577650" y="777582"/>
                  <a:pt x="535342" y="777582"/>
                </a:cubicBezTo>
                <a:cubicBezTo>
                  <a:pt x="422520" y="777582"/>
                  <a:pt x="331060" y="709202"/>
                  <a:pt x="331060" y="624850"/>
                </a:cubicBezTo>
                <a:lnTo>
                  <a:pt x="338429" y="597561"/>
                </a:lnTo>
                <a:lnTo>
                  <a:pt x="259647" y="575824"/>
                </a:lnTo>
                <a:lnTo>
                  <a:pt x="204282" y="584181"/>
                </a:lnTo>
                <a:cubicBezTo>
                  <a:pt x="91460" y="584181"/>
                  <a:pt x="0" y="515801"/>
                  <a:pt x="0" y="431449"/>
                </a:cubicBezTo>
                <a:cubicBezTo>
                  <a:pt x="0" y="347097"/>
                  <a:pt x="91460" y="278717"/>
                  <a:pt x="204282" y="278717"/>
                </a:cubicBezTo>
                <a:lnTo>
                  <a:pt x="222250" y="281429"/>
                </a:lnTo>
                <a:lnTo>
                  <a:pt x="235318" y="233033"/>
                </a:lnTo>
                <a:cubicBezTo>
                  <a:pt x="266330" y="178215"/>
                  <a:pt x="338930" y="139751"/>
                  <a:pt x="423547" y="139751"/>
                </a:cubicBezTo>
                <a:lnTo>
                  <a:pt x="477546" y="147902"/>
                </a:lnTo>
                <a:lnTo>
                  <a:pt x="488876" y="105945"/>
                </a:lnTo>
                <a:cubicBezTo>
                  <a:pt x="519888" y="51127"/>
                  <a:pt x="592488" y="12663"/>
                  <a:pt x="677105" y="12663"/>
                </a:cubicBezTo>
                <a:cubicBezTo>
                  <a:pt x="705310" y="12663"/>
                  <a:pt x="732181" y="16937"/>
                  <a:pt x="756621" y="24665"/>
                </a:cubicBezTo>
                <a:lnTo>
                  <a:pt x="801153" y="47113"/>
                </a:lnTo>
                <a:lnTo>
                  <a:pt x="803298" y="44734"/>
                </a:lnTo>
                <a:cubicBezTo>
                  <a:pt x="840266" y="17095"/>
                  <a:pt x="891336" y="0"/>
                  <a:pt x="947747" y="0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자유형 289"/>
          <p:cNvSpPr/>
          <p:nvPr/>
        </p:nvSpPr>
        <p:spPr>
          <a:xfrm rot="6285758">
            <a:off x="8710441" y="1959830"/>
            <a:ext cx="531365" cy="689875"/>
          </a:xfrm>
          <a:custGeom>
            <a:avLst/>
            <a:gdLst>
              <a:gd name="connsiteX0" fmla="*/ 5681 w 848195"/>
              <a:gd name="connsiteY0" fmla="*/ 830896 h 1101217"/>
              <a:gd name="connsiteX1" fmla="*/ 0 w 848195"/>
              <a:gd name="connsiteY1" fmla="*/ 774543 h 1101217"/>
              <a:gd name="connsiteX2" fmla="*/ 47754 w 848195"/>
              <a:gd name="connsiteY2" fmla="*/ 618206 h 1101217"/>
              <a:gd name="connsiteX3" fmla="*/ 54154 w 848195"/>
              <a:gd name="connsiteY3" fmla="*/ 610449 h 1101217"/>
              <a:gd name="connsiteX4" fmla="*/ 39806 w 848195"/>
              <a:gd name="connsiteY4" fmla="*/ 564228 h 1101217"/>
              <a:gd name="connsiteX5" fmla="*/ 34126 w 848195"/>
              <a:gd name="connsiteY5" fmla="*/ 507875 h 1101217"/>
              <a:gd name="connsiteX6" fmla="*/ 116024 w 848195"/>
              <a:gd name="connsiteY6" fmla="*/ 310156 h 1101217"/>
              <a:gd name="connsiteX7" fmla="*/ 143450 w 848195"/>
              <a:gd name="connsiteY7" fmla="*/ 287526 h 1101217"/>
              <a:gd name="connsiteX8" fmla="*/ 134655 w 848195"/>
              <a:gd name="connsiteY8" fmla="*/ 274481 h 1101217"/>
              <a:gd name="connsiteX9" fmla="*/ 119128 w 848195"/>
              <a:gd name="connsiteY9" fmla="*/ 197575 h 1101217"/>
              <a:gd name="connsiteX10" fmla="*/ 316703 w 848195"/>
              <a:gd name="connsiteY10" fmla="*/ 0 h 1101217"/>
              <a:gd name="connsiteX11" fmla="*/ 498752 w 848195"/>
              <a:gd name="connsiteY11" fmla="*/ 120670 h 1101217"/>
              <a:gd name="connsiteX12" fmla="*/ 507789 w 848195"/>
              <a:gd name="connsiteY12" fmla="*/ 149782 h 1101217"/>
              <a:gd name="connsiteX13" fmla="*/ 558710 w 848195"/>
              <a:gd name="connsiteY13" fmla="*/ 160062 h 1101217"/>
              <a:gd name="connsiteX14" fmla="*/ 679380 w 848195"/>
              <a:gd name="connsiteY14" fmla="*/ 342111 h 1101217"/>
              <a:gd name="connsiteX15" fmla="*/ 675366 w 848195"/>
              <a:gd name="connsiteY15" fmla="*/ 381929 h 1101217"/>
              <a:gd name="connsiteX16" fmla="*/ 672470 w 848195"/>
              <a:gd name="connsiteY16" fmla="*/ 391258 h 1101217"/>
              <a:gd name="connsiteX17" fmla="*/ 692955 w 848195"/>
              <a:gd name="connsiteY17" fmla="*/ 395394 h 1101217"/>
              <a:gd name="connsiteX18" fmla="*/ 848195 w 848195"/>
              <a:gd name="connsiteY18" fmla="*/ 629596 h 1101217"/>
              <a:gd name="connsiteX19" fmla="*/ 736131 w 848195"/>
              <a:gd name="connsiteY19" fmla="*/ 840364 h 1101217"/>
              <a:gd name="connsiteX20" fmla="*/ 728670 w 848195"/>
              <a:gd name="connsiteY20" fmla="*/ 844414 h 1101217"/>
              <a:gd name="connsiteX21" fmla="*/ 736757 w 848195"/>
              <a:gd name="connsiteY21" fmla="*/ 890239 h 1101217"/>
              <a:gd name="connsiteX22" fmla="*/ 525779 w 848195"/>
              <a:gd name="connsiteY22" fmla="*/ 1101217 h 1101217"/>
              <a:gd name="connsiteX23" fmla="*/ 376595 w 848195"/>
              <a:gd name="connsiteY23" fmla="*/ 1039423 h 1101217"/>
              <a:gd name="connsiteX24" fmla="*/ 374614 w 848195"/>
              <a:gd name="connsiteY24" fmla="*/ 1036484 h 1101217"/>
              <a:gd name="connsiteX25" fmla="*/ 335971 w 848195"/>
              <a:gd name="connsiteY25" fmla="*/ 1048480 h 1101217"/>
              <a:gd name="connsiteX26" fmla="*/ 279618 w 848195"/>
              <a:gd name="connsiteY26" fmla="*/ 1054161 h 1101217"/>
              <a:gd name="connsiteX27" fmla="*/ 5681 w 848195"/>
              <a:gd name="connsiteY27" fmla="*/ 830896 h 110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48195" h="1101217">
                <a:moveTo>
                  <a:pt x="5681" y="830896"/>
                </a:moveTo>
                <a:cubicBezTo>
                  <a:pt x="1956" y="812693"/>
                  <a:pt x="0" y="793847"/>
                  <a:pt x="0" y="774543"/>
                </a:cubicBezTo>
                <a:cubicBezTo>
                  <a:pt x="0" y="716632"/>
                  <a:pt x="17605" y="662833"/>
                  <a:pt x="47754" y="618206"/>
                </a:cubicBezTo>
                <a:lnTo>
                  <a:pt x="54154" y="610449"/>
                </a:lnTo>
                <a:lnTo>
                  <a:pt x="39806" y="564228"/>
                </a:lnTo>
                <a:cubicBezTo>
                  <a:pt x="36082" y="546026"/>
                  <a:pt x="34125" y="527179"/>
                  <a:pt x="34126" y="507875"/>
                </a:cubicBezTo>
                <a:cubicBezTo>
                  <a:pt x="34126" y="430662"/>
                  <a:pt x="65423" y="360757"/>
                  <a:pt x="116024" y="310156"/>
                </a:cubicBezTo>
                <a:lnTo>
                  <a:pt x="143450" y="287526"/>
                </a:lnTo>
                <a:lnTo>
                  <a:pt x="134655" y="274481"/>
                </a:lnTo>
                <a:cubicBezTo>
                  <a:pt x="124657" y="250843"/>
                  <a:pt x="119128" y="224855"/>
                  <a:pt x="119128" y="197575"/>
                </a:cubicBezTo>
                <a:cubicBezTo>
                  <a:pt x="119128" y="88457"/>
                  <a:pt x="207585" y="0"/>
                  <a:pt x="316703" y="0"/>
                </a:cubicBezTo>
                <a:cubicBezTo>
                  <a:pt x="398542" y="1"/>
                  <a:pt x="468758" y="49758"/>
                  <a:pt x="498752" y="120670"/>
                </a:cubicBezTo>
                <a:lnTo>
                  <a:pt x="507789" y="149782"/>
                </a:lnTo>
                <a:lnTo>
                  <a:pt x="558710" y="160062"/>
                </a:lnTo>
                <a:cubicBezTo>
                  <a:pt x="629623" y="190055"/>
                  <a:pt x="679380" y="260272"/>
                  <a:pt x="679380" y="342111"/>
                </a:cubicBezTo>
                <a:cubicBezTo>
                  <a:pt x="679380" y="355751"/>
                  <a:pt x="677998" y="369068"/>
                  <a:pt x="675366" y="381929"/>
                </a:cubicBezTo>
                <a:lnTo>
                  <a:pt x="672470" y="391258"/>
                </a:lnTo>
                <a:lnTo>
                  <a:pt x="692955" y="395394"/>
                </a:lnTo>
                <a:cubicBezTo>
                  <a:pt x="784183" y="433980"/>
                  <a:pt x="848195" y="524313"/>
                  <a:pt x="848195" y="629596"/>
                </a:cubicBezTo>
                <a:cubicBezTo>
                  <a:pt x="848195" y="717332"/>
                  <a:pt x="803742" y="794686"/>
                  <a:pt x="736131" y="840364"/>
                </a:cubicBezTo>
                <a:lnTo>
                  <a:pt x="728670" y="844414"/>
                </a:lnTo>
                <a:lnTo>
                  <a:pt x="736757" y="890239"/>
                </a:lnTo>
                <a:cubicBezTo>
                  <a:pt x="736757" y="1006759"/>
                  <a:pt x="642299" y="1101217"/>
                  <a:pt x="525779" y="1101217"/>
                </a:cubicBezTo>
                <a:cubicBezTo>
                  <a:pt x="467519" y="1101217"/>
                  <a:pt x="414774" y="1077602"/>
                  <a:pt x="376595" y="1039423"/>
                </a:cubicBezTo>
                <a:lnTo>
                  <a:pt x="374614" y="1036484"/>
                </a:lnTo>
                <a:lnTo>
                  <a:pt x="335971" y="1048480"/>
                </a:lnTo>
                <a:cubicBezTo>
                  <a:pt x="317768" y="1052205"/>
                  <a:pt x="298922" y="1054161"/>
                  <a:pt x="279618" y="1054161"/>
                </a:cubicBezTo>
                <a:cubicBezTo>
                  <a:pt x="144493" y="1054161"/>
                  <a:pt x="31754" y="958313"/>
                  <a:pt x="5681" y="830896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1" name="자유형 290"/>
          <p:cNvSpPr/>
          <p:nvPr/>
        </p:nvSpPr>
        <p:spPr>
          <a:xfrm rot="6285758">
            <a:off x="10653388" y="1526502"/>
            <a:ext cx="531365" cy="689875"/>
          </a:xfrm>
          <a:custGeom>
            <a:avLst/>
            <a:gdLst>
              <a:gd name="connsiteX0" fmla="*/ 5681 w 848195"/>
              <a:gd name="connsiteY0" fmla="*/ 830896 h 1101217"/>
              <a:gd name="connsiteX1" fmla="*/ 0 w 848195"/>
              <a:gd name="connsiteY1" fmla="*/ 774543 h 1101217"/>
              <a:gd name="connsiteX2" fmla="*/ 47754 w 848195"/>
              <a:gd name="connsiteY2" fmla="*/ 618206 h 1101217"/>
              <a:gd name="connsiteX3" fmla="*/ 54154 w 848195"/>
              <a:gd name="connsiteY3" fmla="*/ 610449 h 1101217"/>
              <a:gd name="connsiteX4" fmla="*/ 39806 w 848195"/>
              <a:gd name="connsiteY4" fmla="*/ 564228 h 1101217"/>
              <a:gd name="connsiteX5" fmla="*/ 34126 w 848195"/>
              <a:gd name="connsiteY5" fmla="*/ 507875 h 1101217"/>
              <a:gd name="connsiteX6" fmla="*/ 116024 w 848195"/>
              <a:gd name="connsiteY6" fmla="*/ 310156 h 1101217"/>
              <a:gd name="connsiteX7" fmla="*/ 143450 w 848195"/>
              <a:gd name="connsiteY7" fmla="*/ 287526 h 1101217"/>
              <a:gd name="connsiteX8" fmla="*/ 134655 w 848195"/>
              <a:gd name="connsiteY8" fmla="*/ 274481 h 1101217"/>
              <a:gd name="connsiteX9" fmla="*/ 119128 w 848195"/>
              <a:gd name="connsiteY9" fmla="*/ 197575 h 1101217"/>
              <a:gd name="connsiteX10" fmla="*/ 316703 w 848195"/>
              <a:gd name="connsiteY10" fmla="*/ 0 h 1101217"/>
              <a:gd name="connsiteX11" fmla="*/ 498752 w 848195"/>
              <a:gd name="connsiteY11" fmla="*/ 120670 h 1101217"/>
              <a:gd name="connsiteX12" fmla="*/ 507789 w 848195"/>
              <a:gd name="connsiteY12" fmla="*/ 149782 h 1101217"/>
              <a:gd name="connsiteX13" fmla="*/ 558710 w 848195"/>
              <a:gd name="connsiteY13" fmla="*/ 160062 h 1101217"/>
              <a:gd name="connsiteX14" fmla="*/ 679380 w 848195"/>
              <a:gd name="connsiteY14" fmla="*/ 342111 h 1101217"/>
              <a:gd name="connsiteX15" fmla="*/ 675366 w 848195"/>
              <a:gd name="connsiteY15" fmla="*/ 381929 h 1101217"/>
              <a:gd name="connsiteX16" fmla="*/ 672470 w 848195"/>
              <a:gd name="connsiteY16" fmla="*/ 391258 h 1101217"/>
              <a:gd name="connsiteX17" fmla="*/ 692955 w 848195"/>
              <a:gd name="connsiteY17" fmla="*/ 395394 h 1101217"/>
              <a:gd name="connsiteX18" fmla="*/ 848195 w 848195"/>
              <a:gd name="connsiteY18" fmla="*/ 629596 h 1101217"/>
              <a:gd name="connsiteX19" fmla="*/ 736131 w 848195"/>
              <a:gd name="connsiteY19" fmla="*/ 840364 h 1101217"/>
              <a:gd name="connsiteX20" fmla="*/ 728670 w 848195"/>
              <a:gd name="connsiteY20" fmla="*/ 844414 h 1101217"/>
              <a:gd name="connsiteX21" fmla="*/ 736757 w 848195"/>
              <a:gd name="connsiteY21" fmla="*/ 890239 h 1101217"/>
              <a:gd name="connsiteX22" fmla="*/ 525779 w 848195"/>
              <a:gd name="connsiteY22" fmla="*/ 1101217 h 1101217"/>
              <a:gd name="connsiteX23" fmla="*/ 376595 w 848195"/>
              <a:gd name="connsiteY23" fmla="*/ 1039423 h 1101217"/>
              <a:gd name="connsiteX24" fmla="*/ 374614 w 848195"/>
              <a:gd name="connsiteY24" fmla="*/ 1036484 h 1101217"/>
              <a:gd name="connsiteX25" fmla="*/ 335971 w 848195"/>
              <a:gd name="connsiteY25" fmla="*/ 1048480 h 1101217"/>
              <a:gd name="connsiteX26" fmla="*/ 279618 w 848195"/>
              <a:gd name="connsiteY26" fmla="*/ 1054161 h 1101217"/>
              <a:gd name="connsiteX27" fmla="*/ 5681 w 848195"/>
              <a:gd name="connsiteY27" fmla="*/ 830896 h 110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48195" h="1101217">
                <a:moveTo>
                  <a:pt x="5681" y="830896"/>
                </a:moveTo>
                <a:cubicBezTo>
                  <a:pt x="1956" y="812693"/>
                  <a:pt x="0" y="793847"/>
                  <a:pt x="0" y="774543"/>
                </a:cubicBezTo>
                <a:cubicBezTo>
                  <a:pt x="0" y="716632"/>
                  <a:pt x="17605" y="662833"/>
                  <a:pt x="47754" y="618206"/>
                </a:cubicBezTo>
                <a:lnTo>
                  <a:pt x="54154" y="610449"/>
                </a:lnTo>
                <a:lnTo>
                  <a:pt x="39806" y="564228"/>
                </a:lnTo>
                <a:cubicBezTo>
                  <a:pt x="36082" y="546026"/>
                  <a:pt x="34125" y="527179"/>
                  <a:pt x="34126" y="507875"/>
                </a:cubicBezTo>
                <a:cubicBezTo>
                  <a:pt x="34126" y="430662"/>
                  <a:pt x="65423" y="360757"/>
                  <a:pt x="116024" y="310156"/>
                </a:cubicBezTo>
                <a:lnTo>
                  <a:pt x="143450" y="287526"/>
                </a:lnTo>
                <a:lnTo>
                  <a:pt x="134655" y="274481"/>
                </a:lnTo>
                <a:cubicBezTo>
                  <a:pt x="124657" y="250843"/>
                  <a:pt x="119128" y="224855"/>
                  <a:pt x="119128" y="197575"/>
                </a:cubicBezTo>
                <a:cubicBezTo>
                  <a:pt x="119128" y="88457"/>
                  <a:pt x="207585" y="0"/>
                  <a:pt x="316703" y="0"/>
                </a:cubicBezTo>
                <a:cubicBezTo>
                  <a:pt x="398542" y="1"/>
                  <a:pt x="468758" y="49758"/>
                  <a:pt x="498752" y="120670"/>
                </a:cubicBezTo>
                <a:lnTo>
                  <a:pt x="507789" y="149782"/>
                </a:lnTo>
                <a:lnTo>
                  <a:pt x="558710" y="160062"/>
                </a:lnTo>
                <a:cubicBezTo>
                  <a:pt x="629623" y="190055"/>
                  <a:pt x="679380" y="260272"/>
                  <a:pt x="679380" y="342111"/>
                </a:cubicBezTo>
                <a:cubicBezTo>
                  <a:pt x="679380" y="355751"/>
                  <a:pt x="677998" y="369068"/>
                  <a:pt x="675366" y="381929"/>
                </a:cubicBezTo>
                <a:lnTo>
                  <a:pt x="672470" y="391258"/>
                </a:lnTo>
                <a:lnTo>
                  <a:pt x="692955" y="395394"/>
                </a:lnTo>
                <a:cubicBezTo>
                  <a:pt x="784183" y="433980"/>
                  <a:pt x="848195" y="524313"/>
                  <a:pt x="848195" y="629596"/>
                </a:cubicBezTo>
                <a:cubicBezTo>
                  <a:pt x="848195" y="717332"/>
                  <a:pt x="803742" y="794686"/>
                  <a:pt x="736131" y="840364"/>
                </a:cubicBezTo>
                <a:lnTo>
                  <a:pt x="728670" y="844414"/>
                </a:lnTo>
                <a:lnTo>
                  <a:pt x="736757" y="890239"/>
                </a:lnTo>
                <a:cubicBezTo>
                  <a:pt x="736757" y="1006759"/>
                  <a:pt x="642299" y="1101217"/>
                  <a:pt x="525779" y="1101217"/>
                </a:cubicBezTo>
                <a:cubicBezTo>
                  <a:pt x="467519" y="1101217"/>
                  <a:pt x="414774" y="1077602"/>
                  <a:pt x="376595" y="1039423"/>
                </a:cubicBezTo>
                <a:lnTo>
                  <a:pt x="374614" y="1036484"/>
                </a:lnTo>
                <a:lnTo>
                  <a:pt x="335971" y="1048480"/>
                </a:lnTo>
                <a:cubicBezTo>
                  <a:pt x="317768" y="1052205"/>
                  <a:pt x="298922" y="1054161"/>
                  <a:pt x="279618" y="1054161"/>
                </a:cubicBezTo>
                <a:cubicBezTo>
                  <a:pt x="144493" y="1054161"/>
                  <a:pt x="31754" y="958313"/>
                  <a:pt x="5681" y="830896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371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7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" presetClass="entr" presetSubtype="4" fill="hold" nodeType="afterEffect" p14:presetBounceEnd="6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8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9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2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3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6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6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7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0" dur="50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1" dur="50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6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4" dur="5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5" dur="5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nodeType="withEffect" p14:presetBounceEnd="6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8" dur="5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9" dur="5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 p14:presetBounceEnd="6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62" dur="5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63" dur="5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 p14:presetBounceEnd="6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66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67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 p14:presetBounceEnd="6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0" dur="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71" dur="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grpId="0" nodeType="withEffect" p14:presetBounceEnd="6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4" dur="5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75" dur="5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fill="hold" grpId="0" nodeType="withEffect" p14:presetBounceEnd="6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8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79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fill="hold" nodeType="withEffect" p14:presetBounceEnd="6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2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3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6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7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90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91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94" dur="5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95" dur="5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9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9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02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03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1" fill="hold" grpId="0" nodeType="withEffect" p14:presetBounceEnd="7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06" dur="50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07" dur="50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1" fill="hold" grpId="0" nodeType="withEffect" p14:presetBounceEnd="7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0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11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1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1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24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0487 C 0.02305 -0.00463 0.04206 -0.00232 0.05196 0.00138 L 0.075 0.01041 C 0.07995 0.0125 0.08803 0.01319 0.09805 0.01319 C 0.11198 0.01319 0.12396 0.01064 0.125 0.00694 C 0.12396 0.0037 0.11198 0.00092 0.09805 0.00092 C 0.08803 0.00092 0.07995 0.00208 0.075 0.0037 L 0.05196 0.01273 C 0.04206 0.01643 0.02305 0.01875 -4.375E-6 0.01944 C -0.02304 0.01875 -0.04205 0.01643 -0.05195 0.01273 L -0.075 0.0037 C -0.07994 0.00208 -0.08802 0.00092 -0.09804 0.00092 C -0.11197 0.00092 -0.12395 0.0037 -0.125 0.00694 C -0.12395 0.01064 -0.11197 0.01319 -0.09804 0.01319 C -0.08802 0.01319 -0.07994 0.0125 -0.075 0.01041 L -0.05195 0.00138 C -0.04205 -0.00232 -0.02304 -0.00463 -4.375E-6 -0.00487 Z " pathEditMode="relative" rAng="0" ptsTypes="AAAAAAAAAAAAAAAAA">
                                          <p:cBhvr>
                                            <p:cTn id="125" dur="1325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6" presetID="24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0.00486 C 0.02305 -0.00463 0.04206 -0.00232 0.05196 0.00139 L 0.075 0.01041 C 0.07995 0.0125 0.08802 0.01319 0.09805 0.01319 C 0.11198 0.01319 0.12396 0.01064 0.125 0.00694 C 0.12396 0.0037 0.11198 0.00092 0.09805 0.00092 C 0.08802 0.00092 0.07995 0.00208 0.075 0.0037 L 0.05196 0.01273 C 0.04206 0.01643 0.02305 0.01875 -2.91667E-6 0.01944 C -0.02304 0.01875 -0.04205 0.01643 -0.05195 0.01273 L -0.075 0.0037 C -0.07994 0.00208 -0.08802 0.00092 -0.09804 0.00092 C -0.11198 0.00092 -0.12396 0.0037 -0.125 0.00694 C -0.12396 0.01064 -0.11198 0.01319 -0.09804 0.01319 C -0.08802 0.01319 -0.07994 0.0125 -0.075 0.01041 L -0.05195 0.00139 C -0.04205 -0.00232 -0.02304 -0.00463 -2.91667E-6 -0.00486 Z " pathEditMode="relative" rAng="0" ptsTypes="AAAAAAAAAAAAAAAAA">
                                          <p:cBhvr>
                                            <p:cTn id="127" dur="132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8" presetID="24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0.00486 C 0.02304 -0.00463 0.04206 -0.00231 0.05195 0.00139 L 0.075 0.01042 C 0.07995 0.0125 0.08802 0.0132 0.09804 0.0132 C 0.11198 0.0132 0.12396 0.01065 0.125 0.00695 C 0.12396 0.0037 0.11198 0.00093 0.09804 0.00093 C 0.08802 0.00093 0.07995 0.00208 0.075 0.0037 L 0.05195 0.01273 C 0.04206 0.01644 0.02304 0.01875 2.08333E-6 0.01945 C -0.02305 0.01875 -0.04206 0.01644 -0.05196 0.01273 L -0.075 0.0037 C -0.07995 0.00208 -0.08802 0.00093 -0.09805 0.00093 C -0.11198 0.00093 -0.12396 0.0037 -0.125 0.00695 C -0.12396 0.01065 -0.11198 0.0132 -0.09805 0.0132 C -0.08802 0.0132 -0.07995 0.0125 -0.075 0.01042 L -0.05196 0.00139 C -0.04206 -0.00231 -0.02305 -0.00463 2.08333E-6 -0.00486 Z " pathEditMode="relative" rAng="0" ptsTypes="AAAAAAAAAAAAAAAAA">
                                          <p:cBhvr>
                                            <p:cTn id="129" dur="132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0" grpId="0" animBg="1"/>
          <p:bldP spid="150" grpId="0" animBg="1"/>
          <p:bldP spid="163" grpId="0" animBg="1"/>
          <p:bldP spid="69" grpId="0"/>
          <p:bldP spid="71" grpId="0"/>
          <p:bldP spid="159" grpId="0" animBg="1"/>
          <p:bldP spid="166" grpId="0" animBg="1"/>
          <p:bldP spid="179" grpId="0" animBg="1"/>
          <p:bldP spid="73" grpId="0" animBg="1"/>
          <p:bldP spid="237" grpId="0" animBg="1"/>
          <p:bldP spid="262" grpId="0" animBg="1"/>
          <p:bldP spid="263" grpId="0" animBg="1"/>
          <p:bldP spid="264" grpId="0" animBg="1"/>
          <p:bldP spid="265" grpId="0" animBg="1"/>
          <p:bldP spid="266" grpId="0" animBg="1"/>
          <p:bldP spid="281" grpId="0" animBg="1"/>
          <p:bldP spid="281" grpId="1" animBg="1"/>
          <p:bldP spid="290" grpId="0" animBg="1"/>
          <p:bldP spid="290" grpId="1" animBg="1"/>
          <p:bldP spid="291" grpId="0" animBg="1"/>
          <p:bldP spid="291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" presetClass="entr" presetSubtype="4" fill="hold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1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1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24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0487 C 0.02305 -0.00463 0.04206 -0.00232 0.05196 0.00138 L 0.075 0.01041 C 0.07995 0.0125 0.08803 0.01319 0.09805 0.01319 C 0.11198 0.01319 0.12396 0.01064 0.125 0.00694 C 0.12396 0.0037 0.11198 0.00092 0.09805 0.00092 C 0.08803 0.00092 0.07995 0.00208 0.075 0.0037 L 0.05196 0.01273 C 0.04206 0.01643 0.02305 0.01875 -4.375E-6 0.01944 C -0.02304 0.01875 -0.04205 0.01643 -0.05195 0.01273 L -0.075 0.0037 C -0.07994 0.00208 -0.08802 0.00092 -0.09804 0.00092 C -0.11197 0.00092 -0.12395 0.0037 -0.125 0.00694 C -0.12395 0.01064 -0.11197 0.01319 -0.09804 0.01319 C -0.08802 0.01319 -0.07994 0.0125 -0.075 0.01041 L -0.05195 0.00138 C -0.04205 -0.00232 -0.02304 -0.00463 -4.375E-6 -0.00487 Z " pathEditMode="relative" rAng="0" ptsTypes="AAAAAAAAAAAAAAAAA">
                                          <p:cBhvr>
                                            <p:cTn id="125" dur="1325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6" presetID="24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0.00486 C 0.02305 -0.00463 0.04206 -0.00232 0.05196 0.00139 L 0.075 0.01041 C 0.07995 0.0125 0.08802 0.01319 0.09805 0.01319 C 0.11198 0.01319 0.12396 0.01064 0.125 0.00694 C 0.12396 0.0037 0.11198 0.00092 0.09805 0.00092 C 0.08802 0.00092 0.07995 0.00208 0.075 0.0037 L 0.05196 0.01273 C 0.04206 0.01643 0.02305 0.01875 -2.91667E-6 0.01944 C -0.02304 0.01875 -0.04205 0.01643 -0.05195 0.01273 L -0.075 0.0037 C -0.07994 0.00208 -0.08802 0.00092 -0.09804 0.00092 C -0.11198 0.00092 -0.12396 0.0037 -0.125 0.00694 C -0.12396 0.01064 -0.11198 0.01319 -0.09804 0.01319 C -0.08802 0.01319 -0.07994 0.0125 -0.075 0.01041 L -0.05195 0.00139 C -0.04205 -0.00232 -0.02304 -0.00463 -2.91667E-6 -0.00486 Z " pathEditMode="relative" rAng="0" ptsTypes="AAAAAAAAAAAAAAAAA">
                                          <p:cBhvr>
                                            <p:cTn id="127" dur="132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8" presetID="24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0.00486 C 0.02304 -0.00463 0.04206 -0.00231 0.05195 0.00139 L 0.075 0.01042 C 0.07995 0.0125 0.08802 0.0132 0.09804 0.0132 C 0.11198 0.0132 0.12396 0.01065 0.125 0.00695 C 0.12396 0.0037 0.11198 0.00093 0.09804 0.00093 C 0.08802 0.00093 0.07995 0.00208 0.075 0.0037 L 0.05195 0.01273 C 0.04206 0.01644 0.02304 0.01875 2.08333E-6 0.01945 C -0.02305 0.01875 -0.04206 0.01644 -0.05196 0.01273 L -0.075 0.0037 C -0.07995 0.00208 -0.08802 0.00093 -0.09805 0.00093 C -0.11198 0.00093 -0.12396 0.0037 -0.125 0.00695 C -0.12396 0.01065 -0.11198 0.0132 -0.09805 0.0132 C -0.08802 0.0132 -0.07995 0.0125 -0.075 0.01042 L -0.05196 0.00139 C -0.04206 -0.00231 -0.02305 -0.00463 2.08333E-6 -0.00486 Z " pathEditMode="relative" rAng="0" ptsTypes="AAAAAAAAAAAAAAAAA">
                                          <p:cBhvr>
                                            <p:cTn id="129" dur="132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0" grpId="0" animBg="1"/>
          <p:bldP spid="150" grpId="0" animBg="1"/>
          <p:bldP spid="163" grpId="0" animBg="1"/>
          <p:bldP spid="69" grpId="0"/>
          <p:bldP spid="71" grpId="0"/>
          <p:bldP spid="159" grpId="0" animBg="1"/>
          <p:bldP spid="166" grpId="0" animBg="1"/>
          <p:bldP spid="179" grpId="0" animBg="1"/>
          <p:bldP spid="73" grpId="0" animBg="1"/>
          <p:bldP spid="237" grpId="0" animBg="1"/>
          <p:bldP spid="262" grpId="0" animBg="1"/>
          <p:bldP spid="263" grpId="0" animBg="1"/>
          <p:bldP spid="264" grpId="0" animBg="1"/>
          <p:bldP spid="265" grpId="0" animBg="1"/>
          <p:bldP spid="266" grpId="0" animBg="1"/>
          <p:bldP spid="281" grpId="0" animBg="1"/>
          <p:bldP spid="281" grpId="1" animBg="1"/>
          <p:bldP spid="290" grpId="0" animBg="1"/>
          <p:bldP spid="290" grpId="1" animBg="1"/>
          <p:bldP spid="291" grpId="0" animBg="1"/>
          <p:bldP spid="291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88717" y="1872350"/>
            <a:ext cx="415690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latin typeface="HY견고딕" panose="02030600000101010101" pitchFamily="18" charset="-127"/>
              <a:ea typeface="HY강B" panose="02030600000101010101" pitchFamily="18" charset="-127"/>
            </a:endParaRP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latin typeface="HY견고딕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8717" y="4678138"/>
            <a:ext cx="415690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983" y="1268132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학습목표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428983" y="4061416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학습목표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8690215" y="167963"/>
            <a:ext cx="3342365" cy="520394"/>
            <a:chOff x="8690215" y="167963"/>
            <a:chExt cx="3342365" cy="520394"/>
          </a:xfrm>
        </p:grpSpPr>
        <p:sp>
          <p:nvSpPr>
            <p:cNvPr id="87" name="TextBox 86"/>
            <p:cNvSpPr txBox="1"/>
            <p:nvPr/>
          </p:nvSpPr>
          <p:spPr>
            <a:xfrm>
              <a:off x="9141168" y="167963"/>
              <a:ext cx="2387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제목을 입력하세요</a:t>
              </a:r>
              <a:r>
                <a:rPr lang="en-US" altLang="ko-KR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9037451" y="507880"/>
              <a:ext cx="2664000" cy="36000"/>
            </a:xfrm>
            <a:prstGeom prst="rect">
              <a:avLst/>
            </a:prstGeom>
            <a:gradFill flip="none" rotWithShape="1">
              <a:gsLst>
                <a:gs pos="38000">
                  <a:srgbClr val="629535"/>
                </a:gs>
                <a:gs pos="100000">
                  <a:srgbClr val="B6C63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Freeform 49"/>
            <p:cNvSpPr>
              <a:spLocks/>
            </p:cNvSpPr>
            <p:nvPr/>
          </p:nvSpPr>
          <p:spPr bwMode="auto">
            <a:xfrm>
              <a:off x="8690215" y="167963"/>
              <a:ext cx="492125" cy="438150"/>
            </a:xfrm>
            <a:custGeom>
              <a:avLst/>
              <a:gdLst>
                <a:gd name="T0" fmla="*/ 97 w 130"/>
                <a:gd name="T1" fmla="*/ 81 h 116"/>
                <a:gd name="T2" fmla="*/ 49 w 130"/>
                <a:gd name="T3" fmla="*/ 50 h 116"/>
                <a:gd name="T4" fmla="*/ 102 w 130"/>
                <a:gd name="T5" fmla="*/ 71 h 116"/>
                <a:gd name="T6" fmla="*/ 130 w 130"/>
                <a:gd name="T7" fmla="*/ 87 h 116"/>
                <a:gd name="T8" fmla="*/ 88 w 130"/>
                <a:gd name="T9" fmla="*/ 14 h 116"/>
                <a:gd name="T10" fmla="*/ 0 w 130"/>
                <a:gd name="T11" fmla="*/ 24 h 116"/>
                <a:gd name="T12" fmla="*/ 42 w 130"/>
                <a:gd name="T13" fmla="*/ 103 h 116"/>
                <a:gd name="T14" fmla="*/ 127 w 130"/>
                <a:gd name="T15" fmla="*/ 95 h 116"/>
                <a:gd name="T16" fmla="*/ 97 w 130"/>
                <a:gd name="T17" fmla="*/ 8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16">
                  <a:moveTo>
                    <a:pt x="97" y="81"/>
                  </a:moveTo>
                  <a:cubicBezTo>
                    <a:pt x="76" y="71"/>
                    <a:pt x="59" y="59"/>
                    <a:pt x="49" y="50"/>
                  </a:cubicBezTo>
                  <a:cubicBezTo>
                    <a:pt x="63" y="53"/>
                    <a:pt x="82" y="60"/>
                    <a:pt x="102" y="71"/>
                  </a:cubicBezTo>
                  <a:cubicBezTo>
                    <a:pt x="113" y="76"/>
                    <a:pt x="122" y="82"/>
                    <a:pt x="130" y="87"/>
                  </a:cubicBezTo>
                  <a:cubicBezTo>
                    <a:pt x="128" y="54"/>
                    <a:pt x="113" y="27"/>
                    <a:pt x="88" y="14"/>
                  </a:cubicBezTo>
                  <a:cubicBezTo>
                    <a:pt x="62" y="0"/>
                    <a:pt x="30" y="5"/>
                    <a:pt x="0" y="24"/>
                  </a:cubicBezTo>
                  <a:cubicBezTo>
                    <a:pt x="2" y="60"/>
                    <a:pt x="16" y="89"/>
                    <a:pt x="42" y="103"/>
                  </a:cubicBezTo>
                  <a:cubicBezTo>
                    <a:pt x="67" y="116"/>
                    <a:pt x="98" y="112"/>
                    <a:pt x="127" y="95"/>
                  </a:cubicBezTo>
                  <a:cubicBezTo>
                    <a:pt x="117" y="92"/>
                    <a:pt x="107" y="87"/>
                    <a:pt x="97" y="81"/>
                  </a:cubicBezTo>
                  <a:close/>
                </a:path>
              </a:pathLst>
            </a:custGeom>
            <a:solidFill>
              <a:srgbClr val="629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11608173" y="363403"/>
              <a:ext cx="424407" cy="324954"/>
              <a:chOff x="11608173" y="363403"/>
              <a:chExt cx="424407" cy="324954"/>
            </a:xfrm>
          </p:grpSpPr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11608173" y="499024"/>
                <a:ext cx="116681" cy="57352"/>
              </a:xfrm>
              <a:custGeom>
                <a:avLst/>
                <a:gdLst>
                  <a:gd name="T0" fmla="*/ 0 w 25"/>
                  <a:gd name="T1" fmla="*/ 12 h 12"/>
                  <a:gd name="T2" fmla="*/ 25 w 25"/>
                  <a:gd name="T3" fmla="*/ 12 h 12"/>
                  <a:gd name="T4" fmla="*/ 24 w 25"/>
                  <a:gd name="T5" fmla="*/ 6 h 12"/>
                  <a:gd name="T6" fmla="*/ 25 w 25"/>
                  <a:gd name="T7" fmla="*/ 0 h 12"/>
                  <a:gd name="T8" fmla="*/ 0 w 25"/>
                  <a:gd name="T9" fmla="*/ 0 h 12"/>
                  <a:gd name="T10" fmla="*/ 0 w 25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cubicBezTo>
                      <a:pt x="25" y="12"/>
                      <a:pt x="25" y="12"/>
                      <a:pt x="25" y="12"/>
                    </a:cubicBezTo>
                    <a:cubicBezTo>
                      <a:pt x="24" y="10"/>
                      <a:pt x="24" y="8"/>
                      <a:pt x="24" y="6"/>
                    </a:cubicBezTo>
                    <a:cubicBezTo>
                      <a:pt x="24" y="4"/>
                      <a:pt x="24" y="2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자유형 22"/>
              <p:cNvSpPr>
                <a:spLocks/>
              </p:cNvSpPr>
              <p:nvPr/>
            </p:nvSpPr>
            <p:spPr bwMode="auto">
              <a:xfrm>
                <a:off x="11689032" y="363403"/>
                <a:ext cx="233740" cy="324954"/>
              </a:xfrm>
              <a:custGeom>
                <a:avLst/>
                <a:gdLst>
                  <a:gd name="connsiteX0" fmla="*/ 219519 w 243251"/>
                  <a:gd name="connsiteY0" fmla="*/ 0 h 338178"/>
                  <a:gd name="connsiteX1" fmla="*/ 243251 w 243251"/>
                  <a:gd name="connsiteY1" fmla="*/ 28182 h 338178"/>
                  <a:gd name="connsiteX2" fmla="*/ 243251 w 243251"/>
                  <a:gd name="connsiteY2" fmla="*/ 314693 h 338178"/>
                  <a:gd name="connsiteX3" fmla="*/ 219519 w 243251"/>
                  <a:gd name="connsiteY3" fmla="*/ 338178 h 338178"/>
                  <a:gd name="connsiteX4" fmla="*/ 195787 w 243251"/>
                  <a:gd name="connsiteY4" fmla="*/ 314693 h 338178"/>
                  <a:gd name="connsiteX5" fmla="*/ 195787 w 243251"/>
                  <a:gd name="connsiteY5" fmla="*/ 296648 h 338178"/>
                  <a:gd name="connsiteX6" fmla="*/ 125863 w 243251"/>
                  <a:gd name="connsiteY6" fmla="*/ 296648 h 338178"/>
                  <a:gd name="connsiteX7" fmla="*/ 0 w 243251"/>
                  <a:gd name="connsiteY7" fmla="*/ 169090 h 338178"/>
                  <a:gd name="connsiteX8" fmla="*/ 125863 w 243251"/>
                  <a:gd name="connsiteY8" fmla="*/ 41531 h 338178"/>
                  <a:gd name="connsiteX9" fmla="*/ 195787 w 243251"/>
                  <a:gd name="connsiteY9" fmla="*/ 41531 h 338178"/>
                  <a:gd name="connsiteX10" fmla="*/ 195787 w 243251"/>
                  <a:gd name="connsiteY10" fmla="*/ 32658 h 338178"/>
                  <a:gd name="connsiteX11" fmla="*/ 195787 w 243251"/>
                  <a:gd name="connsiteY11" fmla="*/ 28182 h 338178"/>
                  <a:gd name="connsiteX12" fmla="*/ 219519 w 243251"/>
                  <a:gd name="connsiteY12" fmla="*/ 0 h 338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3251" h="338178">
                    <a:moveTo>
                      <a:pt x="219519" y="0"/>
                    </a:moveTo>
                    <a:cubicBezTo>
                      <a:pt x="233758" y="0"/>
                      <a:pt x="243251" y="14091"/>
                      <a:pt x="243251" y="28182"/>
                    </a:cubicBezTo>
                    <a:cubicBezTo>
                      <a:pt x="243251" y="314693"/>
                      <a:pt x="243251" y="314693"/>
                      <a:pt x="243251" y="314693"/>
                    </a:cubicBezTo>
                    <a:cubicBezTo>
                      <a:pt x="243251" y="328784"/>
                      <a:pt x="233758" y="338178"/>
                      <a:pt x="219519" y="338178"/>
                    </a:cubicBezTo>
                    <a:cubicBezTo>
                      <a:pt x="205280" y="338178"/>
                      <a:pt x="195787" y="328784"/>
                      <a:pt x="195787" y="314693"/>
                    </a:cubicBezTo>
                    <a:lnTo>
                      <a:pt x="195787" y="296648"/>
                    </a:lnTo>
                    <a:cubicBezTo>
                      <a:pt x="195787" y="296648"/>
                      <a:pt x="195787" y="296648"/>
                      <a:pt x="125863" y="296648"/>
                    </a:cubicBezTo>
                    <a:cubicBezTo>
                      <a:pt x="55939" y="296648"/>
                      <a:pt x="0" y="239955"/>
                      <a:pt x="0" y="169090"/>
                    </a:cubicBezTo>
                    <a:cubicBezTo>
                      <a:pt x="0" y="98224"/>
                      <a:pt x="55939" y="41531"/>
                      <a:pt x="125863" y="41531"/>
                    </a:cubicBezTo>
                    <a:cubicBezTo>
                      <a:pt x="125863" y="41531"/>
                      <a:pt x="125863" y="41531"/>
                      <a:pt x="195787" y="41531"/>
                    </a:cubicBezTo>
                    <a:lnTo>
                      <a:pt x="195787" y="32658"/>
                    </a:lnTo>
                    <a:cubicBezTo>
                      <a:pt x="195787" y="28182"/>
                      <a:pt x="195787" y="28182"/>
                      <a:pt x="195787" y="28182"/>
                    </a:cubicBezTo>
                    <a:cubicBezTo>
                      <a:pt x="195787" y="14091"/>
                      <a:pt x="205280" y="0"/>
                      <a:pt x="219519" y="0"/>
                    </a:cubicBez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9"/>
              <p:cNvSpPr>
                <a:spLocks noEditPoints="1"/>
              </p:cNvSpPr>
              <p:nvPr/>
            </p:nvSpPr>
            <p:spPr bwMode="auto">
              <a:xfrm>
                <a:off x="11848659" y="426009"/>
                <a:ext cx="183921" cy="197765"/>
              </a:xfrm>
              <a:custGeom>
                <a:avLst/>
                <a:gdLst>
                  <a:gd name="T0" fmla="*/ 39 w 39"/>
                  <a:gd name="T1" fmla="*/ 38 h 42"/>
                  <a:gd name="T2" fmla="*/ 35 w 39"/>
                  <a:gd name="T3" fmla="*/ 34 h 42"/>
                  <a:gd name="T4" fmla="*/ 0 w 39"/>
                  <a:gd name="T5" fmla="*/ 34 h 42"/>
                  <a:gd name="T6" fmla="*/ 0 w 39"/>
                  <a:gd name="T7" fmla="*/ 42 h 42"/>
                  <a:gd name="T8" fmla="*/ 35 w 39"/>
                  <a:gd name="T9" fmla="*/ 42 h 42"/>
                  <a:gd name="T10" fmla="*/ 39 w 39"/>
                  <a:gd name="T11" fmla="*/ 38 h 42"/>
                  <a:gd name="T12" fmla="*/ 39 w 39"/>
                  <a:gd name="T13" fmla="*/ 4 h 42"/>
                  <a:gd name="T14" fmla="*/ 35 w 39"/>
                  <a:gd name="T15" fmla="*/ 0 h 42"/>
                  <a:gd name="T16" fmla="*/ 0 w 39"/>
                  <a:gd name="T17" fmla="*/ 0 h 42"/>
                  <a:gd name="T18" fmla="*/ 0 w 39"/>
                  <a:gd name="T19" fmla="*/ 8 h 42"/>
                  <a:gd name="T20" fmla="*/ 35 w 39"/>
                  <a:gd name="T21" fmla="*/ 8 h 42"/>
                  <a:gd name="T22" fmla="*/ 39 w 39"/>
                  <a:gd name="T23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42">
                    <a:moveTo>
                      <a:pt x="39" y="38"/>
                    </a:moveTo>
                    <a:cubicBezTo>
                      <a:pt x="39" y="36"/>
                      <a:pt x="37" y="34"/>
                      <a:pt x="35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7" y="42"/>
                      <a:pt x="39" y="40"/>
                      <a:pt x="39" y="38"/>
                    </a:cubicBezTo>
                    <a:close/>
                    <a:moveTo>
                      <a:pt x="39" y="4"/>
                    </a:moveTo>
                    <a:cubicBezTo>
                      <a:pt x="39" y="2"/>
                      <a:pt x="37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8"/>
                      <a:pt x="39" y="6"/>
                      <a:pt x="39" y="4"/>
                    </a:cubicBez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5" name="그룹 24"/>
          <p:cNvGrpSpPr/>
          <p:nvPr/>
        </p:nvGrpSpPr>
        <p:grpSpPr>
          <a:xfrm>
            <a:off x="5775008" y="1251257"/>
            <a:ext cx="733368" cy="495414"/>
            <a:chOff x="4129088" y="2025650"/>
            <a:chExt cx="1492250" cy="1008063"/>
          </a:xfrm>
        </p:grpSpPr>
        <p:sp>
          <p:nvSpPr>
            <p:cNvPr id="26" name="Freeform 117"/>
            <p:cNvSpPr>
              <a:spLocks/>
            </p:cNvSpPr>
            <p:nvPr/>
          </p:nvSpPr>
          <p:spPr bwMode="auto">
            <a:xfrm>
              <a:off x="4816476" y="2613025"/>
              <a:ext cx="112713" cy="420688"/>
            </a:xfrm>
            <a:custGeom>
              <a:avLst/>
              <a:gdLst>
                <a:gd name="T0" fmla="*/ 30 w 30"/>
                <a:gd name="T1" fmla="*/ 107 h 111"/>
                <a:gd name="T2" fmla="*/ 30 w 30"/>
                <a:gd name="T3" fmla="*/ 0 h 111"/>
                <a:gd name="T4" fmla="*/ 0 w 30"/>
                <a:gd name="T5" fmla="*/ 0 h 111"/>
                <a:gd name="T6" fmla="*/ 0 w 30"/>
                <a:gd name="T7" fmla="*/ 111 h 111"/>
                <a:gd name="T8" fmla="*/ 30 w 30"/>
                <a:gd name="T9" fmla="*/ 10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1">
                  <a:moveTo>
                    <a:pt x="30" y="107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0" y="110"/>
                    <a:pt x="20" y="108"/>
                    <a:pt x="30" y="107"/>
                  </a:cubicBezTo>
                  <a:close/>
                </a:path>
              </a:pathLst>
            </a:cu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118"/>
            <p:cNvSpPr>
              <a:spLocks/>
            </p:cNvSpPr>
            <p:nvPr/>
          </p:nvSpPr>
          <p:spPr bwMode="auto">
            <a:xfrm>
              <a:off x="4129088" y="2025650"/>
              <a:ext cx="1492250" cy="587375"/>
            </a:xfrm>
            <a:custGeom>
              <a:avLst/>
              <a:gdLst>
                <a:gd name="T0" fmla="*/ 395 w 395"/>
                <a:gd name="T1" fmla="*/ 155 h 155"/>
                <a:gd name="T2" fmla="*/ 0 w 395"/>
                <a:gd name="T3" fmla="*/ 155 h 155"/>
                <a:gd name="T4" fmla="*/ 88 w 395"/>
                <a:gd name="T5" fmla="*/ 0 h 155"/>
                <a:gd name="T6" fmla="*/ 306 w 395"/>
                <a:gd name="T7" fmla="*/ 0 h 155"/>
                <a:gd name="T8" fmla="*/ 395 w 395"/>
                <a:gd name="T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155">
                  <a:moveTo>
                    <a:pt x="395" y="155"/>
                  </a:moveTo>
                  <a:cubicBezTo>
                    <a:pt x="263" y="155"/>
                    <a:pt x="131" y="155"/>
                    <a:pt x="0" y="155"/>
                  </a:cubicBezTo>
                  <a:cubicBezTo>
                    <a:pt x="29" y="103"/>
                    <a:pt x="59" y="51"/>
                    <a:pt x="88" y="0"/>
                  </a:cubicBezTo>
                  <a:cubicBezTo>
                    <a:pt x="161" y="0"/>
                    <a:pt x="233" y="0"/>
                    <a:pt x="306" y="0"/>
                  </a:cubicBezTo>
                  <a:cubicBezTo>
                    <a:pt x="335" y="51"/>
                    <a:pt x="365" y="103"/>
                    <a:pt x="395" y="1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119"/>
            <p:cNvSpPr>
              <a:spLocks/>
            </p:cNvSpPr>
            <p:nvPr/>
          </p:nvSpPr>
          <p:spPr bwMode="auto">
            <a:xfrm>
              <a:off x="4441826" y="2055813"/>
              <a:ext cx="276225" cy="109538"/>
            </a:xfrm>
            <a:custGeom>
              <a:avLst/>
              <a:gdLst>
                <a:gd name="T0" fmla="*/ 15 w 73"/>
                <a:gd name="T1" fmla="*/ 0 h 29"/>
                <a:gd name="T2" fmla="*/ 0 w 73"/>
                <a:gd name="T3" fmla="*/ 29 h 29"/>
                <a:gd name="T4" fmla="*/ 67 w 73"/>
                <a:gd name="T5" fmla="*/ 29 h 29"/>
                <a:gd name="T6" fmla="*/ 73 w 73"/>
                <a:gd name="T7" fmla="*/ 0 h 29"/>
                <a:gd name="T8" fmla="*/ 15 w 7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9">
                  <a:moveTo>
                    <a:pt x="15" y="0"/>
                  </a:moveTo>
                  <a:cubicBezTo>
                    <a:pt x="10" y="10"/>
                    <a:pt x="5" y="20"/>
                    <a:pt x="0" y="29"/>
                  </a:cubicBezTo>
                  <a:cubicBezTo>
                    <a:pt x="23" y="29"/>
                    <a:pt x="45" y="29"/>
                    <a:pt x="67" y="29"/>
                  </a:cubicBezTo>
                  <a:cubicBezTo>
                    <a:pt x="69" y="20"/>
                    <a:pt x="71" y="10"/>
                    <a:pt x="73" y="0"/>
                  </a:cubicBezTo>
                  <a:cubicBezTo>
                    <a:pt x="54" y="0"/>
                    <a:pt x="34" y="0"/>
                    <a:pt x="15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20"/>
            <p:cNvSpPr>
              <a:spLocks/>
            </p:cNvSpPr>
            <p:nvPr/>
          </p:nvSpPr>
          <p:spPr bwMode="auto">
            <a:xfrm>
              <a:off x="4375151" y="2192338"/>
              <a:ext cx="315913" cy="114300"/>
            </a:xfrm>
            <a:custGeom>
              <a:avLst/>
              <a:gdLst>
                <a:gd name="T0" fmla="*/ 15 w 84"/>
                <a:gd name="T1" fmla="*/ 0 h 30"/>
                <a:gd name="T2" fmla="*/ 0 w 84"/>
                <a:gd name="T3" fmla="*/ 30 h 30"/>
                <a:gd name="T4" fmla="*/ 78 w 84"/>
                <a:gd name="T5" fmla="*/ 30 h 30"/>
                <a:gd name="T6" fmla="*/ 84 w 84"/>
                <a:gd name="T7" fmla="*/ 0 h 30"/>
                <a:gd name="T8" fmla="*/ 15 w 8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0">
                  <a:moveTo>
                    <a:pt x="15" y="0"/>
                  </a:moveTo>
                  <a:cubicBezTo>
                    <a:pt x="10" y="10"/>
                    <a:pt x="5" y="20"/>
                    <a:pt x="0" y="30"/>
                  </a:cubicBezTo>
                  <a:cubicBezTo>
                    <a:pt x="26" y="30"/>
                    <a:pt x="52" y="30"/>
                    <a:pt x="78" y="30"/>
                  </a:cubicBezTo>
                  <a:cubicBezTo>
                    <a:pt x="80" y="20"/>
                    <a:pt x="82" y="10"/>
                    <a:pt x="84" y="0"/>
                  </a:cubicBezTo>
                  <a:cubicBezTo>
                    <a:pt x="61" y="0"/>
                    <a:pt x="38" y="0"/>
                    <a:pt x="15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121"/>
            <p:cNvSpPr>
              <a:spLocks/>
            </p:cNvSpPr>
            <p:nvPr/>
          </p:nvSpPr>
          <p:spPr bwMode="auto">
            <a:xfrm>
              <a:off x="4306888" y="2332038"/>
              <a:ext cx="354013" cy="111125"/>
            </a:xfrm>
            <a:custGeom>
              <a:avLst/>
              <a:gdLst>
                <a:gd name="T0" fmla="*/ 15 w 94"/>
                <a:gd name="T1" fmla="*/ 0 h 29"/>
                <a:gd name="T2" fmla="*/ 0 w 94"/>
                <a:gd name="T3" fmla="*/ 29 h 29"/>
                <a:gd name="T4" fmla="*/ 88 w 94"/>
                <a:gd name="T5" fmla="*/ 29 h 29"/>
                <a:gd name="T6" fmla="*/ 94 w 94"/>
                <a:gd name="T7" fmla="*/ 0 h 29"/>
                <a:gd name="T8" fmla="*/ 15 w 9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9">
                  <a:moveTo>
                    <a:pt x="15" y="0"/>
                  </a:moveTo>
                  <a:cubicBezTo>
                    <a:pt x="10" y="9"/>
                    <a:pt x="5" y="19"/>
                    <a:pt x="0" y="29"/>
                  </a:cubicBezTo>
                  <a:cubicBezTo>
                    <a:pt x="29" y="29"/>
                    <a:pt x="59" y="29"/>
                    <a:pt x="88" y="29"/>
                  </a:cubicBezTo>
                  <a:cubicBezTo>
                    <a:pt x="90" y="19"/>
                    <a:pt x="92" y="9"/>
                    <a:pt x="94" y="0"/>
                  </a:cubicBezTo>
                  <a:cubicBezTo>
                    <a:pt x="68" y="0"/>
                    <a:pt x="41" y="0"/>
                    <a:pt x="15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122"/>
            <p:cNvSpPr>
              <a:spLocks/>
            </p:cNvSpPr>
            <p:nvPr/>
          </p:nvSpPr>
          <p:spPr bwMode="auto">
            <a:xfrm>
              <a:off x="4238626" y="2468563"/>
              <a:ext cx="396875" cy="111125"/>
            </a:xfrm>
            <a:custGeom>
              <a:avLst/>
              <a:gdLst>
                <a:gd name="T0" fmla="*/ 15 w 105"/>
                <a:gd name="T1" fmla="*/ 0 h 29"/>
                <a:gd name="T2" fmla="*/ 0 w 105"/>
                <a:gd name="T3" fmla="*/ 29 h 29"/>
                <a:gd name="T4" fmla="*/ 99 w 105"/>
                <a:gd name="T5" fmla="*/ 29 h 29"/>
                <a:gd name="T6" fmla="*/ 105 w 105"/>
                <a:gd name="T7" fmla="*/ 0 h 29"/>
                <a:gd name="T8" fmla="*/ 15 w 10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9">
                  <a:moveTo>
                    <a:pt x="15" y="0"/>
                  </a:moveTo>
                  <a:cubicBezTo>
                    <a:pt x="10" y="10"/>
                    <a:pt x="5" y="19"/>
                    <a:pt x="0" y="29"/>
                  </a:cubicBezTo>
                  <a:cubicBezTo>
                    <a:pt x="33" y="29"/>
                    <a:pt x="66" y="29"/>
                    <a:pt x="99" y="29"/>
                  </a:cubicBezTo>
                  <a:cubicBezTo>
                    <a:pt x="101" y="19"/>
                    <a:pt x="103" y="10"/>
                    <a:pt x="105" y="0"/>
                  </a:cubicBezTo>
                  <a:cubicBezTo>
                    <a:pt x="75" y="0"/>
                    <a:pt x="45" y="0"/>
                    <a:pt x="15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123"/>
            <p:cNvSpPr>
              <a:spLocks/>
            </p:cNvSpPr>
            <p:nvPr/>
          </p:nvSpPr>
          <p:spPr bwMode="auto">
            <a:xfrm>
              <a:off x="4748213" y="2055813"/>
              <a:ext cx="252413" cy="109538"/>
            </a:xfrm>
            <a:custGeom>
              <a:avLst/>
              <a:gdLst>
                <a:gd name="T0" fmla="*/ 4 w 67"/>
                <a:gd name="T1" fmla="*/ 0 h 29"/>
                <a:gd name="T2" fmla="*/ 0 w 67"/>
                <a:gd name="T3" fmla="*/ 29 h 29"/>
                <a:gd name="T4" fmla="*/ 67 w 67"/>
                <a:gd name="T5" fmla="*/ 29 h 29"/>
                <a:gd name="T6" fmla="*/ 62 w 67"/>
                <a:gd name="T7" fmla="*/ 0 h 29"/>
                <a:gd name="T8" fmla="*/ 4 w 6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9">
                  <a:moveTo>
                    <a:pt x="4" y="0"/>
                  </a:moveTo>
                  <a:cubicBezTo>
                    <a:pt x="2" y="10"/>
                    <a:pt x="1" y="20"/>
                    <a:pt x="0" y="29"/>
                  </a:cubicBezTo>
                  <a:cubicBezTo>
                    <a:pt x="22" y="29"/>
                    <a:pt x="44" y="29"/>
                    <a:pt x="67" y="29"/>
                  </a:cubicBezTo>
                  <a:cubicBezTo>
                    <a:pt x="65" y="20"/>
                    <a:pt x="64" y="10"/>
                    <a:pt x="62" y="0"/>
                  </a:cubicBezTo>
                  <a:cubicBezTo>
                    <a:pt x="43" y="0"/>
                    <a:pt x="23" y="0"/>
                    <a:pt x="4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24"/>
            <p:cNvSpPr>
              <a:spLocks/>
            </p:cNvSpPr>
            <p:nvPr/>
          </p:nvSpPr>
          <p:spPr bwMode="auto">
            <a:xfrm>
              <a:off x="4725988" y="2192338"/>
              <a:ext cx="293688" cy="114300"/>
            </a:xfrm>
            <a:custGeom>
              <a:avLst/>
              <a:gdLst>
                <a:gd name="T0" fmla="*/ 5 w 78"/>
                <a:gd name="T1" fmla="*/ 0 h 30"/>
                <a:gd name="T2" fmla="*/ 0 w 78"/>
                <a:gd name="T3" fmla="*/ 30 h 30"/>
                <a:gd name="T4" fmla="*/ 78 w 78"/>
                <a:gd name="T5" fmla="*/ 30 h 30"/>
                <a:gd name="T6" fmla="*/ 74 w 78"/>
                <a:gd name="T7" fmla="*/ 0 h 30"/>
                <a:gd name="T8" fmla="*/ 5 w 7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30">
                  <a:moveTo>
                    <a:pt x="5" y="0"/>
                  </a:moveTo>
                  <a:cubicBezTo>
                    <a:pt x="3" y="10"/>
                    <a:pt x="2" y="20"/>
                    <a:pt x="0" y="30"/>
                  </a:cubicBezTo>
                  <a:cubicBezTo>
                    <a:pt x="26" y="30"/>
                    <a:pt x="52" y="30"/>
                    <a:pt x="78" y="30"/>
                  </a:cubicBezTo>
                  <a:cubicBezTo>
                    <a:pt x="77" y="20"/>
                    <a:pt x="75" y="10"/>
                    <a:pt x="74" y="0"/>
                  </a:cubicBezTo>
                  <a:cubicBezTo>
                    <a:pt x="51" y="0"/>
                    <a:pt x="28" y="0"/>
                    <a:pt x="5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25"/>
            <p:cNvSpPr>
              <a:spLocks/>
            </p:cNvSpPr>
            <p:nvPr/>
          </p:nvSpPr>
          <p:spPr bwMode="auto">
            <a:xfrm>
              <a:off x="4706938" y="2332038"/>
              <a:ext cx="331788" cy="111125"/>
            </a:xfrm>
            <a:custGeom>
              <a:avLst/>
              <a:gdLst>
                <a:gd name="T0" fmla="*/ 4 w 88"/>
                <a:gd name="T1" fmla="*/ 0 h 29"/>
                <a:gd name="T2" fmla="*/ 0 w 88"/>
                <a:gd name="T3" fmla="*/ 29 h 29"/>
                <a:gd name="T4" fmla="*/ 88 w 88"/>
                <a:gd name="T5" fmla="*/ 29 h 29"/>
                <a:gd name="T6" fmla="*/ 84 w 88"/>
                <a:gd name="T7" fmla="*/ 0 h 29"/>
                <a:gd name="T8" fmla="*/ 4 w 8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9">
                  <a:moveTo>
                    <a:pt x="4" y="0"/>
                  </a:moveTo>
                  <a:cubicBezTo>
                    <a:pt x="3" y="9"/>
                    <a:pt x="1" y="19"/>
                    <a:pt x="0" y="29"/>
                  </a:cubicBezTo>
                  <a:cubicBezTo>
                    <a:pt x="29" y="29"/>
                    <a:pt x="59" y="29"/>
                    <a:pt x="88" y="29"/>
                  </a:cubicBezTo>
                  <a:cubicBezTo>
                    <a:pt x="87" y="19"/>
                    <a:pt x="85" y="9"/>
                    <a:pt x="84" y="0"/>
                  </a:cubicBezTo>
                  <a:cubicBezTo>
                    <a:pt x="57" y="0"/>
                    <a:pt x="31" y="0"/>
                    <a:pt x="4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26"/>
            <p:cNvSpPr>
              <a:spLocks/>
            </p:cNvSpPr>
            <p:nvPr/>
          </p:nvSpPr>
          <p:spPr bwMode="auto">
            <a:xfrm>
              <a:off x="4687888" y="2468563"/>
              <a:ext cx="374650" cy="111125"/>
            </a:xfrm>
            <a:custGeom>
              <a:avLst/>
              <a:gdLst>
                <a:gd name="T0" fmla="*/ 4 w 99"/>
                <a:gd name="T1" fmla="*/ 0 h 29"/>
                <a:gd name="T2" fmla="*/ 0 w 99"/>
                <a:gd name="T3" fmla="*/ 29 h 29"/>
                <a:gd name="T4" fmla="*/ 99 w 99"/>
                <a:gd name="T5" fmla="*/ 29 h 29"/>
                <a:gd name="T6" fmla="*/ 94 w 99"/>
                <a:gd name="T7" fmla="*/ 0 h 29"/>
                <a:gd name="T8" fmla="*/ 4 w 9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9">
                  <a:moveTo>
                    <a:pt x="4" y="0"/>
                  </a:moveTo>
                  <a:cubicBezTo>
                    <a:pt x="2" y="10"/>
                    <a:pt x="1" y="19"/>
                    <a:pt x="0" y="29"/>
                  </a:cubicBezTo>
                  <a:cubicBezTo>
                    <a:pt x="33" y="29"/>
                    <a:pt x="66" y="29"/>
                    <a:pt x="99" y="29"/>
                  </a:cubicBezTo>
                  <a:cubicBezTo>
                    <a:pt x="97" y="19"/>
                    <a:pt x="96" y="10"/>
                    <a:pt x="94" y="0"/>
                  </a:cubicBezTo>
                  <a:cubicBezTo>
                    <a:pt x="64" y="0"/>
                    <a:pt x="34" y="0"/>
                    <a:pt x="4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27"/>
            <p:cNvSpPr>
              <a:spLocks/>
            </p:cNvSpPr>
            <p:nvPr/>
          </p:nvSpPr>
          <p:spPr bwMode="auto">
            <a:xfrm>
              <a:off x="5027613" y="2055813"/>
              <a:ext cx="276225" cy="109538"/>
            </a:xfrm>
            <a:custGeom>
              <a:avLst/>
              <a:gdLst>
                <a:gd name="T0" fmla="*/ 0 w 73"/>
                <a:gd name="T1" fmla="*/ 0 h 29"/>
                <a:gd name="T2" fmla="*/ 6 w 73"/>
                <a:gd name="T3" fmla="*/ 29 h 29"/>
                <a:gd name="T4" fmla="*/ 73 w 73"/>
                <a:gd name="T5" fmla="*/ 29 h 29"/>
                <a:gd name="T6" fmla="*/ 58 w 73"/>
                <a:gd name="T7" fmla="*/ 0 h 29"/>
                <a:gd name="T8" fmla="*/ 0 w 7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9">
                  <a:moveTo>
                    <a:pt x="0" y="0"/>
                  </a:moveTo>
                  <a:cubicBezTo>
                    <a:pt x="2" y="10"/>
                    <a:pt x="4" y="20"/>
                    <a:pt x="6" y="29"/>
                  </a:cubicBezTo>
                  <a:cubicBezTo>
                    <a:pt x="28" y="29"/>
                    <a:pt x="51" y="29"/>
                    <a:pt x="73" y="29"/>
                  </a:cubicBezTo>
                  <a:cubicBezTo>
                    <a:pt x="68" y="20"/>
                    <a:pt x="63" y="10"/>
                    <a:pt x="58" y="0"/>
                  </a:cubicBezTo>
                  <a:cubicBezTo>
                    <a:pt x="39" y="0"/>
                    <a:pt x="19" y="0"/>
                    <a:pt x="0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28"/>
            <p:cNvSpPr>
              <a:spLocks/>
            </p:cNvSpPr>
            <p:nvPr/>
          </p:nvSpPr>
          <p:spPr bwMode="auto">
            <a:xfrm>
              <a:off x="5054601" y="2192338"/>
              <a:ext cx="317500" cy="114300"/>
            </a:xfrm>
            <a:custGeom>
              <a:avLst/>
              <a:gdLst>
                <a:gd name="T0" fmla="*/ 0 w 84"/>
                <a:gd name="T1" fmla="*/ 0 h 30"/>
                <a:gd name="T2" fmla="*/ 6 w 84"/>
                <a:gd name="T3" fmla="*/ 30 h 30"/>
                <a:gd name="T4" fmla="*/ 84 w 84"/>
                <a:gd name="T5" fmla="*/ 30 h 30"/>
                <a:gd name="T6" fmla="*/ 70 w 84"/>
                <a:gd name="T7" fmla="*/ 0 h 30"/>
                <a:gd name="T8" fmla="*/ 0 w 8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0">
                  <a:moveTo>
                    <a:pt x="0" y="0"/>
                  </a:moveTo>
                  <a:cubicBezTo>
                    <a:pt x="2" y="10"/>
                    <a:pt x="4" y="20"/>
                    <a:pt x="6" y="30"/>
                  </a:cubicBezTo>
                  <a:cubicBezTo>
                    <a:pt x="32" y="30"/>
                    <a:pt x="58" y="30"/>
                    <a:pt x="84" y="30"/>
                  </a:cubicBezTo>
                  <a:cubicBezTo>
                    <a:pt x="79" y="20"/>
                    <a:pt x="74" y="10"/>
                    <a:pt x="70" y="0"/>
                  </a:cubicBezTo>
                  <a:cubicBezTo>
                    <a:pt x="47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29"/>
            <p:cNvSpPr>
              <a:spLocks/>
            </p:cNvSpPr>
            <p:nvPr/>
          </p:nvSpPr>
          <p:spPr bwMode="auto">
            <a:xfrm>
              <a:off x="5084763" y="2332038"/>
              <a:ext cx="354013" cy="111125"/>
            </a:xfrm>
            <a:custGeom>
              <a:avLst/>
              <a:gdLst>
                <a:gd name="T0" fmla="*/ 0 w 94"/>
                <a:gd name="T1" fmla="*/ 0 h 29"/>
                <a:gd name="T2" fmla="*/ 6 w 94"/>
                <a:gd name="T3" fmla="*/ 29 h 29"/>
                <a:gd name="T4" fmla="*/ 94 w 94"/>
                <a:gd name="T5" fmla="*/ 29 h 29"/>
                <a:gd name="T6" fmla="*/ 80 w 94"/>
                <a:gd name="T7" fmla="*/ 0 h 29"/>
                <a:gd name="T8" fmla="*/ 0 w 9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9">
                  <a:moveTo>
                    <a:pt x="0" y="0"/>
                  </a:moveTo>
                  <a:cubicBezTo>
                    <a:pt x="2" y="9"/>
                    <a:pt x="4" y="19"/>
                    <a:pt x="6" y="29"/>
                  </a:cubicBezTo>
                  <a:cubicBezTo>
                    <a:pt x="35" y="29"/>
                    <a:pt x="65" y="29"/>
                    <a:pt x="94" y="29"/>
                  </a:cubicBezTo>
                  <a:cubicBezTo>
                    <a:pt x="89" y="19"/>
                    <a:pt x="85" y="9"/>
                    <a:pt x="80" y="0"/>
                  </a:cubicBezTo>
                  <a:cubicBezTo>
                    <a:pt x="53" y="0"/>
                    <a:pt x="26" y="0"/>
                    <a:pt x="0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30"/>
            <p:cNvSpPr>
              <a:spLocks/>
            </p:cNvSpPr>
            <p:nvPr/>
          </p:nvSpPr>
          <p:spPr bwMode="auto">
            <a:xfrm>
              <a:off x="5110163" y="2468563"/>
              <a:ext cx="396875" cy="111125"/>
            </a:xfrm>
            <a:custGeom>
              <a:avLst/>
              <a:gdLst>
                <a:gd name="T0" fmla="*/ 0 w 105"/>
                <a:gd name="T1" fmla="*/ 0 h 29"/>
                <a:gd name="T2" fmla="*/ 6 w 105"/>
                <a:gd name="T3" fmla="*/ 29 h 29"/>
                <a:gd name="T4" fmla="*/ 105 w 105"/>
                <a:gd name="T5" fmla="*/ 29 h 29"/>
                <a:gd name="T6" fmla="*/ 91 w 105"/>
                <a:gd name="T7" fmla="*/ 0 h 29"/>
                <a:gd name="T8" fmla="*/ 0 w 10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9">
                  <a:moveTo>
                    <a:pt x="0" y="0"/>
                  </a:moveTo>
                  <a:cubicBezTo>
                    <a:pt x="2" y="10"/>
                    <a:pt x="4" y="19"/>
                    <a:pt x="6" y="29"/>
                  </a:cubicBezTo>
                  <a:cubicBezTo>
                    <a:pt x="39" y="29"/>
                    <a:pt x="72" y="29"/>
                    <a:pt x="105" y="29"/>
                  </a:cubicBezTo>
                  <a:cubicBezTo>
                    <a:pt x="101" y="19"/>
                    <a:pt x="96" y="10"/>
                    <a:pt x="91" y="0"/>
                  </a:cubicBezTo>
                  <a:cubicBezTo>
                    <a:pt x="61" y="0"/>
                    <a:pt x="30" y="0"/>
                    <a:pt x="0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Rectangle 131"/>
            <p:cNvSpPr>
              <a:spLocks noChangeArrowheads="1"/>
            </p:cNvSpPr>
            <p:nvPr/>
          </p:nvSpPr>
          <p:spPr bwMode="auto">
            <a:xfrm>
              <a:off x="4129088" y="2613025"/>
              <a:ext cx="1492250" cy="90488"/>
            </a:xfrm>
            <a:prstGeom prst="rect">
              <a:avLst/>
            </a:prstGeom>
            <a:solidFill>
              <a:srgbClr val="BBE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5895936" y="1517680"/>
            <a:ext cx="4793448" cy="409369"/>
            <a:chOff x="5895936" y="1517680"/>
            <a:chExt cx="4793448" cy="409369"/>
          </a:xfrm>
        </p:grpSpPr>
        <p:cxnSp>
          <p:nvCxnSpPr>
            <p:cNvPr id="24" name="직선 연결선 23"/>
            <p:cNvCxnSpPr/>
            <p:nvPr/>
          </p:nvCxnSpPr>
          <p:spPr>
            <a:xfrm>
              <a:off x="5895936" y="1757593"/>
              <a:ext cx="4592770" cy="0"/>
            </a:xfrm>
            <a:prstGeom prst="line">
              <a:avLst/>
            </a:prstGeom>
            <a:ln w="38100">
              <a:solidFill>
                <a:srgbClr val="5EC6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Freeform 49"/>
            <p:cNvSpPr>
              <a:spLocks/>
            </p:cNvSpPr>
            <p:nvPr/>
          </p:nvSpPr>
          <p:spPr bwMode="auto">
            <a:xfrm rot="2879326" flipH="1">
              <a:off x="10527223" y="1783049"/>
              <a:ext cx="144000" cy="144000"/>
            </a:xfrm>
            <a:custGeom>
              <a:avLst/>
              <a:gdLst>
                <a:gd name="T0" fmla="*/ 97 w 130"/>
                <a:gd name="T1" fmla="*/ 81 h 116"/>
                <a:gd name="T2" fmla="*/ 49 w 130"/>
                <a:gd name="T3" fmla="*/ 50 h 116"/>
                <a:gd name="T4" fmla="*/ 102 w 130"/>
                <a:gd name="T5" fmla="*/ 71 h 116"/>
                <a:gd name="T6" fmla="*/ 130 w 130"/>
                <a:gd name="T7" fmla="*/ 87 h 116"/>
                <a:gd name="T8" fmla="*/ 88 w 130"/>
                <a:gd name="T9" fmla="*/ 14 h 116"/>
                <a:gd name="T10" fmla="*/ 0 w 130"/>
                <a:gd name="T11" fmla="*/ 24 h 116"/>
                <a:gd name="T12" fmla="*/ 42 w 130"/>
                <a:gd name="T13" fmla="*/ 103 h 116"/>
                <a:gd name="T14" fmla="*/ 127 w 130"/>
                <a:gd name="T15" fmla="*/ 95 h 116"/>
                <a:gd name="T16" fmla="*/ 97 w 130"/>
                <a:gd name="T17" fmla="*/ 8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16">
                  <a:moveTo>
                    <a:pt x="97" y="81"/>
                  </a:moveTo>
                  <a:cubicBezTo>
                    <a:pt x="76" y="71"/>
                    <a:pt x="59" y="59"/>
                    <a:pt x="49" y="50"/>
                  </a:cubicBezTo>
                  <a:cubicBezTo>
                    <a:pt x="63" y="53"/>
                    <a:pt x="82" y="60"/>
                    <a:pt x="102" y="71"/>
                  </a:cubicBezTo>
                  <a:cubicBezTo>
                    <a:pt x="113" y="76"/>
                    <a:pt x="122" y="82"/>
                    <a:pt x="130" y="87"/>
                  </a:cubicBezTo>
                  <a:cubicBezTo>
                    <a:pt x="128" y="54"/>
                    <a:pt x="113" y="27"/>
                    <a:pt x="88" y="14"/>
                  </a:cubicBezTo>
                  <a:cubicBezTo>
                    <a:pt x="62" y="0"/>
                    <a:pt x="30" y="5"/>
                    <a:pt x="0" y="24"/>
                  </a:cubicBezTo>
                  <a:cubicBezTo>
                    <a:pt x="2" y="60"/>
                    <a:pt x="16" y="89"/>
                    <a:pt x="42" y="103"/>
                  </a:cubicBezTo>
                  <a:cubicBezTo>
                    <a:pt x="67" y="116"/>
                    <a:pt x="98" y="112"/>
                    <a:pt x="127" y="95"/>
                  </a:cubicBezTo>
                  <a:cubicBezTo>
                    <a:pt x="117" y="92"/>
                    <a:pt x="107" y="87"/>
                    <a:pt x="97" y="81"/>
                  </a:cubicBezTo>
                  <a:close/>
                </a:path>
              </a:pathLst>
            </a:custGeom>
            <a:solidFill>
              <a:srgbClr val="629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1" name="Freeform 49"/>
            <p:cNvSpPr>
              <a:spLocks/>
            </p:cNvSpPr>
            <p:nvPr/>
          </p:nvSpPr>
          <p:spPr bwMode="auto">
            <a:xfrm rot="6138081">
              <a:off x="10446217" y="1531789"/>
              <a:ext cx="257275" cy="229058"/>
            </a:xfrm>
            <a:custGeom>
              <a:avLst/>
              <a:gdLst>
                <a:gd name="T0" fmla="*/ 97 w 130"/>
                <a:gd name="T1" fmla="*/ 81 h 116"/>
                <a:gd name="T2" fmla="*/ 49 w 130"/>
                <a:gd name="T3" fmla="*/ 50 h 116"/>
                <a:gd name="T4" fmla="*/ 102 w 130"/>
                <a:gd name="T5" fmla="*/ 71 h 116"/>
                <a:gd name="T6" fmla="*/ 130 w 130"/>
                <a:gd name="T7" fmla="*/ 87 h 116"/>
                <a:gd name="T8" fmla="*/ 88 w 130"/>
                <a:gd name="T9" fmla="*/ 14 h 116"/>
                <a:gd name="T10" fmla="*/ 0 w 130"/>
                <a:gd name="T11" fmla="*/ 24 h 116"/>
                <a:gd name="T12" fmla="*/ 42 w 130"/>
                <a:gd name="T13" fmla="*/ 103 h 116"/>
                <a:gd name="T14" fmla="*/ 127 w 130"/>
                <a:gd name="T15" fmla="*/ 95 h 116"/>
                <a:gd name="T16" fmla="*/ 97 w 130"/>
                <a:gd name="T17" fmla="*/ 8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16">
                  <a:moveTo>
                    <a:pt x="97" y="81"/>
                  </a:moveTo>
                  <a:cubicBezTo>
                    <a:pt x="76" y="71"/>
                    <a:pt x="59" y="59"/>
                    <a:pt x="49" y="50"/>
                  </a:cubicBezTo>
                  <a:cubicBezTo>
                    <a:pt x="63" y="53"/>
                    <a:pt x="82" y="60"/>
                    <a:pt x="102" y="71"/>
                  </a:cubicBezTo>
                  <a:cubicBezTo>
                    <a:pt x="113" y="76"/>
                    <a:pt x="122" y="82"/>
                    <a:pt x="130" y="87"/>
                  </a:cubicBezTo>
                  <a:cubicBezTo>
                    <a:pt x="128" y="54"/>
                    <a:pt x="113" y="27"/>
                    <a:pt x="88" y="14"/>
                  </a:cubicBezTo>
                  <a:cubicBezTo>
                    <a:pt x="62" y="0"/>
                    <a:pt x="30" y="5"/>
                    <a:pt x="0" y="24"/>
                  </a:cubicBezTo>
                  <a:cubicBezTo>
                    <a:pt x="2" y="60"/>
                    <a:pt x="16" y="89"/>
                    <a:pt x="42" y="103"/>
                  </a:cubicBezTo>
                  <a:cubicBezTo>
                    <a:pt x="67" y="116"/>
                    <a:pt x="98" y="112"/>
                    <a:pt x="127" y="95"/>
                  </a:cubicBezTo>
                  <a:cubicBezTo>
                    <a:pt x="117" y="92"/>
                    <a:pt x="107" y="87"/>
                    <a:pt x="97" y="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5895936" y="4308537"/>
            <a:ext cx="4793448" cy="257275"/>
            <a:chOff x="5895936" y="4308537"/>
            <a:chExt cx="4793448" cy="257275"/>
          </a:xfrm>
        </p:grpSpPr>
        <p:cxnSp>
          <p:nvCxnSpPr>
            <p:cNvPr id="100" name="직선 연결선 99"/>
            <p:cNvCxnSpPr/>
            <p:nvPr/>
          </p:nvCxnSpPr>
          <p:spPr>
            <a:xfrm>
              <a:off x="5895936" y="4548450"/>
              <a:ext cx="4592770" cy="0"/>
            </a:xfrm>
            <a:prstGeom prst="line">
              <a:avLst/>
            </a:prstGeom>
            <a:ln w="38100">
              <a:solidFill>
                <a:srgbClr val="5EC6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 49"/>
            <p:cNvSpPr>
              <a:spLocks/>
            </p:cNvSpPr>
            <p:nvPr/>
          </p:nvSpPr>
          <p:spPr bwMode="auto">
            <a:xfrm rot="6138081">
              <a:off x="10446217" y="4322646"/>
              <a:ext cx="257275" cy="229058"/>
            </a:xfrm>
            <a:custGeom>
              <a:avLst/>
              <a:gdLst>
                <a:gd name="T0" fmla="*/ 97 w 130"/>
                <a:gd name="T1" fmla="*/ 81 h 116"/>
                <a:gd name="T2" fmla="*/ 49 w 130"/>
                <a:gd name="T3" fmla="*/ 50 h 116"/>
                <a:gd name="T4" fmla="*/ 102 w 130"/>
                <a:gd name="T5" fmla="*/ 71 h 116"/>
                <a:gd name="T6" fmla="*/ 130 w 130"/>
                <a:gd name="T7" fmla="*/ 87 h 116"/>
                <a:gd name="T8" fmla="*/ 88 w 130"/>
                <a:gd name="T9" fmla="*/ 14 h 116"/>
                <a:gd name="T10" fmla="*/ 0 w 130"/>
                <a:gd name="T11" fmla="*/ 24 h 116"/>
                <a:gd name="T12" fmla="*/ 42 w 130"/>
                <a:gd name="T13" fmla="*/ 103 h 116"/>
                <a:gd name="T14" fmla="*/ 127 w 130"/>
                <a:gd name="T15" fmla="*/ 95 h 116"/>
                <a:gd name="T16" fmla="*/ 97 w 130"/>
                <a:gd name="T17" fmla="*/ 8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16">
                  <a:moveTo>
                    <a:pt x="97" y="81"/>
                  </a:moveTo>
                  <a:cubicBezTo>
                    <a:pt x="76" y="71"/>
                    <a:pt x="59" y="59"/>
                    <a:pt x="49" y="50"/>
                  </a:cubicBezTo>
                  <a:cubicBezTo>
                    <a:pt x="63" y="53"/>
                    <a:pt x="82" y="60"/>
                    <a:pt x="102" y="71"/>
                  </a:cubicBezTo>
                  <a:cubicBezTo>
                    <a:pt x="113" y="76"/>
                    <a:pt x="122" y="82"/>
                    <a:pt x="130" y="87"/>
                  </a:cubicBezTo>
                  <a:cubicBezTo>
                    <a:pt x="128" y="54"/>
                    <a:pt x="113" y="27"/>
                    <a:pt x="88" y="14"/>
                  </a:cubicBezTo>
                  <a:cubicBezTo>
                    <a:pt x="62" y="0"/>
                    <a:pt x="30" y="5"/>
                    <a:pt x="0" y="24"/>
                  </a:cubicBezTo>
                  <a:cubicBezTo>
                    <a:pt x="2" y="60"/>
                    <a:pt x="16" y="89"/>
                    <a:pt x="42" y="103"/>
                  </a:cubicBezTo>
                  <a:cubicBezTo>
                    <a:pt x="67" y="116"/>
                    <a:pt x="98" y="112"/>
                    <a:pt x="127" y="95"/>
                  </a:cubicBezTo>
                  <a:cubicBezTo>
                    <a:pt x="117" y="92"/>
                    <a:pt x="107" y="87"/>
                    <a:pt x="97" y="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5775008" y="4020980"/>
            <a:ext cx="733368" cy="495414"/>
            <a:chOff x="4129088" y="2025650"/>
            <a:chExt cx="1492250" cy="1008063"/>
          </a:xfrm>
        </p:grpSpPr>
        <p:sp>
          <p:nvSpPr>
            <p:cNvPr id="64" name="Freeform 117"/>
            <p:cNvSpPr>
              <a:spLocks/>
            </p:cNvSpPr>
            <p:nvPr/>
          </p:nvSpPr>
          <p:spPr bwMode="auto">
            <a:xfrm>
              <a:off x="4816476" y="2613025"/>
              <a:ext cx="112713" cy="420688"/>
            </a:xfrm>
            <a:custGeom>
              <a:avLst/>
              <a:gdLst>
                <a:gd name="T0" fmla="*/ 30 w 30"/>
                <a:gd name="T1" fmla="*/ 107 h 111"/>
                <a:gd name="T2" fmla="*/ 30 w 30"/>
                <a:gd name="T3" fmla="*/ 0 h 111"/>
                <a:gd name="T4" fmla="*/ 0 w 30"/>
                <a:gd name="T5" fmla="*/ 0 h 111"/>
                <a:gd name="T6" fmla="*/ 0 w 30"/>
                <a:gd name="T7" fmla="*/ 111 h 111"/>
                <a:gd name="T8" fmla="*/ 30 w 30"/>
                <a:gd name="T9" fmla="*/ 10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1">
                  <a:moveTo>
                    <a:pt x="30" y="107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0" y="110"/>
                    <a:pt x="20" y="108"/>
                    <a:pt x="30" y="107"/>
                  </a:cubicBezTo>
                  <a:close/>
                </a:path>
              </a:pathLst>
            </a:cu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118"/>
            <p:cNvSpPr>
              <a:spLocks/>
            </p:cNvSpPr>
            <p:nvPr/>
          </p:nvSpPr>
          <p:spPr bwMode="auto">
            <a:xfrm>
              <a:off x="4129088" y="2025650"/>
              <a:ext cx="1492250" cy="587375"/>
            </a:xfrm>
            <a:custGeom>
              <a:avLst/>
              <a:gdLst>
                <a:gd name="T0" fmla="*/ 395 w 395"/>
                <a:gd name="T1" fmla="*/ 155 h 155"/>
                <a:gd name="T2" fmla="*/ 0 w 395"/>
                <a:gd name="T3" fmla="*/ 155 h 155"/>
                <a:gd name="T4" fmla="*/ 88 w 395"/>
                <a:gd name="T5" fmla="*/ 0 h 155"/>
                <a:gd name="T6" fmla="*/ 306 w 395"/>
                <a:gd name="T7" fmla="*/ 0 h 155"/>
                <a:gd name="T8" fmla="*/ 395 w 395"/>
                <a:gd name="T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155">
                  <a:moveTo>
                    <a:pt x="395" y="155"/>
                  </a:moveTo>
                  <a:cubicBezTo>
                    <a:pt x="263" y="155"/>
                    <a:pt x="131" y="155"/>
                    <a:pt x="0" y="155"/>
                  </a:cubicBezTo>
                  <a:cubicBezTo>
                    <a:pt x="29" y="103"/>
                    <a:pt x="59" y="51"/>
                    <a:pt x="88" y="0"/>
                  </a:cubicBezTo>
                  <a:cubicBezTo>
                    <a:pt x="161" y="0"/>
                    <a:pt x="233" y="0"/>
                    <a:pt x="306" y="0"/>
                  </a:cubicBezTo>
                  <a:cubicBezTo>
                    <a:pt x="335" y="51"/>
                    <a:pt x="365" y="103"/>
                    <a:pt x="395" y="1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119"/>
            <p:cNvSpPr>
              <a:spLocks/>
            </p:cNvSpPr>
            <p:nvPr/>
          </p:nvSpPr>
          <p:spPr bwMode="auto">
            <a:xfrm>
              <a:off x="4441826" y="2055813"/>
              <a:ext cx="276225" cy="109538"/>
            </a:xfrm>
            <a:custGeom>
              <a:avLst/>
              <a:gdLst>
                <a:gd name="T0" fmla="*/ 15 w 73"/>
                <a:gd name="T1" fmla="*/ 0 h 29"/>
                <a:gd name="T2" fmla="*/ 0 w 73"/>
                <a:gd name="T3" fmla="*/ 29 h 29"/>
                <a:gd name="T4" fmla="*/ 67 w 73"/>
                <a:gd name="T5" fmla="*/ 29 h 29"/>
                <a:gd name="T6" fmla="*/ 73 w 73"/>
                <a:gd name="T7" fmla="*/ 0 h 29"/>
                <a:gd name="T8" fmla="*/ 15 w 7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9">
                  <a:moveTo>
                    <a:pt x="15" y="0"/>
                  </a:moveTo>
                  <a:cubicBezTo>
                    <a:pt x="10" y="10"/>
                    <a:pt x="5" y="20"/>
                    <a:pt x="0" y="29"/>
                  </a:cubicBezTo>
                  <a:cubicBezTo>
                    <a:pt x="23" y="29"/>
                    <a:pt x="45" y="29"/>
                    <a:pt x="67" y="29"/>
                  </a:cubicBezTo>
                  <a:cubicBezTo>
                    <a:pt x="69" y="20"/>
                    <a:pt x="71" y="10"/>
                    <a:pt x="73" y="0"/>
                  </a:cubicBezTo>
                  <a:cubicBezTo>
                    <a:pt x="54" y="0"/>
                    <a:pt x="34" y="0"/>
                    <a:pt x="15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120"/>
            <p:cNvSpPr>
              <a:spLocks/>
            </p:cNvSpPr>
            <p:nvPr/>
          </p:nvSpPr>
          <p:spPr bwMode="auto">
            <a:xfrm>
              <a:off x="4375151" y="2192338"/>
              <a:ext cx="315913" cy="114300"/>
            </a:xfrm>
            <a:custGeom>
              <a:avLst/>
              <a:gdLst>
                <a:gd name="T0" fmla="*/ 15 w 84"/>
                <a:gd name="T1" fmla="*/ 0 h 30"/>
                <a:gd name="T2" fmla="*/ 0 w 84"/>
                <a:gd name="T3" fmla="*/ 30 h 30"/>
                <a:gd name="T4" fmla="*/ 78 w 84"/>
                <a:gd name="T5" fmla="*/ 30 h 30"/>
                <a:gd name="T6" fmla="*/ 84 w 84"/>
                <a:gd name="T7" fmla="*/ 0 h 30"/>
                <a:gd name="T8" fmla="*/ 15 w 8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0">
                  <a:moveTo>
                    <a:pt x="15" y="0"/>
                  </a:moveTo>
                  <a:cubicBezTo>
                    <a:pt x="10" y="10"/>
                    <a:pt x="5" y="20"/>
                    <a:pt x="0" y="30"/>
                  </a:cubicBezTo>
                  <a:cubicBezTo>
                    <a:pt x="26" y="30"/>
                    <a:pt x="52" y="30"/>
                    <a:pt x="78" y="30"/>
                  </a:cubicBezTo>
                  <a:cubicBezTo>
                    <a:pt x="80" y="20"/>
                    <a:pt x="82" y="10"/>
                    <a:pt x="84" y="0"/>
                  </a:cubicBezTo>
                  <a:cubicBezTo>
                    <a:pt x="61" y="0"/>
                    <a:pt x="38" y="0"/>
                    <a:pt x="15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121"/>
            <p:cNvSpPr>
              <a:spLocks/>
            </p:cNvSpPr>
            <p:nvPr/>
          </p:nvSpPr>
          <p:spPr bwMode="auto">
            <a:xfrm>
              <a:off x="4306888" y="2332038"/>
              <a:ext cx="354013" cy="111125"/>
            </a:xfrm>
            <a:custGeom>
              <a:avLst/>
              <a:gdLst>
                <a:gd name="T0" fmla="*/ 15 w 94"/>
                <a:gd name="T1" fmla="*/ 0 h 29"/>
                <a:gd name="T2" fmla="*/ 0 w 94"/>
                <a:gd name="T3" fmla="*/ 29 h 29"/>
                <a:gd name="T4" fmla="*/ 88 w 94"/>
                <a:gd name="T5" fmla="*/ 29 h 29"/>
                <a:gd name="T6" fmla="*/ 94 w 94"/>
                <a:gd name="T7" fmla="*/ 0 h 29"/>
                <a:gd name="T8" fmla="*/ 15 w 9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9">
                  <a:moveTo>
                    <a:pt x="15" y="0"/>
                  </a:moveTo>
                  <a:cubicBezTo>
                    <a:pt x="10" y="9"/>
                    <a:pt x="5" y="19"/>
                    <a:pt x="0" y="29"/>
                  </a:cubicBezTo>
                  <a:cubicBezTo>
                    <a:pt x="29" y="29"/>
                    <a:pt x="59" y="29"/>
                    <a:pt x="88" y="29"/>
                  </a:cubicBezTo>
                  <a:cubicBezTo>
                    <a:pt x="90" y="19"/>
                    <a:pt x="92" y="9"/>
                    <a:pt x="94" y="0"/>
                  </a:cubicBezTo>
                  <a:cubicBezTo>
                    <a:pt x="68" y="0"/>
                    <a:pt x="41" y="0"/>
                    <a:pt x="15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122"/>
            <p:cNvSpPr>
              <a:spLocks/>
            </p:cNvSpPr>
            <p:nvPr/>
          </p:nvSpPr>
          <p:spPr bwMode="auto">
            <a:xfrm>
              <a:off x="4238626" y="2468563"/>
              <a:ext cx="396875" cy="111125"/>
            </a:xfrm>
            <a:custGeom>
              <a:avLst/>
              <a:gdLst>
                <a:gd name="T0" fmla="*/ 15 w 105"/>
                <a:gd name="T1" fmla="*/ 0 h 29"/>
                <a:gd name="T2" fmla="*/ 0 w 105"/>
                <a:gd name="T3" fmla="*/ 29 h 29"/>
                <a:gd name="T4" fmla="*/ 99 w 105"/>
                <a:gd name="T5" fmla="*/ 29 h 29"/>
                <a:gd name="T6" fmla="*/ 105 w 105"/>
                <a:gd name="T7" fmla="*/ 0 h 29"/>
                <a:gd name="T8" fmla="*/ 15 w 10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9">
                  <a:moveTo>
                    <a:pt x="15" y="0"/>
                  </a:moveTo>
                  <a:cubicBezTo>
                    <a:pt x="10" y="10"/>
                    <a:pt x="5" y="19"/>
                    <a:pt x="0" y="29"/>
                  </a:cubicBezTo>
                  <a:cubicBezTo>
                    <a:pt x="33" y="29"/>
                    <a:pt x="66" y="29"/>
                    <a:pt x="99" y="29"/>
                  </a:cubicBezTo>
                  <a:cubicBezTo>
                    <a:pt x="101" y="19"/>
                    <a:pt x="103" y="10"/>
                    <a:pt x="105" y="0"/>
                  </a:cubicBezTo>
                  <a:cubicBezTo>
                    <a:pt x="75" y="0"/>
                    <a:pt x="45" y="0"/>
                    <a:pt x="15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" name="Freeform 123"/>
            <p:cNvSpPr>
              <a:spLocks/>
            </p:cNvSpPr>
            <p:nvPr/>
          </p:nvSpPr>
          <p:spPr bwMode="auto">
            <a:xfrm>
              <a:off x="4748213" y="2055813"/>
              <a:ext cx="252413" cy="109538"/>
            </a:xfrm>
            <a:custGeom>
              <a:avLst/>
              <a:gdLst>
                <a:gd name="T0" fmla="*/ 4 w 67"/>
                <a:gd name="T1" fmla="*/ 0 h 29"/>
                <a:gd name="T2" fmla="*/ 0 w 67"/>
                <a:gd name="T3" fmla="*/ 29 h 29"/>
                <a:gd name="T4" fmla="*/ 67 w 67"/>
                <a:gd name="T5" fmla="*/ 29 h 29"/>
                <a:gd name="T6" fmla="*/ 62 w 67"/>
                <a:gd name="T7" fmla="*/ 0 h 29"/>
                <a:gd name="T8" fmla="*/ 4 w 6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9">
                  <a:moveTo>
                    <a:pt x="4" y="0"/>
                  </a:moveTo>
                  <a:cubicBezTo>
                    <a:pt x="2" y="10"/>
                    <a:pt x="1" y="20"/>
                    <a:pt x="0" y="29"/>
                  </a:cubicBezTo>
                  <a:cubicBezTo>
                    <a:pt x="22" y="29"/>
                    <a:pt x="44" y="29"/>
                    <a:pt x="67" y="29"/>
                  </a:cubicBezTo>
                  <a:cubicBezTo>
                    <a:pt x="65" y="20"/>
                    <a:pt x="64" y="10"/>
                    <a:pt x="62" y="0"/>
                  </a:cubicBezTo>
                  <a:cubicBezTo>
                    <a:pt x="43" y="0"/>
                    <a:pt x="23" y="0"/>
                    <a:pt x="4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" name="Freeform 124"/>
            <p:cNvSpPr>
              <a:spLocks/>
            </p:cNvSpPr>
            <p:nvPr/>
          </p:nvSpPr>
          <p:spPr bwMode="auto">
            <a:xfrm>
              <a:off x="4725988" y="2192338"/>
              <a:ext cx="293688" cy="114300"/>
            </a:xfrm>
            <a:custGeom>
              <a:avLst/>
              <a:gdLst>
                <a:gd name="T0" fmla="*/ 5 w 78"/>
                <a:gd name="T1" fmla="*/ 0 h 30"/>
                <a:gd name="T2" fmla="*/ 0 w 78"/>
                <a:gd name="T3" fmla="*/ 30 h 30"/>
                <a:gd name="T4" fmla="*/ 78 w 78"/>
                <a:gd name="T5" fmla="*/ 30 h 30"/>
                <a:gd name="T6" fmla="*/ 74 w 78"/>
                <a:gd name="T7" fmla="*/ 0 h 30"/>
                <a:gd name="T8" fmla="*/ 5 w 7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30">
                  <a:moveTo>
                    <a:pt x="5" y="0"/>
                  </a:moveTo>
                  <a:cubicBezTo>
                    <a:pt x="3" y="10"/>
                    <a:pt x="2" y="20"/>
                    <a:pt x="0" y="30"/>
                  </a:cubicBezTo>
                  <a:cubicBezTo>
                    <a:pt x="26" y="30"/>
                    <a:pt x="52" y="30"/>
                    <a:pt x="78" y="30"/>
                  </a:cubicBezTo>
                  <a:cubicBezTo>
                    <a:pt x="77" y="20"/>
                    <a:pt x="75" y="10"/>
                    <a:pt x="74" y="0"/>
                  </a:cubicBezTo>
                  <a:cubicBezTo>
                    <a:pt x="51" y="0"/>
                    <a:pt x="28" y="0"/>
                    <a:pt x="5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" name="Freeform 125"/>
            <p:cNvSpPr>
              <a:spLocks/>
            </p:cNvSpPr>
            <p:nvPr/>
          </p:nvSpPr>
          <p:spPr bwMode="auto">
            <a:xfrm>
              <a:off x="4706938" y="2332038"/>
              <a:ext cx="331788" cy="111125"/>
            </a:xfrm>
            <a:custGeom>
              <a:avLst/>
              <a:gdLst>
                <a:gd name="T0" fmla="*/ 4 w 88"/>
                <a:gd name="T1" fmla="*/ 0 h 29"/>
                <a:gd name="T2" fmla="*/ 0 w 88"/>
                <a:gd name="T3" fmla="*/ 29 h 29"/>
                <a:gd name="T4" fmla="*/ 88 w 88"/>
                <a:gd name="T5" fmla="*/ 29 h 29"/>
                <a:gd name="T6" fmla="*/ 84 w 88"/>
                <a:gd name="T7" fmla="*/ 0 h 29"/>
                <a:gd name="T8" fmla="*/ 4 w 8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9">
                  <a:moveTo>
                    <a:pt x="4" y="0"/>
                  </a:moveTo>
                  <a:cubicBezTo>
                    <a:pt x="3" y="9"/>
                    <a:pt x="1" y="19"/>
                    <a:pt x="0" y="29"/>
                  </a:cubicBezTo>
                  <a:cubicBezTo>
                    <a:pt x="29" y="29"/>
                    <a:pt x="59" y="29"/>
                    <a:pt x="88" y="29"/>
                  </a:cubicBezTo>
                  <a:cubicBezTo>
                    <a:pt x="87" y="19"/>
                    <a:pt x="85" y="9"/>
                    <a:pt x="84" y="0"/>
                  </a:cubicBezTo>
                  <a:cubicBezTo>
                    <a:pt x="57" y="0"/>
                    <a:pt x="31" y="0"/>
                    <a:pt x="4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" name="Freeform 126"/>
            <p:cNvSpPr>
              <a:spLocks/>
            </p:cNvSpPr>
            <p:nvPr/>
          </p:nvSpPr>
          <p:spPr bwMode="auto">
            <a:xfrm>
              <a:off x="4687888" y="2468563"/>
              <a:ext cx="374650" cy="111125"/>
            </a:xfrm>
            <a:custGeom>
              <a:avLst/>
              <a:gdLst>
                <a:gd name="T0" fmla="*/ 4 w 99"/>
                <a:gd name="T1" fmla="*/ 0 h 29"/>
                <a:gd name="T2" fmla="*/ 0 w 99"/>
                <a:gd name="T3" fmla="*/ 29 h 29"/>
                <a:gd name="T4" fmla="*/ 99 w 99"/>
                <a:gd name="T5" fmla="*/ 29 h 29"/>
                <a:gd name="T6" fmla="*/ 94 w 99"/>
                <a:gd name="T7" fmla="*/ 0 h 29"/>
                <a:gd name="T8" fmla="*/ 4 w 9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9">
                  <a:moveTo>
                    <a:pt x="4" y="0"/>
                  </a:moveTo>
                  <a:cubicBezTo>
                    <a:pt x="2" y="10"/>
                    <a:pt x="1" y="19"/>
                    <a:pt x="0" y="29"/>
                  </a:cubicBezTo>
                  <a:cubicBezTo>
                    <a:pt x="33" y="29"/>
                    <a:pt x="66" y="29"/>
                    <a:pt x="99" y="29"/>
                  </a:cubicBezTo>
                  <a:cubicBezTo>
                    <a:pt x="97" y="19"/>
                    <a:pt x="96" y="10"/>
                    <a:pt x="94" y="0"/>
                  </a:cubicBezTo>
                  <a:cubicBezTo>
                    <a:pt x="64" y="0"/>
                    <a:pt x="34" y="0"/>
                    <a:pt x="4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" name="Freeform 127"/>
            <p:cNvSpPr>
              <a:spLocks/>
            </p:cNvSpPr>
            <p:nvPr/>
          </p:nvSpPr>
          <p:spPr bwMode="auto">
            <a:xfrm>
              <a:off x="5027613" y="2055813"/>
              <a:ext cx="276225" cy="109538"/>
            </a:xfrm>
            <a:custGeom>
              <a:avLst/>
              <a:gdLst>
                <a:gd name="T0" fmla="*/ 0 w 73"/>
                <a:gd name="T1" fmla="*/ 0 h 29"/>
                <a:gd name="T2" fmla="*/ 6 w 73"/>
                <a:gd name="T3" fmla="*/ 29 h 29"/>
                <a:gd name="T4" fmla="*/ 73 w 73"/>
                <a:gd name="T5" fmla="*/ 29 h 29"/>
                <a:gd name="T6" fmla="*/ 58 w 73"/>
                <a:gd name="T7" fmla="*/ 0 h 29"/>
                <a:gd name="T8" fmla="*/ 0 w 7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9">
                  <a:moveTo>
                    <a:pt x="0" y="0"/>
                  </a:moveTo>
                  <a:cubicBezTo>
                    <a:pt x="2" y="10"/>
                    <a:pt x="4" y="20"/>
                    <a:pt x="6" y="29"/>
                  </a:cubicBezTo>
                  <a:cubicBezTo>
                    <a:pt x="28" y="29"/>
                    <a:pt x="51" y="29"/>
                    <a:pt x="73" y="29"/>
                  </a:cubicBezTo>
                  <a:cubicBezTo>
                    <a:pt x="68" y="20"/>
                    <a:pt x="63" y="10"/>
                    <a:pt x="58" y="0"/>
                  </a:cubicBezTo>
                  <a:cubicBezTo>
                    <a:pt x="39" y="0"/>
                    <a:pt x="19" y="0"/>
                    <a:pt x="0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7" name="Freeform 128"/>
            <p:cNvSpPr>
              <a:spLocks/>
            </p:cNvSpPr>
            <p:nvPr/>
          </p:nvSpPr>
          <p:spPr bwMode="auto">
            <a:xfrm>
              <a:off x="5054601" y="2192338"/>
              <a:ext cx="317500" cy="114300"/>
            </a:xfrm>
            <a:custGeom>
              <a:avLst/>
              <a:gdLst>
                <a:gd name="T0" fmla="*/ 0 w 84"/>
                <a:gd name="T1" fmla="*/ 0 h 30"/>
                <a:gd name="T2" fmla="*/ 6 w 84"/>
                <a:gd name="T3" fmla="*/ 30 h 30"/>
                <a:gd name="T4" fmla="*/ 84 w 84"/>
                <a:gd name="T5" fmla="*/ 30 h 30"/>
                <a:gd name="T6" fmla="*/ 70 w 84"/>
                <a:gd name="T7" fmla="*/ 0 h 30"/>
                <a:gd name="T8" fmla="*/ 0 w 8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0">
                  <a:moveTo>
                    <a:pt x="0" y="0"/>
                  </a:moveTo>
                  <a:cubicBezTo>
                    <a:pt x="2" y="10"/>
                    <a:pt x="4" y="20"/>
                    <a:pt x="6" y="30"/>
                  </a:cubicBezTo>
                  <a:cubicBezTo>
                    <a:pt x="32" y="30"/>
                    <a:pt x="58" y="30"/>
                    <a:pt x="84" y="30"/>
                  </a:cubicBezTo>
                  <a:cubicBezTo>
                    <a:pt x="79" y="20"/>
                    <a:pt x="74" y="10"/>
                    <a:pt x="70" y="0"/>
                  </a:cubicBezTo>
                  <a:cubicBezTo>
                    <a:pt x="47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8" name="Freeform 129"/>
            <p:cNvSpPr>
              <a:spLocks/>
            </p:cNvSpPr>
            <p:nvPr/>
          </p:nvSpPr>
          <p:spPr bwMode="auto">
            <a:xfrm>
              <a:off x="5084763" y="2332038"/>
              <a:ext cx="354013" cy="111125"/>
            </a:xfrm>
            <a:custGeom>
              <a:avLst/>
              <a:gdLst>
                <a:gd name="T0" fmla="*/ 0 w 94"/>
                <a:gd name="T1" fmla="*/ 0 h 29"/>
                <a:gd name="T2" fmla="*/ 6 w 94"/>
                <a:gd name="T3" fmla="*/ 29 h 29"/>
                <a:gd name="T4" fmla="*/ 94 w 94"/>
                <a:gd name="T5" fmla="*/ 29 h 29"/>
                <a:gd name="T6" fmla="*/ 80 w 94"/>
                <a:gd name="T7" fmla="*/ 0 h 29"/>
                <a:gd name="T8" fmla="*/ 0 w 9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9">
                  <a:moveTo>
                    <a:pt x="0" y="0"/>
                  </a:moveTo>
                  <a:cubicBezTo>
                    <a:pt x="2" y="9"/>
                    <a:pt x="4" y="19"/>
                    <a:pt x="6" y="29"/>
                  </a:cubicBezTo>
                  <a:cubicBezTo>
                    <a:pt x="35" y="29"/>
                    <a:pt x="65" y="29"/>
                    <a:pt x="94" y="29"/>
                  </a:cubicBezTo>
                  <a:cubicBezTo>
                    <a:pt x="89" y="19"/>
                    <a:pt x="85" y="9"/>
                    <a:pt x="80" y="0"/>
                  </a:cubicBezTo>
                  <a:cubicBezTo>
                    <a:pt x="53" y="0"/>
                    <a:pt x="26" y="0"/>
                    <a:pt x="0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" name="Freeform 130"/>
            <p:cNvSpPr>
              <a:spLocks/>
            </p:cNvSpPr>
            <p:nvPr/>
          </p:nvSpPr>
          <p:spPr bwMode="auto">
            <a:xfrm>
              <a:off x="5110163" y="2468563"/>
              <a:ext cx="396875" cy="111125"/>
            </a:xfrm>
            <a:custGeom>
              <a:avLst/>
              <a:gdLst>
                <a:gd name="T0" fmla="*/ 0 w 105"/>
                <a:gd name="T1" fmla="*/ 0 h 29"/>
                <a:gd name="T2" fmla="*/ 6 w 105"/>
                <a:gd name="T3" fmla="*/ 29 h 29"/>
                <a:gd name="T4" fmla="*/ 105 w 105"/>
                <a:gd name="T5" fmla="*/ 29 h 29"/>
                <a:gd name="T6" fmla="*/ 91 w 105"/>
                <a:gd name="T7" fmla="*/ 0 h 29"/>
                <a:gd name="T8" fmla="*/ 0 w 10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9">
                  <a:moveTo>
                    <a:pt x="0" y="0"/>
                  </a:moveTo>
                  <a:cubicBezTo>
                    <a:pt x="2" y="10"/>
                    <a:pt x="4" y="19"/>
                    <a:pt x="6" y="29"/>
                  </a:cubicBezTo>
                  <a:cubicBezTo>
                    <a:pt x="39" y="29"/>
                    <a:pt x="72" y="29"/>
                    <a:pt x="105" y="29"/>
                  </a:cubicBezTo>
                  <a:cubicBezTo>
                    <a:pt x="101" y="19"/>
                    <a:pt x="96" y="10"/>
                    <a:pt x="91" y="0"/>
                  </a:cubicBezTo>
                  <a:cubicBezTo>
                    <a:pt x="61" y="0"/>
                    <a:pt x="30" y="0"/>
                    <a:pt x="0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Rectangle 131"/>
            <p:cNvSpPr>
              <a:spLocks noChangeArrowheads="1"/>
            </p:cNvSpPr>
            <p:nvPr/>
          </p:nvSpPr>
          <p:spPr bwMode="auto">
            <a:xfrm>
              <a:off x="4129088" y="2613025"/>
              <a:ext cx="1492250" cy="90488"/>
            </a:xfrm>
            <a:prstGeom prst="rect">
              <a:avLst/>
            </a:prstGeom>
            <a:solidFill>
              <a:srgbClr val="BBE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0802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/>
          <p:cNvCxnSpPr/>
          <p:nvPr/>
        </p:nvCxnSpPr>
        <p:spPr>
          <a:xfrm>
            <a:off x="129092" y="2014249"/>
            <a:ext cx="5206701" cy="0"/>
          </a:xfrm>
          <a:prstGeom prst="line">
            <a:avLst/>
          </a:prstGeom>
          <a:ln w="41275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3936" y="1594531"/>
            <a:ext cx="2749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rPr>
              <a:t>제목을 입력하세요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20" name="텍스트 개체 틀 8"/>
          <p:cNvSpPr txBox="1">
            <a:spLocks/>
          </p:cNvSpPr>
          <p:nvPr/>
        </p:nvSpPr>
        <p:spPr>
          <a:xfrm>
            <a:off x="215627" y="2311355"/>
            <a:ext cx="6104145" cy="28889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판서 시 줄 간격은 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설정하시는 것을 권장합니다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800" dirty="0" smtClean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설정되어 있습니다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단락에서 줄 간격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기호 수정 가능합니다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입력하세요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8690215" y="167963"/>
            <a:ext cx="3342365" cy="520394"/>
            <a:chOff x="8690215" y="167963"/>
            <a:chExt cx="3342365" cy="520394"/>
          </a:xfrm>
        </p:grpSpPr>
        <p:sp>
          <p:nvSpPr>
            <p:cNvPr id="7" name="TextBox 6"/>
            <p:cNvSpPr txBox="1"/>
            <p:nvPr/>
          </p:nvSpPr>
          <p:spPr>
            <a:xfrm>
              <a:off x="9141168" y="167963"/>
              <a:ext cx="2387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제목을 입력하세요</a:t>
              </a:r>
              <a:r>
                <a:rPr lang="en-US" altLang="ko-KR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9037451" y="507880"/>
              <a:ext cx="2664000" cy="36000"/>
            </a:xfrm>
            <a:prstGeom prst="rect">
              <a:avLst/>
            </a:prstGeom>
            <a:gradFill flip="none" rotWithShape="1">
              <a:gsLst>
                <a:gs pos="38000">
                  <a:srgbClr val="629535"/>
                </a:gs>
                <a:gs pos="100000">
                  <a:srgbClr val="B6C63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Freeform 49"/>
            <p:cNvSpPr>
              <a:spLocks/>
            </p:cNvSpPr>
            <p:nvPr/>
          </p:nvSpPr>
          <p:spPr bwMode="auto">
            <a:xfrm>
              <a:off x="8690215" y="167963"/>
              <a:ext cx="492125" cy="438150"/>
            </a:xfrm>
            <a:custGeom>
              <a:avLst/>
              <a:gdLst>
                <a:gd name="T0" fmla="*/ 97 w 130"/>
                <a:gd name="T1" fmla="*/ 81 h 116"/>
                <a:gd name="T2" fmla="*/ 49 w 130"/>
                <a:gd name="T3" fmla="*/ 50 h 116"/>
                <a:gd name="T4" fmla="*/ 102 w 130"/>
                <a:gd name="T5" fmla="*/ 71 h 116"/>
                <a:gd name="T6" fmla="*/ 130 w 130"/>
                <a:gd name="T7" fmla="*/ 87 h 116"/>
                <a:gd name="T8" fmla="*/ 88 w 130"/>
                <a:gd name="T9" fmla="*/ 14 h 116"/>
                <a:gd name="T10" fmla="*/ 0 w 130"/>
                <a:gd name="T11" fmla="*/ 24 h 116"/>
                <a:gd name="T12" fmla="*/ 42 w 130"/>
                <a:gd name="T13" fmla="*/ 103 h 116"/>
                <a:gd name="T14" fmla="*/ 127 w 130"/>
                <a:gd name="T15" fmla="*/ 95 h 116"/>
                <a:gd name="T16" fmla="*/ 97 w 130"/>
                <a:gd name="T17" fmla="*/ 8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16">
                  <a:moveTo>
                    <a:pt x="97" y="81"/>
                  </a:moveTo>
                  <a:cubicBezTo>
                    <a:pt x="76" y="71"/>
                    <a:pt x="59" y="59"/>
                    <a:pt x="49" y="50"/>
                  </a:cubicBezTo>
                  <a:cubicBezTo>
                    <a:pt x="63" y="53"/>
                    <a:pt x="82" y="60"/>
                    <a:pt x="102" y="71"/>
                  </a:cubicBezTo>
                  <a:cubicBezTo>
                    <a:pt x="113" y="76"/>
                    <a:pt x="122" y="82"/>
                    <a:pt x="130" y="87"/>
                  </a:cubicBezTo>
                  <a:cubicBezTo>
                    <a:pt x="128" y="54"/>
                    <a:pt x="113" y="27"/>
                    <a:pt x="88" y="14"/>
                  </a:cubicBezTo>
                  <a:cubicBezTo>
                    <a:pt x="62" y="0"/>
                    <a:pt x="30" y="5"/>
                    <a:pt x="0" y="24"/>
                  </a:cubicBezTo>
                  <a:cubicBezTo>
                    <a:pt x="2" y="60"/>
                    <a:pt x="16" y="89"/>
                    <a:pt x="42" y="103"/>
                  </a:cubicBezTo>
                  <a:cubicBezTo>
                    <a:pt x="67" y="116"/>
                    <a:pt x="98" y="112"/>
                    <a:pt x="127" y="95"/>
                  </a:cubicBezTo>
                  <a:cubicBezTo>
                    <a:pt x="117" y="92"/>
                    <a:pt x="107" y="87"/>
                    <a:pt x="97" y="81"/>
                  </a:cubicBezTo>
                  <a:close/>
                </a:path>
              </a:pathLst>
            </a:custGeom>
            <a:solidFill>
              <a:srgbClr val="629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11608173" y="363403"/>
              <a:ext cx="424407" cy="324954"/>
              <a:chOff x="11608173" y="363403"/>
              <a:chExt cx="424407" cy="324954"/>
            </a:xfrm>
          </p:grpSpPr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11608173" y="499024"/>
                <a:ext cx="116681" cy="57352"/>
              </a:xfrm>
              <a:custGeom>
                <a:avLst/>
                <a:gdLst>
                  <a:gd name="T0" fmla="*/ 0 w 25"/>
                  <a:gd name="T1" fmla="*/ 12 h 12"/>
                  <a:gd name="T2" fmla="*/ 25 w 25"/>
                  <a:gd name="T3" fmla="*/ 12 h 12"/>
                  <a:gd name="T4" fmla="*/ 24 w 25"/>
                  <a:gd name="T5" fmla="*/ 6 h 12"/>
                  <a:gd name="T6" fmla="*/ 25 w 25"/>
                  <a:gd name="T7" fmla="*/ 0 h 12"/>
                  <a:gd name="T8" fmla="*/ 0 w 25"/>
                  <a:gd name="T9" fmla="*/ 0 h 12"/>
                  <a:gd name="T10" fmla="*/ 0 w 25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cubicBezTo>
                      <a:pt x="25" y="12"/>
                      <a:pt x="25" y="12"/>
                      <a:pt x="25" y="12"/>
                    </a:cubicBezTo>
                    <a:cubicBezTo>
                      <a:pt x="24" y="10"/>
                      <a:pt x="24" y="8"/>
                      <a:pt x="24" y="6"/>
                    </a:cubicBezTo>
                    <a:cubicBezTo>
                      <a:pt x="24" y="4"/>
                      <a:pt x="24" y="2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자유형 13"/>
              <p:cNvSpPr>
                <a:spLocks/>
              </p:cNvSpPr>
              <p:nvPr/>
            </p:nvSpPr>
            <p:spPr bwMode="auto">
              <a:xfrm>
                <a:off x="11689032" y="363403"/>
                <a:ext cx="233740" cy="324954"/>
              </a:xfrm>
              <a:custGeom>
                <a:avLst/>
                <a:gdLst>
                  <a:gd name="connsiteX0" fmla="*/ 219519 w 243251"/>
                  <a:gd name="connsiteY0" fmla="*/ 0 h 338178"/>
                  <a:gd name="connsiteX1" fmla="*/ 243251 w 243251"/>
                  <a:gd name="connsiteY1" fmla="*/ 28182 h 338178"/>
                  <a:gd name="connsiteX2" fmla="*/ 243251 w 243251"/>
                  <a:gd name="connsiteY2" fmla="*/ 314693 h 338178"/>
                  <a:gd name="connsiteX3" fmla="*/ 219519 w 243251"/>
                  <a:gd name="connsiteY3" fmla="*/ 338178 h 338178"/>
                  <a:gd name="connsiteX4" fmla="*/ 195787 w 243251"/>
                  <a:gd name="connsiteY4" fmla="*/ 314693 h 338178"/>
                  <a:gd name="connsiteX5" fmla="*/ 195787 w 243251"/>
                  <a:gd name="connsiteY5" fmla="*/ 296648 h 338178"/>
                  <a:gd name="connsiteX6" fmla="*/ 125863 w 243251"/>
                  <a:gd name="connsiteY6" fmla="*/ 296648 h 338178"/>
                  <a:gd name="connsiteX7" fmla="*/ 0 w 243251"/>
                  <a:gd name="connsiteY7" fmla="*/ 169090 h 338178"/>
                  <a:gd name="connsiteX8" fmla="*/ 125863 w 243251"/>
                  <a:gd name="connsiteY8" fmla="*/ 41531 h 338178"/>
                  <a:gd name="connsiteX9" fmla="*/ 195787 w 243251"/>
                  <a:gd name="connsiteY9" fmla="*/ 41531 h 338178"/>
                  <a:gd name="connsiteX10" fmla="*/ 195787 w 243251"/>
                  <a:gd name="connsiteY10" fmla="*/ 32658 h 338178"/>
                  <a:gd name="connsiteX11" fmla="*/ 195787 w 243251"/>
                  <a:gd name="connsiteY11" fmla="*/ 28182 h 338178"/>
                  <a:gd name="connsiteX12" fmla="*/ 219519 w 243251"/>
                  <a:gd name="connsiteY12" fmla="*/ 0 h 338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3251" h="338178">
                    <a:moveTo>
                      <a:pt x="219519" y="0"/>
                    </a:moveTo>
                    <a:cubicBezTo>
                      <a:pt x="233758" y="0"/>
                      <a:pt x="243251" y="14091"/>
                      <a:pt x="243251" y="28182"/>
                    </a:cubicBezTo>
                    <a:cubicBezTo>
                      <a:pt x="243251" y="314693"/>
                      <a:pt x="243251" y="314693"/>
                      <a:pt x="243251" y="314693"/>
                    </a:cubicBezTo>
                    <a:cubicBezTo>
                      <a:pt x="243251" y="328784"/>
                      <a:pt x="233758" y="338178"/>
                      <a:pt x="219519" y="338178"/>
                    </a:cubicBezTo>
                    <a:cubicBezTo>
                      <a:pt x="205280" y="338178"/>
                      <a:pt x="195787" y="328784"/>
                      <a:pt x="195787" y="314693"/>
                    </a:cubicBezTo>
                    <a:lnTo>
                      <a:pt x="195787" y="296648"/>
                    </a:lnTo>
                    <a:cubicBezTo>
                      <a:pt x="195787" y="296648"/>
                      <a:pt x="195787" y="296648"/>
                      <a:pt x="125863" y="296648"/>
                    </a:cubicBezTo>
                    <a:cubicBezTo>
                      <a:pt x="55939" y="296648"/>
                      <a:pt x="0" y="239955"/>
                      <a:pt x="0" y="169090"/>
                    </a:cubicBezTo>
                    <a:cubicBezTo>
                      <a:pt x="0" y="98224"/>
                      <a:pt x="55939" y="41531"/>
                      <a:pt x="125863" y="41531"/>
                    </a:cubicBezTo>
                    <a:cubicBezTo>
                      <a:pt x="125863" y="41531"/>
                      <a:pt x="125863" y="41531"/>
                      <a:pt x="195787" y="41531"/>
                    </a:cubicBezTo>
                    <a:lnTo>
                      <a:pt x="195787" y="32658"/>
                    </a:lnTo>
                    <a:cubicBezTo>
                      <a:pt x="195787" y="28182"/>
                      <a:pt x="195787" y="28182"/>
                      <a:pt x="195787" y="28182"/>
                    </a:cubicBezTo>
                    <a:cubicBezTo>
                      <a:pt x="195787" y="14091"/>
                      <a:pt x="205280" y="0"/>
                      <a:pt x="219519" y="0"/>
                    </a:cubicBez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9"/>
              <p:cNvSpPr>
                <a:spLocks noEditPoints="1"/>
              </p:cNvSpPr>
              <p:nvPr/>
            </p:nvSpPr>
            <p:spPr bwMode="auto">
              <a:xfrm>
                <a:off x="11848659" y="426009"/>
                <a:ext cx="183921" cy="197765"/>
              </a:xfrm>
              <a:custGeom>
                <a:avLst/>
                <a:gdLst>
                  <a:gd name="T0" fmla="*/ 39 w 39"/>
                  <a:gd name="T1" fmla="*/ 38 h 42"/>
                  <a:gd name="T2" fmla="*/ 35 w 39"/>
                  <a:gd name="T3" fmla="*/ 34 h 42"/>
                  <a:gd name="T4" fmla="*/ 0 w 39"/>
                  <a:gd name="T5" fmla="*/ 34 h 42"/>
                  <a:gd name="T6" fmla="*/ 0 w 39"/>
                  <a:gd name="T7" fmla="*/ 42 h 42"/>
                  <a:gd name="T8" fmla="*/ 35 w 39"/>
                  <a:gd name="T9" fmla="*/ 42 h 42"/>
                  <a:gd name="T10" fmla="*/ 39 w 39"/>
                  <a:gd name="T11" fmla="*/ 38 h 42"/>
                  <a:gd name="T12" fmla="*/ 39 w 39"/>
                  <a:gd name="T13" fmla="*/ 4 h 42"/>
                  <a:gd name="T14" fmla="*/ 35 w 39"/>
                  <a:gd name="T15" fmla="*/ 0 h 42"/>
                  <a:gd name="T16" fmla="*/ 0 w 39"/>
                  <a:gd name="T17" fmla="*/ 0 h 42"/>
                  <a:gd name="T18" fmla="*/ 0 w 39"/>
                  <a:gd name="T19" fmla="*/ 8 h 42"/>
                  <a:gd name="T20" fmla="*/ 35 w 39"/>
                  <a:gd name="T21" fmla="*/ 8 h 42"/>
                  <a:gd name="T22" fmla="*/ 39 w 39"/>
                  <a:gd name="T23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42">
                    <a:moveTo>
                      <a:pt x="39" y="38"/>
                    </a:moveTo>
                    <a:cubicBezTo>
                      <a:pt x="39" y="36"/>
                      <a:pt x="37" y="34"/>
                      <a:pt x="35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7" y="42"/>
                      <a:pt x="39" y="40"/>
                      <a:pt x="39" y="38"/>
                    </a:cubicBezTo>
                    <a:close/>
                    <a:moveTo>
                      <a:pt x="39" y="4"/>
                    </a:moveTo>
                    <a:cubicBezTo>
                      <a:pt x="39" y="2"/>
                      <a:pt x="37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8"/>
                      <a:pt x="39" y="6"/>
                      <a:pt x="39" y="4"/>
                    </a:cubicBez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19" name="자유형 18"/>
          <p:cNvSpPr/>
          <p:nvPr/>
        </p:nvSpPr>
        <p:spPr>
          <a:xfrm>
            <a:off x="4602778" y="5646158"/>
            <a:ext cx="321867" cy="267748"/>
          </a:xfrm>
          <a:custGeom>
            <a:avLst/>
            <a:gdLst>
              <a:gd name="connsiteX0" fmla="*/ 329374 w 429453"/>
              <a:gd name="connsiteY0" fmla="*/ 0 h 357244"/>
              <a:gd name="connsiteX1" fmla="*/ 399841 w 429453"/>
              <a:gd name="connsiteY1" fmla="*/ 34046 h 357244"/>
              <a:gd name="connsiteX2" fmla="*/ 429453 w 429453"/>
              <a:gd name="connsiteY2" fmla="*/ 120348 h 357244"/>
              <a:gd name="connsiteX3" fmla="*/ 380681 w 429453"/>
              <a:gd name="connsiteY3" fmla="*/ 266825 h 357244"/>
              <a:gd name="connsiteX4" fmla="*/ 271100 w 429453"/>
              <a:gd name="connsiteY4" fmla="*/ 357244 h 357244"/>
              <a:gd name="connsiteX5" fmla="*/ 244497 w 429453"/>
              <a:gd name="connsiteY5" fmla="*/ 309105 h 357244"/>
              <a:gd name="connsiteX6" fmla="*/ 326524 w 429453"/>
              <a:gd name="connsiteY6" fmla="*/ 239271 h 357244"/>
              <a:gd name="connsiteX7" fmla="*/ 357244 w 429453"/>
              <a:gd name="connsiteY7" fmla="*/ 153285 h 357244"/>
              <a:gd name="connsiteX8" fmla="*/ 341884 w 429453"/>
              <a:gd name="connsiteY8" fmla="*/ 160253 h 357244"/>
              <a:gd name="connsiteX9" fmla="*/ 321773 w 429453"/>
              <a:gd name="connsiteY9" fmla="*/ 163420 h 357244"/>
              <a:gd name="connsiteX10" fmla="*/ 264924 w 429453"/>
              <a:gd name="connsiteY10" fmla="*/ 139984 h 357244"/>
              <a:gd name="connsiteX11" fmla="*/ 243230 w 429453"/>
              <a:gd name="connsiteY11" fmla="*/ 82343 h 357244"/>
              <a:gd name="connsiteX12" fmla="*/ 264924 w 429453"/>
              <a:gd name="connsiteY12" fmla="*/ 25969 h 357244"/>
              <a:gd name="connsiteX13" fmla="*/ 329374 w 429453"/>
              <a:gd name="connsiteY13" fmla="*/ 0 h 357244"/>
              <a:gd name="connsiteX14" fmla="*/ 86144 w 429453"/>
              <a:gd name="connsiteY14" fmla="*/ 0 h 357244"/>
              <a:gd name="connsiteX15" fmla="*/ 156611 w 429453"/>
              <a:gd name="connsiteY15" fmla="*/ 34046 h 357244"/>
              <a:gd name="connsiteX16" fmla="*/ 186223 w 429453"/>
              <a:gd name="connsiteY16" fmla="*/ 120348 h 357244"/>
              <a:gd name="connsiteX17" fmla="*/ 137450 w 429453"/>
              <a:gd name="connsiteY17" fmla="*/ 266825 h 357244"/>
              <a:gd name="connsiteX18" fmla="*/ 27870 w 429453"/>
              <a:gd name="connsiteY18" fmla="*/ 357244 h 357244"/>
              <a:gd name="connsiteX19" fmla="*/ 1266 w 429453"/>
              <a:gd name="connsiteY19" fmla="*/ 309105 h 357244"/>
              <a:gd name="connsiteX20" fmla="*/ 83293 w 429453"/>
              <a:gd name="connsiteY20" fmla="*/ 239271 h 357244"/>
              <a:gd name="connsiteX21" fmla="*/ 114014 w 429453"/>
              <a:gd name="connsiteY21" fmla="*/ 153285 h 357244"/>
              <a:gd name="connsiteX22" fmla="*/ 99287 w 429453"/>
              <a:gd name="connsiteY22" fmla="*/ 160253 h 357244"/>
              <a:gd name="connsiteX23" fmla="*/ 79810 w 429453"/>
              <a:gd name="connsiteY23" fmla="*/ 163420 h 357244"/>
              <a:gd name="connsiteX24" fmla="*/ 21852 w 429453"/>
              <a:gd name="connsiteY24" fmla="*/ 139984 h 357244"/>
              <a:gd name="connsiteX25" fmla="*/ 0 w 429453"/>
              <a:gd name="connsiteY25" fmla="*/ 82343 h 357244"/>
              <a:gd name="connsiteX26" fmla="*/ 21694 w 429453"/>
              <a:gd name="connsiteY26" fmla="*/ 25969 h 357244"/>
              <a:gd name="connsiteX27" fmla="*/ 86144 w 429453"/>
              <a:gd name="connsiteY27" fmla="*/ 0 h 35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29453" h="357244">
                <a:moveTo>
                  <a:pt x="329374" y="0"/>
                </a:moveTo>
                <a:cubicBezTo>
                  <a:pt x="357376" y="659"/>
                  <a:pt x="380865" y="12008"/>
                  <a:pt x="399841" y="34046"/>
                </a:cubicBezTo>
                <a:cubicBezTo>
                  <a:pt x="418817" y="56083"/>
                  <a:pt x="428688" y="84850"/>
                  <a:pt x="429453" y="120348"/>
                </a:cubicBezTo>
                <a:cubicBezTo>
                  <a:pt x="427923" y="177170"/>
                  <a:pt x="411665" y="225996"/>
                  <a:pt x="380681" y="266825"/>
                </a:cubicBezTo>
                <a:cubicBezTo>
                  <a:pt x="349696" y="307653"/>
                  <a:pt x="313169" y="337793"/>
                  <a:pt x="271100" y="357244"/>
                </a:cubicBezTo>
                <a:lnTo>
                  <a:pt x="244497" y="309105"/>
                </a:lnTo>
                <a:cubicBezTo>
                  <a:pt x="279123" y="291132"/>
                  <a:pt x="306466" y="267854"/>
                  <a:pt x="326524" y="239271"/>
                </a:cubicBezTo>
                <a:cubicBezTo>
                  <a:pt x="346582" y="210688"/>
                  <a:pt x="356822" y="182027"/>
                  <a:pt x="357244" y="153285"/>
                </a:cubicBezTo>
                <a:cubicBezTo>
                  <a:pt x="353312" y="155925"/>
                  <a:pt x="348192" y="158247"/>
                  <a:pt x="341884" y="160253"/>
                </a:cubicBezTo>
                <a:cubicBezTo>
                  <a:pt x="335576" y="162259"/>
                  <a:pt x="328873" y="163314"/>
                  <a:pt x="321773" y="163420"/>
                </a:cubicBezTo>
                <a:cubicBezTo>
                  <a:pt x="297994" y="162892"/>
                  <a:pt x="279044" y="155080"/>
                  <a:pt x="264924" y="139984"/>
                </a:cubicBezTo>
                <a:cubicBezTo>
                  <a:pt x="250805" y="124887"/>
                  <a:pt x="243573" y="105674"/>
                  <a:pt x="243230" y="82343"/>
                </a:cubicBezTo>
                <a:cubicBezTo>
                  <a:pt x="243257" y="61177"/>
                  <a:pt x="250488" y="42385"/>
                  <a:pt x="264924" y="25969"/>
                </a:cubicBezTo>
                <a:cubicBezTo>
                  <a:pt x="279361" y="9554"/>
                  <a:pt x="300844" y="897"/>
                  <a:pt x="329374" y="0"/>
                </a:cubicBezTo>
                <a:close/>
                <a:moveTo>
                  <a:pt x="86144" y="0"/>
                </a:moveTo>
                <a:cubicBezTo>
                  <a:pt x="114146" y="659"/>
                  <a:pt x="137635" y="12008"/>
                  <a:pt x="156611" y="34046"/>
                </a:cubicBezTo>
                <a:cubicBezTo>
                  <a:pt x="175587" y="56083"/>
                  <a:pt x="185457" y="84850"/>
                  <a:pt x="186223" y="120348"/>
                </a:cubicBezTo>
                <a:cubicBezTo>
                  <a:pt x="184692" y="177170"/>
                  <a:pt x="168435" y="225996"/>
                  <a:pt x="137450" y="266825"/>
                </a:cubicBezTo>
                <a:cubicBezTo>
                  <a:pt x="106466" y="307653"/>
                  <a:pt x="69939" y="337793"/>
                  <a:pt x="27870" y="357244"/>
                </a:cubicBezTo>
                <a:lnTo>
                  <a:pt x="1266" y="309105"/>
                </a:lnTo>
                <a:cubicBezTo>
                  <a:pt x="35893" y="291132"/>
                  <a:pt x="63235" y="267854"/>
                  <a:pt x="83293" y="239271"/>
                </a:cubicBezTo>
                <a:cubicBezTo>
                  <a:pt x="103351" y="210688"/>
                  <a:pt x="113591" y="182027"/>
                  <a:pt x="114014" y="153285"/>
                </a:cubicBezTo>
                <a:cubicBezTo>
                  <a:pt x="110134" y="155925"/>
                  <a:pt x="105225" y="158247"/>
                  <a:pt x="99287" y="160253"/>
                </a:cubicBezTo>
                <a:cubicBezTo>
                  <a:pt x="93349" y="162259"/>
                  <a:pt x="86856" y="163314"/>
                  <a:pt x="79810" y="163420"/>
                </a:cubicBezTo>
                <a:cubicBezTo>
                  <a:pt x="55423" y="162892"/>
                  <a:pt x="36104" y="155080"/>
                  <a:pt x="21852" y="139984"/>
                </a:cubicBezTo>
                <a:cubicBezTo>
                  <a:pt x="7601" y="124887"/>
                  <a:pt x="316" y="105674"/>
                  <a:pt x="0" y="82343"/>
                </a:cubicBezTo>
                <a:cubicBezTo>
                  <a:pt x="26" y="61177"/>
                  <a:pt x="7257" y="42385"/>
                  <a:pt x="21694" y="25969"/>
                </a:cubicBezTo>
                <a:cubicBezTo>
                  <a:pt x="36131" y="9554"/>
                  <a:pt x="57614" y="897"/>
                  <a:pt x="86144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자유형 21"/>
          <p:cNvSpPr/>
          <p:nvPr/>
        </p:nvSpPr>
        <p:spPr>
          <a:xfrm>
            <a:off x="1161826" y="5646158"/>
            <a:ext cx="320918" cy="267748"/>
          </a:xfrm>
          <a:custGeom>
            <a:avLst/>
            <a:gdLst>
              <a:gd name="connsiteX0" fmla="*/ 400316 w 428187"/>
              <a:gd name="connsiteY0" fmla="*/ 0 h 357245"/>
              <a:gd name="connsiteX1" fmla="*/ 426920 w 428187"/>
              <a:gd name="connsiteY1" fmla="*/ 48140 h 357245"/>
              <a:gd name="connsiteX2" fmla="*/ 344893 w 428187"/>
              <a:gd name="connsiteY2" fmla="*/ 117973 h 357245"/>
              <a:gd name="connsiteX3" fmla="*/ 314172 w 428187"/>
              <a:gd name="connsiteY3" fmla="*/ 203959 h 357245"/>
              <a:gd name="connsiteX4" fmla="*/ 328899 w 428187"/>
              <a:gd name="connsiteY4" fmla="*/ 196516 h 357245"/>
              <a:gd name="connsiteX5" fmla="*/ 348377 w 428187"/>
              <a:gd name="connsiteY5" fmla="*/ 193825 h 357245"/>
              <a:gd name="connsiteX6" fmla="*/ 406334 w 428187"/>
              <a:gd name="connsiteY6" fmla="*/ 217261 h 357245"/>
              <a:gd name="connsiteX7" fmla="*/ 428187 w 428187"/>
              <a:gd name="connsiteY7" fmla="*/ 274901 h 357245"/>
              <a:gd name="connsiteX8" fmla="*/ 406492 w 428187"/>
              <a:gd name="connsiteY8" fmla="*/ 330800 h 357245"/>
              <a:gd name="connsiteX9" fmla="*/ 342043 w 428187"/>
              <a:gd name="connsiteY9" fmla="*/ 357245 h 357245"/>
              <a:gd name="connsiteX10" fmla="*/ 271575 w 428187"/>
              <a:gd name="connsiteY10" fmla="*/ 323199 h 357245"/>
              <a:gd name="connsiteX11" fmla="*/ 241963 w 428187"/>
              <a:gd name="connsiteY11" fmla="*/ 236897 h 357245"/>
              <a:gd name="connsiteX12" fmla="*/ 290736 w 428187"/>
              <a:gd name="connsiteY12" fmla="*/ 89945 h 357245"/>
              <a:gd name="connsiteX13" fmla="*/ 400316 w 428187"/>
              <a:gd name="connsiteY13" fmla="*/ 0 h 357245"/>
              <a:gd name="connsiteX14" fmla="*/ 157086 w 428187"/>
              <a:gd name="connsiteY14" fmla="*/ 0 h 357245"/>
              <a:gd name="connsiteX15" fmla="*/ 183689 w 428187"/>
              <a:gd name="connsiteY15" fmla="*/ 48140 h 357245"/>
              <a:gd name="connsiteX16" fmla="*/ 101663 w 428187"/>
              <a:gd name="connsiteY16" fmla="*/ 117973 h 357245"/>
              <a:gd name="connsiteX17" fmla="*/ 70942 w 428187"/>
              <a:gd name="connsiteY17" fmla="*/ 203959 h 357245"/>
              <a:gd name="connsiteX18" fmla="*/ 86302 w 428187"/>
              <a:gd name="connsiteY18" fmla="*/ 196516 h 357245"/>
              <a:gd name="connsiteX19" fmla="*/ 106413 w 428187"/>
              <a:gd name="connsiteY19" fmla="*/ 193825 h 357245"/>
              <a:gd name="connsiteX20" fmla="*/ 163262 w 428187"/>
              <a:gd name="connsiteY20" fmla="*/ 217261 h 357245"/>
              <a:gd name="connsiteX21" fmla="*/ 184956 w 428187"/>
              <a:gd name="connsiteY21" fmla="*/ 274901 h 357245"/>
              <a:gd name="connsiteX22" fmla="*/ 163262 w 428187"/>
              <a:gd name="connsiteY22" fmla="*/ 330800 h 357245"/>
              <a:gd name="connsiteX23" fmla="*/ 98812 w 428187"/>
              <a:gd name="connsiteY23" fmla="*/ 357245 h 357245"/>
              <a:gd name="connsiteX24" fmla="*/ 28978 w 428187"/>
              <a:gd name="connsiteY24" fmla="*/ 323199 h 357245"/>
              <a:gd name="connsiteX25" fmla="*/ 0 w 428187"/>
              <a:gd name="connsiteY25" fmla="*/ 236897 h 357245"/>
              <a:gd name="connsiteX26" fmla="*/ 48139 w 428187"/>
              <a:gd name="connsiteY26" fmla="*/ 89945 h 357245"/>
              <a:gd name="connsiteX27" fmla="*/ 157086 w 428187"/>
              <a:gd name="connsiteY27" fmla="*/ 0 h 35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28187" h="357245">
                <a:moveTo>
                  <a:pt x="400316" y="0"/>
                </a:moveTo>
                <a:lnTo>
                  <a:pt x="426920" y="48140"/>
                </a:lnTo>
                <a:cubicBezTo>
                  <a:pt x="392293" y="66113"/>
                  <a:pt x="364951" y="89391"/>
                  <a:pt x="344893" y="117973"/>
                </a:cubicBezTo>
                <a:cubicBezTo>
                  <a:pt x="324835" y="146556"/>
                  <a:pt x="314594" y="175218"/>
                  <a:pt x="314172" y="203959"/>
                </a:cubicBezTo>
                <a:cubicBezTo>
                  <a:pt x="318052" y="200766"/>
                  <a:pt x="322961" y="198285"/>
                  <a:pt x="328899" y="196516"/>
                </a:cubicBezTo>
                <a:cubicBezTo>
                  <a:pt x="334837" y="194748"/>
                  <a:pt x="341330" y="193851"/>
                  <a:pt x="348377" y="193825"/>
                </a:cubicBezTo>
                <a:cubicBezTo>
                  <a:pt x="372763" y="194352"/>
                  <a:pt x="392082" y="202164"/>
                  <a:pt x="406334" y="217261"/>
                </a:cubicBezTo>
                <a:cubicBezTo>
                  <a:pt x="420585" y="232357"/>
                  <a:pt x="427870" y="251571"/>
                  <a:pt x="428187" y="274901"/>
                </a:cubicBezTo>
                <a:cubicBezTo>
                  <a:pt x="428160" y="295514"/>
                  <a:pt x="420929" y="314147"/>
                  <a:pt x="406492" y="330800"/>
                </a:cubicBezTo>
                <a:cubicBezTo>
                  <a:pt x="392055" y="347453"/>
                  <a:pt x="370572" y="356268"/>
                  <a:pt x="342043" y="357245"/>
                </a:cubicBezTo>
                <a:cubicBezTo>
                  <a:pt x="314040" y="356585"/>
                  <a:pt x="290551" y="345236"/>
                  <a:pt x="271575" y="323199"/>
                </a:cubicBezTo>
                <a:cubicBezTo>
                  <a:pt x="252599" y="301162"/>
                  <a:pt x="242729" y="272394"/>
                  <a:pt x="241963" y="236897"/>
                </a:cubicBezTo>
                <a:cubicBezTo>
                  <a:pt x="243494" y="179995"/>
                  <a:pt x="259751" y="131011"/>
                  <a:pt x="290736" y="89945"/>
                </a:cubicBezTo>
                <a:cubicBezTo>
                  <a:pt x="321720" y="48879"/>
                  <a:pt x="358247" y="18897"/>
                  <a:pt x="400316" y="0"/>
                </a:cubicBezTo>
                <a:close/>
                <a:moveTo>
                  <a:pt x="157086" y="0"/>
                </a:moveTo>
                <a:lnTo>
                  <a:pt x="183689" y="48140"/>
                </a:lnTo>
                <a:cubicBezTo>
                  <a:pt x="149063" y="66113"/>
                  <a:pt x="121721" y="89391"/>
                  <a:pt x="101663" y="117973"/>
                </a:cubicBezTo>
                <a:cubicBezTo>
                  <a:pt x="81605" y="146556"/>
                  <a:pt x="71364" y="175218"/>
                  <a:pt x="70942" y="203959"/>
                </a:cubicBezTo>
                <a:cubicBezTo>
                  <a:pt x="74874" y="200766"/>
                  <a:pt x="79995" y="198285"/>
                  <a:pt x="86302" y="196516"/>
                </a:cubicBezTo>
                <a:cubicBezTo>
                  <a:pt x="92610" y="194748"/>
                  <a:pt x="99314" y="193851"/>
                  <a:pt x="106413" y="193825"/>
                </a:cubicBezTo>
                <a:cubicBezTo>
                  <a:pt x="130192" y="194352"/>
                  <a:pt x="149142" y="202164"/>
                  <a:pt x="163262" y="217261"/>
                </a:cubicBezTo>
                <a:cubicBezTo>
                  <a:pt x="177381" y="232357"/>
                  <a:pt x="184613" y="251571"/>
                  <a:pt x="184956" y="274901"/>
                </a:cubicBezTo>
                <a:cubicBezTo>
                  <a:pt x="184930" y="295514"/>
                  <a:pt x="177698" y="314147"/>
                  <a:pt x="163262" y="330800"/>
                </a:cubicBezTo>
                <a:cubicBezTo>
                  <a:pt x="148825" y="347453"/>
                  <a:pt x="127342" y="356268"/>
                  <a:pt x="98812" y="357245"/>
                </a:cubicBezTo>
                <a:cubicBezTo>
                  <a:pt x="70863" y="356585"/>
                  <a:pt x="47585" y="345236"/>
                  <a:pt x="28978" y="323199"/>
                </a:cubicBezTo>
                <a:cubicBezTo>
                  <a:pt x="10372" y="301162"/>
                  <a:pt x="712" y="272394"/>
                  <a:pt x="0" y="236897"/>
                </a:cubicBezTo>
                <a:cubicBezTo>
                  <a:pt x="1478" y="179995"/>
                  <a:pt x="17524" y="131011"/>
                  <a:pt x="48139" y="89945"/>
                </a:cubicBezTo>
                <a:cubicBezTo>
                  <a:pt x="78754" y="48879"/>
                  <a:pt x="115070" y="18897"/>
                  <a:pt x="157086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505321" y="5499956"/>
            <a:ext cx="3074881" cy="560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</a:t>
            </a:r>
            <a:r>
              <a:rPr lang="ko-KR" altLang="en-US" sz="2400" b="1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sz="2400" b="1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24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23" name="Group 145"/>
          <p:cNvGrpSpPr>
            <a:grpSpLocks noChangeAspect="1"/>
          </p:cNvGrpSpPr>
          <p:nvPr/>
        </p:nvGrpSpPr>
        <p:grpSpPr bwMode="auto">
          <a:xfrm>
            <a:off x="129092" y="1327198"/>
            <a:ext cx="857474" cy="697809"/>
            <a:chOff x="4174" y="1965"/>
            <a:chExt cx="1798" cy="1326"/>
          </a:xfrm>
        </p:grpSpPr>
        <p:sp>
          <p:nvSpPr>
            <p:cNvPr id="24" name="Freeform 146"/>
            <p:cNvSpPr>
              <a:spLocks/>
            </p:cNvSpPr>
            <p:nvPr/>
          </p:nvSpPr>
          <p:spPr bwMode="auto">
            <a:xfrm>
              <a:off x="4778" y="2477"/>
              <a:ext cx="928" cy="354"/>
            </a:xfrm>
            <a:custGeom>
              <a:avLst/>
              <a:gdLst>
                <a:gd name="T0" fmla="*/ 247 w 247"/>
                <a:gd name="T1" fmla="*/ 94 h 94"/>
                <a:gd name="T2" fmla="*/ 247 w 247"/>
                <a:gd name="T3" fmla="*/ 92 h 94"/>
                <a:gd name="T4" fmla="*/ 154 w 247"/>
                <a:gd name="T5" fmla="*/ 0 h 94"/>
                <a:gd name="T6" fmla="*/ 93 w 247"/>
                <a:gd name="T7" fmla="*/ 0 h 94"/>
                <a:gd name="T8" fmla="*/ 0 w 247"/>
                <a:gd name="T9" fmla="*/ 92 h 94"/>
                <a:gd name="T10" fmla="*/ 0 w 247"/>
                <a:gd name="T11" fmla="*/ 94 h 94"/>
                <a:gd name="T12" fmla="*/ 247 w 247"/>
                <a:gd name="T1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94">
                  <a:moveTo>
                    <a:pt x="247" y="94"/>
                  </a:moveTo>
                  <a:cubicBezTo>
                    <a:pt x="247" y="92"/>
                    <a:pt x="247" y="92"/>
                    <a:pt x="247" y="92"/>
                  </a:cubicBezTo>
                  <a:cubicBezTo>
                    <a:pt x="247" y="41"/>
                    <a:pt x="205" y="0"/>
                    <a:pt x="15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42" y="0"/>
                    <a:pt x="0" y="41"/>
                    <a:pt x="0" y="92"/>
                  </a:cubicBezTo>
                  <a:cubicBezTo>
                    <a:pt x="0" y="94"/>
                    <a:pt x="0" y="94"/>
                    <a:pt x="0" y="94"/>
                  </a:cubicBezTo>
                  <a:lnTo>
                    <a:pt x="247" y="94"/>
                  </a:lnTo>
                  <a:close/>
                </a:path>
              </a:pathLst>
            </a:custGeom>
            <a:solidFill>
              <a:srgbClr val="6D9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Oval 147"/>
            <p:cNvSpPr>
              <a:spLocks noChangeArrowheads="1"/>
            </p:cNvSpPr>
            <p:nvPr/>
          </p:nvSpPr>
          <p:spPr bwMode="auto">
            <a:xfrm>
              <a:off x="5525" y="3016"/>
              <a:ext cx="271" cy="275"/>
            </a:xfrm>
            <a:prstGeom prst="ellipse">
              <a:avLst/>
            </a:prstGeom>
            <a:solidFill>
              <a:srgbClr val="4D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Oval 148"/>
            <p:cNvSpPr>
              <a:spLocks noChangeArrowheads="1"/>
            </p:cNvSpPr>
            <p:nvPr/>
          </p:nvSpPr>
          <p:spPr bwMode="auto">
            <a:xfrm>
              <a:off x="5612" y="3103"/>
              <a:ext cx="97" cy="101"/>
            </a:xfrm>
            <a:prstGeom prst="ellipse">
              <a:avLst/>
            </a:prstGeom>
            <a:solidFill>
              <a:srgbClr val="8D8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149"/>
            <p:cNvSpPr>
              <a:spLocks/>
            </p:cNvSpPr>
            <p:nvPr/>
          </p:nvSpPr>
          <p:spPr bwMode="auto">
            <a:xfrm>
              <a:off x="4512" y="2831"/>
              <a:ext cx="1460" cy="298"/>
            </a:xfrm>
            <a:custGeom>
              <a:avLst/>
              <a:gdLst>
                <a:gd name="T0" fmla="*/ 326 w 389"/>
                <a:gd name="T1" fmla="*/ 0 h 79"/>
                <a:gd name="T2" fmla="*/ 63 w 389"/>
                <a:gd name="T3" fmla="*/ 0 h 79"/>
                <a:gd name="T4" fmla="*/ 0 w 389"/>
                <a:gd name="T5" fmla="*/ 63 h 79"/>
                <a:gd name="T6" fmla="*/ 0 w 389"/>
                <a:gd name="T7" fmla="*/ 79 h 79"/>
                <a:gd name="T8" fmla="*/ 53 w 389"/>
                <a:gd name="T9" fmla="*/ 79 h 79"/>
                <a:gd name="T10" fmla="*/ 98 w 389"/>
                <a:gd name="T11" fmla="*/ 40 h 79"/>
                <a:gd name="T12" fmla="*/ 143 w 389"/>
                <a:gd name="T13" fmla="*/ 79 h 79"/>
                <a:gd name="T14" fmla="*/ 261 w 389"/>
                <a:gd name="T15" fmla="*/ 79 h 79"/>
                <a:gd name="T16" fmla="*/ 306 w 389"/>
                <a:gd name="T17" fmla="*/ 40 h 79"/>
                <a:gd name="T18" fmla="*/ 351 w 389"/>
                <a:gd name="T19" fmla="*/ 79 h 79"/>
                <a:gd name="T20" fmla="*/ 389 w 389"/>
                <a:gd name="T21" fmla="*/ 79 h 79"/>
                <a:gd name="T22" fmla="*/ 389 w 389"/>
                <a:gd name="T23" fmla="*/ 63 h 79"/>
                <a:gd name="T24" fmla="*/ 326 w 389"/>
                <a:gd name="T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9" h="79">
                  <a:moveTo>
                    <a:pt x="326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9" y="0"/>
                    <a:pt x="0" y="28"/>
                    <a:pt x="0" y="63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6" y="57"/>
                    <a:pt x="75" y="40"/>
                    <a:pt x="98" y="40"/>
                  </a:cubicBezTo>
                  <a:cubicBezTo>
                    <a:pt x="121" y="40"/>
                    <a:pt x="140" y="57"/>
                    <a:pt x="143" y="79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4" y="57"/>
                    <a:pt x="283" y="40"/>
                    <a:pt x="306" y="40"/>
                  </a:cubicBezTo>
                  <a:cubicBezTo>
                    <a:pt x="329" y="40"/>
                    <a:pt x="348" y="57"/>
                    <a:pt x="351" y="79"/>
                  </a:cubicBezTo>
                  <a:cubicBezTo>
                    <a:pt x="389" y="79"/>
                    <a:pt x="389" y="79"/>
                    <a:pt x="389" y="79"/>
                  </a:cubicBezTo>
                  <a:cubicBezTo>
                    <a:pt x="389" y="63"/>
                    <a:pt x="389" y="63"/>
                    <a:pt x="389" y="63"/>
                  </a:cubicBezTo>
                  <a:cubicBezTo>
                    <a:pt x="389" y="28"/>
                    <a:pt x="361" y="0"/>
                    <a:pt x="326" y="0"/>
                  </a:cubicBezTo>
                  <a:close/>
                </a:path>
              </a:pathLst>
            </a:custGeom>
            <a:solidFill>
              <a:srgbClr val="6D9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Oval 150"/>
            <p:cNvSpPr>
              <a:spLocks noChangeArrowheads="1"/>
            </p:cNvSpPr>
            <p:nvPr/>
          </p:nvSpPr>
          <p:spPr bwMode="auto">
            <a:xfrm>
              <a:off x="4744" y="3016"/>
              <a:ext cx="271" cy="275"/>
            </a:xfrm>
            <a:prstGeom prst="ellipse">
              <a:avLst/>
            </a:prstGeom>
            <a:solidFill>
              <a:srgbClr val="4D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Oval 151"/>
            <p:cNvSpPr>
              <a:spLocks noChangeArrowheads="1"/>
            </p:cNvSpPr>
            <p:nvPr/>
          </p:nvSpPr>
          <p:spPr bwMode="auto">
            <a:xfrm>
              <a:off x="4831" y="3103"/>
              <a:ext cx="97" cy="101"/>
            </a:xfrm>
            <a:prstGeom prst="ellipse">
              <a:avLst/>
            </a:prstGeom>
            <a:solidFill>
              <a:srgbClr val="8D8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152"/>
            <p:cNvSpPr>
              <a:spLocks noEditPoints="1"/>
            </p:cNvSpPr>
            <p:nvPr/>
          </p:nvSpPr>
          <p:spPr bwMode="auto">
            <a:xfrm>
              <a:off x="4850" y="2545"/>
              <a:ext cx="792" cy="286"/>
            </a:xfrm>
            <a:custGeom>
              <a:avLst/>
              <a:gdLst>
                <a:gd name="T0" fmla="*/ 136 w 211"/>
                <a:gd name="T1" fmla="*/ 0 h 76"/>
                <a:gd name="T2" fmla="*/ 118 w 211"/>
                <a:gd name="T3" fmla="*/ 0 h 76"/>
                <a:gd name="T4" fmla="*/ 118 w 211"/>
                <a:gd name="T5" fmla="*/ 76 h 76"/>
                <a:gd name="T6" fmla="*/ 211 w 211"/>
                <a:gd name="T7" fmla="*/ 76 h 76"/>
                <a:gd name="T8" fmla="*/ 211 w 211"/>
                <a:gd name="T9" fmla="*/ 74 h 76"/>
                <a:gd name="T10" fmla="*/ 136 w 211"/>
                <a:gd name="T11" fmla="*/ 0 h 76"/>
                <a:gd name="T12" fmla="*/ 0 w 211"/>
                <a:gd name="T13" fmla="*/ 74 h 76"/>
                <a:gd name="T14" fmla="*/ 0 w 211"/>
                <a:gd name="T15" fmla="*/ 76 h 76"/>
                <a:gd name="T16" fmla="*/ 92 w 211"/>
                <a:gd name="T17" fmla="*/ 76 h 76"/>
                <a:gd name="T18" fmla="*/ 92 w 211"/>
                <a:gd name="T19" fmla="*/ 0 h 76"/>
                <a:gd name="T20" fmla="*/ 74 w 211"/>
                <a:gd name="T21" fmla="*/ 0 h 76"/>
                <a:gd name="T22" fmla="*/ 0 w 211"/>
                <a:gd name="T23" fmla="*/ 7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76">
                  <a:moveTo>
                    <a:pt x="136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211" y="76"/>
                    <a:pt x="211" y="76"/>
                    <a:pt x="211" y="76"/>
                  </a:cubicBezTo>
                  <a:cubicBezTo>
                    <a:pt x="211" y="74"/>
                    <a:pt x="211" y="74"/>
                    <a:pt x="211" y="74"/>
                  </a:cubicBezTo>
                  <a:cubicBezTo>
                    <a:pt x="211" y="33"/>
                    <a:pt x="177" y="0"/>
                    <a:pt x="136" y="0"/>
                  </a:cubicBezTo>
                  <a:close/>
                  <a:moveTo>
                    <a:pt x="0" y="74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lose/>
                </a:path>
              </a:pathLst>
            </a:custGeom>
            <a:solidFill>
              <a:srgbClr val="A6C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153"/>
            <p:cNvSpPr>
              <a:spLocks/>
            </p:cNvSpPr>
            <p:nvPr/>
          </p:nvSpPr>
          <p:spPr bwMode="auto">
            <a:xfrm>
              <a:off x="4174" y="2417"/>
              <a:ext cx="462" cy="411"/>
            </a:xfrm>
            <a:custGeom>
              <a:avLst/>
              <a:gdLst>
                <a:gd name="T0" fmla="*/ 91 w 123"/>
                <a:gd name="T1" fmla="*/ 77 h 109"/>
                <a:gd name="T2" fmla="*/ 46 w 123"/>
                <a:gd name="T3" fmla="*/ 47 h 109"/>
                <a:gd name="T4" fmla="*/ 96 w 123"/>
                <a:gd name="T5" fmla="*/ 66 h 109"/>
                <a:gd name="T6" fmla="*/ 123 w 123"/>
                <a:gd name="T7" fmla="*/ 82 h 109"/>
                <a:gd name="T8" fmla="*/ 83 w 123"/>
                <a:gd name="T9" fmla="*/ 13 h 109"/>
                <a:gd name="T10" fmla="*/ 0 w 123"/>
                <a:gd name="T11" fmla="*/ 23 h 109"/>
                <a:gd name="T12" fmla="*/ 40 w 123"/>
                <a:gd name="T13" fmla="*/ 97 h 109"/>
                <a:gd name="T14" fmla="*/ 119 w 123"/>
                <a:gd name="T15" fmla="*/ 89 h 109"/>
                <a:gd name="T16" fmla="*/ 91 w 123"/>
                <a:gd name="T17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09">
                  <a:moveTo>
                    <a:pt x="91" y="77"/>
                  </a:moveTo>
                  <a:cubicBezTo>
                    <a:pt x="72" y="67"/>
                    <a:pt x="56" y="56"/>
                    <a:pt x="46" y="47"/>
                  </a:cubicBezTo>
                  <a:cubicBezTo>
                    <a:pt x="59" y="50"/>
                    <a:pt x="77" y="57"/>
                    <a:pt x="96" y="66"/>
                  </a:cubicBezTo>
                  <a:cubicBezTo>
                    <a:pt x="106" y="72"/>
                    <a:pt x="115" y="77"/>
                    <a:pt x="123" y="82"/>
                  </a:cubicBezTo>
                  <a:cubicBezTo>
                    <a:pt x="120" y="51"/>
                    <a:pt x="107" y="25"/>
                    <a:pt x="83" y="13"/>
                  </a:cubicBezTo>
                  <a:cubicBezTo>
                    <a:pt x="59" y="0"/>
                    <a:pt x="28" y="5"/>
                    <a:pt x="0" y="23"/>
                  </a:cubicBezTo>
                  <a:cubicBezTo>
                    <a:pt x="2" y="56"/>
                    <a:pt x="15" y="84"/>
                    <a:pt x="40" y="97"/>
                  </a:cubicBezTo>
                  <a:cubicBezTo>
                    <a:pt x="63" y="109"/>
                    <a:pt x="92" y="105"/>
                    <a:pt x="119" y="89"/>
                  </a:cubicBezTo>
                  <a:cubicBezTo>
                    <a:pt x="110" y="86"/>
                    <a:pt x="101" y="82"/>
                    <a:pt x="91" y="77"/>
                  </a:cubicBezTo>
                  <a:close/>
                </a:path>
              </a:pathLst>
            </a:custGeom>
            <a:solidFill>
              <a:srgbClr val="6D9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154"/>
            <p:cNvSpPr>
              <a:spLocks/>
            </p:cNvSpPr>
            <p:nvPr/>
          </p:nvSpPr>
          <p:spPr bwMode="auto">
            <a:xfrm>
              <a:off x="4320" y="1965"/>
              <a:ext cx="308" cy="377"/>
            </a:xfrm>
            <a:custGeom>
              <a:avLst/>
              <a:gdLst>
                <a:gd name="T0" fmla="*/ 46 w 82"/>
                <a:gd name="T1" fmla="*/ 78 h 100"/>
                <a:gd name="T2" fmla="*/ 36 w 82"/>
                <a:gd name="T3" fmla="*/ 37 h 100"/>
                <a:gd name="T4" fmla="*/ 54 w 82"/>
                <a:gd name="T5" fmla="*/ 75 h 100"/>
                <a:gd name="T6" fmla="*/ 61 w 82"/>
                <a:gd name="T7" fmla="*/ 97 h 100"/>
                <a:gd name="T8" fmla="*/ 75 w 82"/>
                <a:gd name="T9" fmla="*/ 38 h 100"/>
                <a:gd name="T10" fmla="*/ 23 w 82"/>
                <a:gd name="T11" fmla="*/ 0 h 100"/>
                <a:gd name="T12" fmla="*/ 7 w 82"/>
                <a:gd name="T13" fmla="*/ 63 h 100"/>
                <a:gd name="T14" fmla="*/ 55 w 82"/>
                <a:gd name="T15" fmla="*/ 100 h 100"/>
                <a:gd name="T16" fmla="*/ 46 w 82"/>
                <a:gd name="T17" fmla="*/ 7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0">
                  <a:moveTo>
                    <a:pt x="46" y="78"/>
                  </a:moveTo>
                  <a:cubicBezTo>
                    <a:pt x="41" y="62"/>
                    <a:pt x="37" y="48"/>
                    <a:pt x="36" y="37"/>
                  </a:cubicBezTo>
                  <a:cubicBezTo>
                    <a:pt x="42" y="46"/>
                    <a:pt x="49" y="59"/>
                    <a:pt x="54" y="75"/>
                  </a:cubicBezTo>
                  <a:cubicBezTo>
                    <a:pt x="57" y="83"/>
                    <a:pt x="60" y="90"/>
                    <a:pt x="61" y="97"/>
                  </a:cubicBezTo>
                  <a:cubicBezTo>
                    <a:pt x="76" y="78"/>
                    <a:pt x="82" y="57"/>
                    <a:pt x="75" y="38"/>
                  </a:cubicBezTo>
                  <a:cubicBezTo>
                    <a:pt x="68" y="18"/>
                    <a:pt x="48" y="5"/>
                    <a:pt x="23" y="0"/>
                  </a:cubicBezTo>
                  <a:cubicBezTo>
                    <a:pt x="6" y="20"/>
                    <a:pt x="0" y="42"/>
                    <a:pt x="7" y="63"/>
                  </a:cubicBezTo>
                  <a:cubicBezTo>
                    <a:pt x="14" y="82"/>
                    <a:pt x="32" y="94"/>
                    <a:pt x="55" y="100"/>
                  </a:cubicBezTo>
                  <a:cubicBezTo>
                    <a:pt x="52" y="93"/>
                    <a:pt x="49" y="86"/>
                    <a:pt x="46" y="78"/>
                  </a:cubicBezTo>
                  <a:close/>
                </a:path>
              </a:pathLst>
            </a:custGeom>
            <a:solidFill>
              <a:srgbClr val="6D9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360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19" grpId="0" animBg="1"/>
      <p:bldP spid="22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이등변 삼각형 24"/>
          <p:cNvSpPr/>
          <p:nvPr/>
        </p:nvSpPr>
        <p:spPr>
          <a:xfrm rot="10800000">
            <a:off x="6284298" y="2979645"/>
            <a:ext cx="506641" cy="4367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4756776" y="3653237"/>
            <a:ext cx="3561684" cy="2973474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이등변 삼각형 28"/>
          <p:cNvSpPr/>
          <p:nvPr/>
        </p:nvSpPr>
        <p:spPr>
          <a:xfrm rot="10800000">
            <a:off x="9958954" y="2979645"/>
            <a:ext cx="506641" cy="436760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8431432" y="3653237"/>
            <a:ext cx="3561684" cy="2973474"/>
          </a:xfrm>
          <a:prstGeom prst="rect">
            <a:avLst/>
          </a:prstGeom>
          <a:solidFill>
            <a:schemeClr val="accent6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4795795" y="3769338"/>
            <a:ext cx="3483646" cy="1839227"/>
            <a:chOff x="4795795" y="3769338"/>
            <a:chExt cx="3483646" cy="1839227"/>
          </a:xfrm>
        </p:grpSpPr>
        <p:sp>
          <p:nvSpPr>
            <p:cNvPr id="20" name="TextBox 19"/>
            <p:cNvSpPr txBox="1"/>
            <p:nvPr/>
          </p:nvSpPr>
          <p:spPr>
            <a:xfrm>
              <a:off x="5829732" y="3769338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ko-KR" altLang="en-US" sz="32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95795" y="4408236"/>
              <a:ext cx="348364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학습내용을 입력하십시오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줄 간격은 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1.5</a:t>
              </a: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로 설정 되어 있습니다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서식의 단락에서 수정 가능합니다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8500282" y="3858311"/>
            <a:ext cx="3483646" cy="1839227"/>
            <a:chOff x="8500282" y="3858311"/>
            <a:chExt cx="3483646" cy="1839227"/>
          </a:xfrm>
        </p:grpSpPr>
        <p:sp>
          <p:nvSpPr>
            <p:cNvPr id="21" name="TextBox 20"/>
            <p:cNvSpPr txBox="1"/>
            <p:nvPr/>
          </p:nvSpPr>
          <p:spPr>
            <a:xfrm>
              <a:off x="9457275" y="3858311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ko-KR" altLang="en-US" sz="32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500282" y="4497209"/>
              <a:ext cx="348364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학습내용을 입력하십시오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줄 간격은 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1.5</a:t>
              </a: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로 설정 되어 있습니다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서식의 단락에서 수정 가능합니다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8690215" y="167963"/>
            <a:ext cx="3342365" cy="520394"/>
            <a:chOff x="8690215" y="167963"/>
            <a:chExt cx="3342365" cy="520394"/>
          </a:xfrm>
        </p:grpSpPr>
        <p:sp>
          <p:nvSpPr>
            <p:cNvPr id="15" name="TextBox 14"/>
            <p:cNvSpPr txBox="1"/>
            <p:nvPr/>
          </p:nvSpPr>
          <p:spPr>
            <a:xfrm>
              <a:off x="9141168" y="167963"/>
              <a:ext cx="2387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제목을 입력하세요</a:t>
              </a:r>
              <a:r>
                <a:rPr lang="en-US" altLang="ko-KR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9037451" y="507880"/>
              <a:ext cx="2664000" cy="36000"/>
            </a:xfrm>
            <a:prstGeom prst="rect">
              <a:avLst/>
            </a:prstGeom>
            <a:gradFill flip="none" rotWithShape="1">
              <a:gsLst>
                <a:gs pos="38000">
                  <a:srgbClr val="629535"/>
                </a:gs>
                <a:gs pos="100000">
                  <a:srgbClr val="B6C63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Freeform 49"/>
            <p:cNvSpPr>
              <a:spLocks/>
            </p:cNvSpPr>
            <p:nvPr/>
          </p:nvSpPr>
          <p:spPr bwMode="auto">
            <a:xfrm>
              <a:off x="8690215" y="167963"/>
              <a:ext cx="492125" cy="438150"/>
            </a:xfrm>
            <a:custGeom>
              <a:avLst/>
              <a:gdLst>
                <a:gd name="T0" fmla="*/ 97 w 130"/>
                <a:gd name="T1" fmla="*/ 81 h 116"/>
                <a:gd name="T2" fmla="*/ 49 w 130"/>
                <a:gd name="T3" fmla="*/ 50 h 116"/>
                <a:gd name="T4" fmla="*/ 102 w 130"/>
                <a:gd name="T5" fmla="*/ 71 h 116"/>
                <a:gd name="T6" fmla="*/ 130 w 130"/>
                <a:gd name="T7" fmla="*/ 87 h 116"/>
                <a:gd name="T8" fmla="*/ 88 w 130"/>
                <a:gd name="T9" fmla="*/ 14 h 116"/>
                <a:gd name="T10" fmla="*/ 0 w 130"/>
                <a:gd name="T11" fmla="*/ 24 h 116"/>
                <a:gd name="T12" fmla="*/ 42 w 130"/>
                <a:gd name="T13" fmla="*/ 103 h 116"/>
                <a:gd name="T14" fmla="*/ 127 w 130"/>
                <a:gd name="T15" fmla="*/ 95 h 116"/>
                <a:gd name="T16" fmla="*/ 97 w 130"/>
                <a:gd name="T17" fmla="*/ 8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16">
                  <a:moveTo>
                    <a:pt x="97" y="81"/>
                  </a:moveTo>
                  <a:cubicBezTo>
                    <a:pt x="76" y="71"/>
                    <a:pt x="59" y="59"/>
                    <a:pt x="49" y="50"/>
                  </a:cubicBezTo>
                  <a:cubicBezTo>
                    <a:pt x="63" y="53"/>
                    <a:pt x="82" y="60"/>
                    <a:pt x="102" y="71"/>
                  </a:cubicBezTo>
                  <a:cubicBezTo>
                    <a:pt x="113" y="76"/>
                    <a:pt x="122" y="82"/>
                    <a:pt x="130" y="87"/>
                  </a:cubicBezTo>
                  <a:cubicBezTo>
                    <a:pt x="128" y="54"/>
                    <a:pt x="113" y="27"/>
                    <a:pt x="88" y="14"/>
                  </a:cubicBezTo>
                  <a:cubicBezTo>
                    <a:pt x="62" y="0"/>
                    <a:pt x="30" y="5"/>
                    <a:pt x="0" y="24"/>
                  </a:cubicBezTo>
                  <a:cubicBezTo>
                    <a:pt x="2" y="60"/>
                    <a:pt x="16" y="89"/>
                    <a:pt x="42" y="103"/>
                  </a:cubicBezTo>
                  <a:cubicBezTo>
                    <a:pt x="67" y="116"/>
                    <a:pt x="98" y="112"/>
                    <a:pt x="127" y="95"/>
                  </a:cubicBezTo>
                  <a:cubicBezTo>
                    <a:pt x="117" y="92"/>
                    <a:pt x="107" y="87"/>
                    <a:pt x="97" y="81"/>
                  </a:cubicBezTo>
                  <a:close/>
                </a:path>
              </a:pathLst>
            </a:custGeom>
            <a:solidFill>
              <a:srgbClr val="629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11608173" y="363403"/>
              <a:ext cx="424407" cy="324954"/>
              <a:chOff x="11608173" y="363403"/>
              <a:chExt cx="424407" cy="324954"/>
            </a:xfrm>
          </p:grpSpPr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11608173" y="499024"/>
                <a:ext cx="116681" cy="57352"/>
              </a:xfrm>
              <a:custGeom>
                <a:avLst/>
                <a:gdLst>
                  <a:gd name="T0" fmla="*/ 0 w 25"/>
                  <a:gd name="T1" fmla="*/ 12 h 12"/>
                  <a:gd name="T2" fmla="*/ 25 w 25"/>
                  <a:gd name="T3" fmla="*/ 12 h 12"/>
                  <a:gd name="T4" fmla="*/ 24 w 25"/>
                  <a:gd name="T5" fmla="*/ 6 h 12"/>
                  <a:gd name="T6" fmla="*/ 25 w 25"/>
                  <a:gd name="T7" fmla="*/ 0 h 12"/>
                  <a:gd name="T8" fmla="*/ 0 w 25"/>
                  <a:gd name="T9" fmla="*/ 0 h 12"/>
                  <a:gd name="T10" fmla="*/ 0 w 25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cubicBezTo>
                      <a:pt x="25" y="12"/>
                      <a:pt x="25" y="12"/>
                      <a:pt x="25" y="12"/>
                    </a:cubicBezTo>
                    <a:cubicBezTo>
                      <a:pt x="24" y="10"/>
                      <a:pt x="24" y="8"/>
                      <a:pt x="24" y="6"/>
                    </a:cubicBezTo>
                    <a:cubicBezTo>
                      <a:pt x="24" y="4"/>
                      <a:pt x="24" y="2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자유형 31"/>
              <p:cNvSpPr>
                <a:spLocks/>
              </p:cNvSpPr>
              <p:nvPr/>
            </p:nvSpPr>
            <p:spPr bwMode="auto">
              <a:xfrm>
                <a:off x="11689032" y="363403"/>
                <a:ext cx="233740" cy="324954"/>
              </a:xfrm>
              <a:custGeom>
                <a:avLst/>
                <a:gdLst>
                  <a:gd name="connsiteX0" fmla="*/ 219519 w 243251"/>
                  <a:gd name="connsiteY0" fmla="*/ 0 h 338178"/>
                  <a:gd name="connsiteX1" fmla="*/ 243251 w 243251"/>
                  <a:gd name="connsiteY1" fmla="*/ 28182 h 338178"/>
                  <a:gd name="connsiteX2" fmla="*/ 243251 w 243251"/>
                  <a:gd name="connsiteY2" fmla="*/ 314693 h 338178"/>
                  <a:gd name="connsiteX3" fmla="*/ 219519 w 243251"/>
                  <a:gd name="connsiteY3" fmla="*/ 338178 h 338178"/>
                  <a:gd name="connsiteX4" fmla="*/ 195787 w 243251"/>
                  <a:gd name="connsiteY4" fmla="*/ 314693 h 338178"/>
                  <a:gd name="connsiteX5" fmla="*/ 195787 w 243251"/>
                  <a:gd name="connsiteY5" fmla="*/ 296648 h 338178"/>
                  <a:gd name="connsiteX6" fmla="*/ 125863 w 243251"/>
                  <a:gd name="connsiteY6" fmla="*/ 296648 h 338178"/>
                  <a:gd name="connsiteX7" fmla="*/ 0 w 243251"/>
                  <a:gd name="connsiteY7" fmla="*/ 169090 h 338178"/>
                  <a:gd name="connsiteX8" fmla="*/ 125863 w 243251"/>
                  <a:gd name="connsiteY8" fmla="*/ 41531 h 338178"/>
                  <a:gd name="connsiteX9" fmla="*/ 195787 w 243251"/>
                  <a:gd name="connsiteY9" fmla="*/ 41531 h 338178"/>
                  <a:gd name="connsiteX10" fmla="*/ 195787 w 243251"/>
                  <a:gd name="connsiteY10" fmla="*/ 32658 h 338178"/>
                  <a:gd name="connsiteX11" fmla="*/ 195787 w 243251"/>
                  <a:gd name="connsiteY11" fmla="*/ 28182 h 338178"/>
                  <a:gd name="connsiteX12" fmla="*/ 219519 w 243251"/>
                  <a:gd name="connsiteY12" fmla="*/ 0 h 338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3251" h="338178">
                    <a:moveTo>
                      <a:pt x="219519" y="0"/>
                    </a:moveTo>
                    <a:cubicBezTo>
                      <a:pt x="233758" y="0"/>
                      <a:pt x="243251" y="14091"/>
                      <a:pt x="243251" y="28182"/>
                    </a:cubicBezTo>
                    <a:cubicBezTo>
                      <a:pt x="243251" y="314693"/>
                      <a:pt x="243251" y="314693"/>
                      <a:pt x="243251" y="314693"/>
                    </a:cubicBezTo>
                    <a:cubicBezTo>
                      <a:pt x="243251" y="328784"/>
                      <a:pt x="233758" y="338178"/>
                      <a:pt x="219519" y="338178"/>
                    </a:cubicBezTo>
                    <a:cubicBezTo>
                      <a:pt x="205280" y="338178"/>
                      <a:pt x="195787" y="328784"/>
                      <a:pt x="195787" y="314693"/>
                    </a:cubicBezTo>
                    <a:lnTo>
                      <a:pt x="195787" y="296648"/>
                    </a:lnTo>
                    <a:cubicBezTo>
                      <a:pt x="195787" y="296648"/>
                      <a:pt x="195787" y="296648"/>
                      <a:pt x="125863" y="296648"/>
                    </a:cubicBezTo>
                    <a:cubicBezTo>
                      <a:pt x="55939" y="296648"/>
                      <a:pt x="0" y="239955"/>
                      <a:pt x="0" y="169090"/>
                    </a:cubicBezTo>
                    <a:cubicBezTo>
                      <a:pt x="0" y="98224"/>
                      <a:pt x="55939" y="41531"/>
                      <a:pt x="125863" y="41531"/>
                    </a:cubicBezTo>
                    <a:cubicBezTo>
                      <a:pt x="125863" y="41531"/>
                      <a:pt x="125863" y="41531"/>
                      <a:pt x="195787" y="41531"/>
                    </a:cubicBezTo>
                    <a:lnTo>
                      <a:pt x="195787" y="32658"/>
                    </a:lnTo>
                    <a:cubicBezTo>
                      <a:pt x="195787" y="28182"/>
                      <a:pt x="195787" y="28182"/>
                      <a:pt x="195787" y="28182"/>
                    </a:cubicBezTo>
                    <a:cubicBezTo>
                      <a:pt x="195787" y="14091"/>
                      <a:pt x="205280" y="0"/>
                      <a:pt x="219519" y="0"/>
                    </a:cubicBez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11848659" y="426009"/>
                <a:ext cx="183921" cy="197765"/>
              </a:xfrm>
              <a:custGeom>
                <a:avLst/>
                <a:gdLst>
                  <a:gd name="T0" fmla="*/ 39 w 39"/>
                  <a:gd name="T1" fmla="*/ 38 h 42"/>
                  <a:gd name="T2" fmla="*/ 35 w 39"/>
                  <a:gd name="T3" fmla="*/ 34 h 42"/>
                  <a:gd name="T4" fmla="*/ 0 w 39"/>
                  <a:gd name="T5" fmla="*/ 34 h 42"/>
                  <a:gd name="T6" fmla="*/ 0 w 39"/>
                  <a:gd name="T7" fmla="*/ 42 h 42"/>
                  <a:gd name="T8" fmla="*/ 35 w 39"/>
                  <a:gd name="T9" fmla="*/ 42 h 42"/>
                  <a:gd name="T10" fmla="*/ 39 w 39"/>
                  <a:gd name="T11" fmla="*/ 38 h 42"/>
                  <a:gd name="T12" fmla="*/ 39 w 39"/>
                  <a:gd name="T13" fmla="*/ 4 h 42"/>
                  <a:gd name="T14" fmla="*/ 35 w 39"/>
                  <a:gd name="T15" fmla="*/ 0 h 42"/>
                  <a:gd name="T16" fmla="*/ 0 w 39"/>
                  <a:gd name="T17" fmla="*/ 0 h 42"/>
                  <a:gd name="T18" fmla="*/ 0 w 39"/>
                  <a:gd name="T19" fmla="*/ 8 h 42"/>
                  <a:gd name="T20" fmla="*/ 35 w 39"/>
                  <a:gd name="T21" fmla="*/ 8 h 42"/>
                  <a:gd name="T22" fmla="*/ 39 w 39"/>
                  <a:gd name="T23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42">
                    <a:moveTo>
                      <a:pt x="39" y="38"/>
                    </a:moveTo>
                    <a:cubicBezTo>
                      <a:pt x="39" y="36"/>
                      <a:pt x="37" y="34"/>
                      <a:pt x="35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7" y="42"/>
                      <a:pt x="39" y="40"/>
                      <a:pt x="39" y="38"/>
                    </a:cubicBezTo>
                    <a:close/>
                    <a:moveTo>
                      <a:pt x="39" y="4"/>
                    </a:moveTo>
                    <a:cubicBezTo>
                      <a:pt x="39" y="2"/>
                      <a:pt x="37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8"/>
                      <a:pt x="39" y="6"/>
                      <a:pt x="39" y="4"/>
                    </a:cubicBez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5669648" y="1006872"/>
            <a:ext cx="1735941" cy="1735941"/>
            <a:chOff x="5669648" y="1006872"/>
            <a:chExt cx="1735941" cy="1735941"/>
          </a:xfrm>
        </p:grpSpPr>
        <p:sp>
          <p:nvSpPr>
            <p:cNvPr id="19" name="타원 18"/>
            <p:cNvSpPr/>
            <p:nvPr/>
          </p:nvSpPr>
          <p:spPr>
            <a:xfrm>
              <a:off x="5669648" y="1006872"/>
              <a:ext cx="1735941" cy="1735941"/>
            </a:xfrm>
            <a:prstGeom prst="ellipse">
              <a:avLst/>
            </a:prstGeom>
            <a:solidFill>
              <a:schemeClr val="tx1"/>
            </a:solidFill>
            <a:ln w="857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5782619" y="1119843"/>
              <a:ext cx="1509998" cy="150999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6008766" y="1368209"/>
              <a:ext cx="1057704" cy="954060"/>
              <a:chOff x="2815700" y="3997327"/>
              <a:chExt cx="2527299" cy="227965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Oval 79"/>
              <p:cNvSpPr>
                <a:spLocks noChangeArrowheads="1"/>
              </p:cNvSpPr>
              <p:nvPr/>
            </p:nvSpPr>
            <p:spPr bwMode="auto">
              <a:xfrm>
                <a:off x="3050649" y="4489452"/>
                <a:ext cx="138112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Oval 80"/>
              <p:cNvSpPr>
                <a:spLocks noChangeArrowheads="1"/>
              </p:cNvSpPr>
              <p:nvPr/>
            </p:nvSpPr>
            <p:spPr bwMode="auto">
              <a:xfrm>
                <a:off x="3090337" y="4292602"/>
                <a:ext cx="274637" cy="2746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Oval 81"/>
              <p:cNvSpPr>
                <a:spLocks noChangeArrowheads="1"/>
              </p:cNvSpPr>
              <p:nvPr/>
            </p:nvSpPr>
            <p:spPr bwMode="auto">
              <a:xfrm>
                <a:off x="3109387" y="4116389"/>
                <a:ext cx="138112" cy="1571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Oval 82"/>
              <p:cNvSpPr>
                <a:spLocks noChangeArrowheads="1"/>
              </p:cNvSpPr>
              <p:nvPr/>
            </p:nvSpPr>
            <p:spPr bwMode="auto">
              <a:xfrm>
                <a:off x="3226862" y="4017964"/>
                <a:ext cx="352425" cy="352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Rectangle 83"/>
              <p:cNvSpPr>
                <a:spLocks noChangeArrowheads="1"/>
              </p:cNvSpPr>
              <p:nvPr/>
            </p:nvSpPr>
            <p:spPr bwMode="auto">
              <a:xfrm>
                <a:off x="3090337" y="4783139"/>
                <a:ext cx="157162" cy="923925"/>
              </a:xfrm>
              <a:prstGeom prst="rect">
                <a:avLst/>
              </a:prstGeom>
              <a:solidFill>
                <a:srgbClr val="7EB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Rectangle 84"/>
              <p:cNvSpPr>
                <a:spLocks noChangeArrowheads="1"/>
              </p:cNvSpPr>
              <p:nvPr/>
            </p:nvSpPr>
            <p:spPr bwMode="auto">
              <a:xfrm>
                <a:off x="3031599" y="5824539"/>
                <a:ext cx="274637" cy="452438"/>
              </a:xfrm>
              <a:prstGeom prst="rect">
                <a:avLst/>
              </a:prstGeom>
              <a:solidFill>
                <a:srgbClr val="7EB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85"/>
              <p:cNvSpPr>
                <a:spLocks/>
              </p:cNvSpPr>
              <p:nvPr/>
            </p:nvSpPr>
            <p:spPr bwMode="auto">
              <a:xfrm>
                <a:off x="3031599" y="5707064"/>
                <a:ext cx="274637" cy="117475"/>
              </a:xfrm>
              <a:custGeom>
                <a:avLst/>
                <a:gdLst>
                  <a:gd name="T0" fmla="*/ 136 w 173"/>
                  <a:gd name="T1" fmla="*/ 0 h 74"/>
                  <a:gd name="T2" fmla="*/ 37 w 173"/>
                  <a:gd name="T3" fmla="*/ 0 h 74"/>
                  <a:gd name="T4" fmla="*/ 0 w 173"/>
                  <a:gd name="T5" fmla="*/ 74 h 74"/>
                  <a:gd name="T6" fmla="*/ 173 w 173"/>
                  <a:gd name="T7" fmla="*/ 74 h 74"/>
                  <a:gd name="T8" fmla="*/ 136 w 173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74">
                    <a:moveTo>
                      <a:pt x="136" y="0"/>
                    </a:moveTo>
                    <a:lnTo>
                      <a:pt x="37" y="0"/>
                    </a:lnTo>
                    <a:lnTo>
                      <a:pt x="0" y="74"/>
                    </a:lnTo>
                    <a:lnTo>
                      <a:pt x="173" y="74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93D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Rectangle 86"/>
              <p:cNvSpPr>
                <a:spLocks noChangeArrowheads="1"/>
              </p:cNvSpPr>
              <p:nvPr/>
            </p:nvSpPr>
            <p:spPr bwMode="auto">
              <a:xfrm>
                <a:off x="3050649" y="4646614"/>
                <a:ext cx="234950" cy="136525"/>
              </a:xfrm>
              <a:prstGeom prst="rect">
                <a:avLst/>
              </a:prstGeom>
              <a:solidFill>
                <a:srgbClr val="93D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Oval 87"/>
              <p:cNvSpPr>
                <a:spLocks noChangeArrowheads="1"/>
              </p:cNvSpPr>
              <p:nvPr/>
            </p:nvSpPr>
            <p:spPr bwMode="auto">
              <a:xfrm>
                <a:off x="4128562" y="4056064"/>
                <a:ext cx="254000" cy="2762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Oval 88"/>
              <p:cNvSpPr>
                <a:spLocks noChangeArrowheads="1"/>
              </p:cNvSpPr>
              <p:nvPr/>
            </p:nvSpPr>
            <p:spPr bwMode="auto">
              <a:xfrm>
                <a:off x="3931712" y="4527552"/>
                <a:ext cx="157162" cy="1571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Oval 89"/>
              <p:cNvSpPr>
                <a:spLocks noChangeArrowheads="1"/>
              </p:cNvSpPr>
              <p:nvPr/>
            </p:nvSpPr>
            <p:spPr bwMode="auto">
              <a:xfrm>
                <a:off x="3931712" y="4175127"/>
                <a:ext cx="354012" cy="352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Rectangle 90"/>
              <p:cNvSpPr>
                <a:spLocks noChangeArrowheads="1"/>
              </p:cNvSpPr>
              <p:nvPr/>
            </p:nvSpPr>
            <p:spPr bwMode="auto">
              <a:xfrm>
                <a:off x="3952349" y="4783139"/>
                <a:ext cx="176212" cy="923925"/>
              </a:xfrm>
              <a:prstGeom prst="rect">
                <a:avLst/>
              </a:prstGeom>
              <a:solidFill>
                <a:srgbClr val="7EB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Rectangle 91"/>
              <p:cNvSpPr>
                <a:spLocks noChangeArrowheads="1"/>
              </p:cNvSpPr>
              <p:nvPr/>
            </p:nvSpPr>
            <p:spPr bwMode="auto">
              <a:xfrm>
                <a:off x="3893612" y="5824539"/>
                <a:ext cx="274637" cy="452438"/>
              </a:xfrm>
              <a:prstGeom prst="rect">
                <a:avLst/>
              </a:prstGeom>
              <a:solidFill>
                <a:srgbClr val="7EB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92"/>
              <p:cNvSpPr>
                <a:spLocks/>
              </p:cNvSpPr>
              <p:nvPr/>
            </p:nvSpPr>
            <p:spPr bwMode="auto">
              <a:xfrm>
                <a:off x="3893612" y="5707064"/>
                <a:ext cx="274637" cy="117475"/>
              </a:xfrm>
              <a:custGeom>
                <a:avLst/>
                <a:gdLst>
                  <a:gd name="T0" fmla="*/ 148 w 173"/>
                  <a:gd name="T1" fmla="*/ 0 h 74"/>
                  <a:gd name="T2" fmla="*/ 37 w 173"/>
                  <a:gd name="T3" fmla="*/ 0 h 74"/>
                  <a:gd name="T4" fmla="*/ 0 w 173"/>
                  <a:gd name="T5" fmla="*/ 74 h 74"/>
                  <a:gd name="T6" fmla="*/ 173 w 173"/>
                  <a:gd name="T7" fmla="*/ 74 h 74"/>
                  <a:gd name="T8" fmla="*/ 148 w 173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74">
                    <a:moveTo>
                      <a:pt x="148" y="0"/>
                    </a:moveTo>
                    <a:lnTo>
                      <a:pt x="37" y="0"/>
                    </a:lnTo>
                    <a:lnTo>
                      <a:pt x="0" y="74"/>
                    </a:lnTo>
                    <a:lnTo>
                      <a:pt x="173" y="74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93D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Rectangle 93"/>
              <p:cNvSpPr>
                <a:spLocks noChangeArrowheads="1"/>
              </p:cNvSpPr>
              <p:nvPr/>
            </p:nvSpPr>
            <p:spPr bwMode="auto">
              <a:xfrm>
                <a:off x="3912662" y="4646614"/>
                <a:ext cx="234950" cy="136525"/>
              </a:xfrm>
              <a:prstGeom prst="rect">
                <a:avLst/>
              </a:prstGeom>
              <a:solidFill>
                <a:srgbClr val="93D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Oval 94"/>
              <p:cNvSpPr>
                <a:spLocks noChangeArrowheads="1"/>
              </p:cNvSpPr>
              <p:nvPr/>
            </p:nvSpPr>
            <p:spPr bwMode="auto">
              <a:xfrm>
                <a:off x="4774674" y="4351339"/>
                <a:ext cx="274637" cy="2555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Oval 95"/>
              <p:cNvSpPr>
                <a:spLocks noChangeArrowheads="1"/>
              </p:cNvSpPr>
              <p:nvPr/>
            </p:nvSpPr>
            <p:spPr bwMode="auto">
              <a:xfrm>
                <a:off x="5206474" y="3997327"/>
                <a:ext cx="136525" cy="1381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Oval 96"/>
              <p:cNvSpPr>
                <a:spLocks noChangeArrowheads="1"/>
              </p:cNvSpPr>
              <p:nvPr/>
            </p:nvSpPr>
            <p:spPr bwMode="auto">
              <a:xfrm>
                <a:off x="4931837" y="4037014"/>
                <a:ext cx="157162" cy="1381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Oval 97"/>
              <p:cNvSpPr>
                <a:spLocks noChangeArrowheads="1"/>
              </p:cNvSpPr>
              <p:nvPr/>
            </p:nvSpPr>
            <p:spPr bwMode="auto">
              <a:xfrm>
                <a:off x="4892149" y="4135439"/>
                <a:ext cx="352425" cy="3540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Rectangle 98"/>
              <p:cNvSpPr>
                <a:spLocks noChangeArrowheads="1"/>
              </p:cNvSpPr>
              <p:nvPr/>
            </p:nvSpPr>
            <p:spPr bwMode="auto">
              <a:xfrm>
                <a:off x="4814362" y="4783139"/>
                <a:ext cx="176212" cy="923925"/>
              </a:xfrm>
              <a:prstGeom prst="rect">
                <a:avLst/>
              </a:prstGeom>
              <a:solidFill>
                <a:srgbClr val="7EB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Rectangle 99"/>
              <p:cNvSpPr>
                <a:spLocks noChangeArrowheads="1"/>
              </p:cNvSpPr>
              <p:nvPr/>
            </p:nvSpPr>
            <p:spPr bwMode="auto">
              <a:xfrm>
                <a:off x="4755624" y="5824539"/>
                <a:ext cx="274637" cy="452438"/>
              </a:xfrm>
              <a:prstGeom prst="rect">
                <a:avLst/>
              </a:prstGeom>
              <a:solidFill>
                <a:srgbClr val="7EB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100"/>
              <p:cNvSpPr>
                <a:spLocks/>
              </p:cNvSpPr>
              <p:nvPr/>
            </p:nvSpPr>
            <p:spPr bwMode="auto">
              <a:xfrm>
                <a:off x="4755624" y="5707064"/>
                <a:ext cx="274637" cy="117475"/>
              </a:xfrm>
              <a:custGeom>
                <a:avLst/>
                <a:gdLst>
                  <a:gd name="T0" fmla="*/ 148 w 173"/>
                  <a:gd name="T1" fmla="*/ 0 h 74"/>
                  <a:gd name="T2" fmla="*/ 37 w 173"/>
                  <a:gd name="T3" fmla="*/ 0 h 74"/>
                  <a:gd name="T4" fmla="*/ 0 w 173"/>
                  <a:gd name="T5" fmla="*/ 74 h 74"/>
                  <a:gd name="T6" fmla="*/ 173 w 173"/>
                  <a:gd name="T7" fmla="*/ 74 h 74"/>
                  <a:gd name="T8" fmla="*/ 148 w 173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74">
                    <a:moveTo>
                      <a:pt x="148" y="0"/>
                    </a:moveTo>
                    <a:lnTo>
                      <a:pt x="37" y="0"/>
                    </a:lnTo>
                    <a:lnTo>
                      <a:pt x="0" y="74"/>
                    </a:lnTo>
                    <a:lnTo>
                      <a:pt x="173" y="74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93D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Rectangle 101"/>
              <p:cNvSpPr>
                <a:spLocks noChangeArrowheads="1"/>
              </p:cNvSpPr>
              <p:nvPr/>
            </p:nvSpPr>
            <p:spPr bwMode="auto">
              <a:xfrm>
                <a:off x="4793724" y="4646614"/>
                <a:ext cx="215900" cy="136525"/>
              </a:xfrm>
              <a:prstGeom prst="rect">
                <a:avLst/>
              </a:prstGeom>
              <a:solidFill>
                <a:srgbClr val="93D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102"/>
              <p:cNvSpPr>
                <a:spLocks/>
              </p:cNvSpPr>
              <p:nvPr/>
            </p:nvSpPr>
            <p:spPr bwMode="auto">
              <a:xfrm>
                <a:off x="3364974" y="5726114"/>
                <a:ext cx="469900" cy="550863"/>
              </a:xfrm>
              <a:custGeom>
                <a:avLst/>
                <a:gdLst>
                  <a:gd name="T0" fmla="*/ 24 w 24"/>
                  <a:gd name="T1" fmla="*/ 28 h 28"/>
                  <a:gd name="T2" fmla="*/ 24 w 24"/>
                  <a:gd name="T3" fmla="*/ 2 h 28"/>
                  <a:gd name="T4" fmla="*/ 23 w 24"/>
                  <a:gd name="T5" fmla="*/ 0 h 28"/>
                  <a:gd name="T6" fmla="*/ 1 w 24"/>
                  <a:gd name="T7" fmla="*/ 0 h 28"/>
                  <a:gd name="T8" fmla="*/ 0 w 24"/>
                  <a:gd name="T9" fmla="*/ 2 h 28"/>
                  <a:gd name="T10" fmla="*/ 0 w 24"/>
                  <a:gd name="T11" fmla="*/ 28 h 28"/>
                  <a:gd name="T12" fmla="*/ 24 w 24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8">
                    <a:moveTo>
                      <a:pt x="24" y="28"/>
                    </a:move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4" y="0"/>
                      <a:pt x="2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8"/>
                      <a:pt x="0" y="28"/>
                      <a:pt x="0" y="28"/>
                    </a:cubicBezTo>
                    <a:lnTo>
                      <a:pt x="24" y="28"/>
                    </a:lnTo>
                    <a:close/>
                  </a:path>
                </a:pathLst>
              </a:custGeom>
              <a:solidFill>
                <a:srgbClr val="B2A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103"/>
              <p:cNvSpPr>
                <a:spLocks/>
              </p:cNvSpPr>
              <p:nvPr/>
            </p:nvSpPr>
            <p:spPr bwMode="auto">
              <a:xfrm>
                <a:off x="4990574" y="5411789"/>
                <a:ext cx="254000" cy="865188"/>
              </a:xfrm>
              <a:custGeom>
                <a:avLst/>
                <a:gdLst>
                  <a:gd name="T0" fmla="*/ 11 w 13"/>
                  <a:gd name="T1" fmla="*/ 8 h 44"/>
                  <a:gd name="T2" fmla="*/ 11 w 13"/>
                  <a:gd name="T3" fmla="*/ 44 h 44"/>
                  <a:gd name="T4" fmla="*/ 13 w 13"/>
                  <a:gd name="T5" fmla="*/ 44 h 44"/>
                  <a:gd name="T6" fmla="*/ 13 w 13"/>
                  <a:gd name="T7" fmla="*/ 8 h 44"/>
                  <a:gd name="T8" fmla="*/ 5 w 13"/>
                  <a:gd name="T9" fmla="*/ 0 h 44"/>
                  <a:gd name="T10" fmla="*/ 0 w 13"/>
                  <a:gd name="T11" fmla="*/ 0 h 44"/>
                  <a:gd name="T12" fmla="*/ 0 w 13"/>
                  <a:gd name="T13" fmla="*/ 2 h 44"/>
                  <a:gd name="T14" fmla="*/ 5 w 13"/>
                  <a:gd name="T15" fmla="*/ 2 h 44"/>
                  <a:gd name="T16" fmla="*/ 11 w 13"/>
                  <a:gd name="T17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44">
                    <a:moveTo>
                      <a:pt x="11" y="8"/>
                    </a:moveTo>
                    <a:cubicBezTo>
                      <a:pt x="11" y="44"/>
                      <a:pt x="11" y="44"/>
                      <a:pt x="11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3"/>
                      <a:pt x="9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8" y="2"/>
                      <a:pt x="11" y="5"/>
                      <a:pt x="11" y="8"/>
                    </a:cubicBezTo>
                    <a:close/>
                  </a:path>
                </a:pathLst>
              </a:custGeom>
              <a:solidFill>
                <a:srgbClr val="39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Freeform 104"/>
              <p:cNvSpPr>
                <a:spLocks/>
              </p:cNvSpPr>
              <p:nvPr/>
            </p:nvSpPr>
            <p:spPr bwMode="auto">
              <a:xfrm>
                <a:off x="2815700" y="5411789"/>
                <a:ext cx="274637" cy="865188"/>
              </a:xfrm>
              <a:custGeom>
                <a:avLst/>
                <a:gdLst>
                  <a:gd name="T0" fmla="*/ 2 w 14"/>
                  <a:gd name="T1" fmla="*/ 44 h 44"/>
                  <a:gd name="T2" fmla="*/ 2 w 14"/>
                  <a:gd name="T3" fmla="*/ 8 h 44"/>
                  <a:gd name="T4" fmla="*/ 8 w 14"/>
                  <a:gd name="T5" fmla="*/ 2 h 44"/>
                  <a:gd name="T6" fmla="*/ 14 w 14"/>
                  <a:gd name="T7" fmla="*/ 2 h 44"/>
                  <a:gd name="T8" fmla="*/ 14 w 14"/>
                  <a:gd name="T9" fmla="*/ 0 h 44"/>
                  <a:gd name="T10" fmla="*/ 8 w 14"/>
                  <a:gd name="T11" fmla="*/ 0 h 44"/>
                  <a:gd name="T12" fmla="*/ 0 w 14"/>
                  <a:gd name="T13" fmla="*/ 8 h 44"/>
                  <a:gd name="T14" fmla="*/ 0 w 14"/>
                  <a:gd name="T15" fmla="*/ 44 h 44"/>
                  <a:gd name="T16" fmla="*/ 2 w 14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4">
                    <a:moveTo>
                      <a:pt x="2" y="4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5"/>
                      <a:pt x="5" y="2"/>
                      <a:pt x="8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44"/>
                      <a:pt x="0" y="44"/>
                      <a:pt x="0" y="44"/>
                    </a:cubicBezTo>
                    <a:lnTo>
                      <a:pt x="2" y="44"/>
                    </a:lnTo>
                    <a:close/>
                  </a:path>
                </a:pathLst>
              </a:custGeom>
              <a:solidFill>
                <a:srgbClr val="C68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Freeform 105"/>
              <p:cNvSpPr>
                <a:spLocks/>
              </p:cNvSpPr>
              <p:nvPr/>
            </p:nvSpPr>
            <p:spPr bwMode="auto">
              <a:xfrm>
                <a:off x="4226987" y="5726114"/>
                <a:ext cx="488950" cy="550863"/>
              </a:xfrm>
              <a:custGeom>
                <a:avLst/>
                <a:gdLst>
                  <a:gd name="T0" fmla="*/ 25 w 25"/>
                  <a:gd name="T1" fmla="*/ 28 h 28"/>
                  <a:gd name="T2" fmla="*/ 25 w 25"/>
                  <a:gd name="T3" fmla="*/ 2 h 28"/>
                  <a:gd name="T4" fmla="*/ 23 w 25"/>
                  <a:gd name="T5" fmla="*/ 0 h 28"/>
                  <a:gd name="T6" fmla="*/ 1 w 25"/>
                  <a:gd name="T7" fmla="*/ 0 h 28"/>
                  <a:gd name="T8" fmla="*/ 0 w 25"/>
                  <a:gd name="T9" fmla="*/ 2 h 28"/>
                  <a:gd name="T10" fmla="*/ 0 w 25"/>
                  <a:gd name="T11" fmla="*/ 28 h 28"/>
                  <a:gd name="T12" fmla="*/ 25 w 25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8">
                    <a:moveTo>
                      <a:pt x="25" y="28"/>
                    </a:move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4" y="0"/>
                      <a:pt x="2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8"/>
                      <a:pt x="0" y="28"/>
                      <a:pt x="0" y="28"/>
                    </a:cubicBezTo>
                    <a:lnTo>
                      <a:pt x="25" y="28"/>
                    </a:lnTo>
                    <a:close/>
                  </a:path>
                </a:pathLst>
              </a:custGeom>
              <a:solidFill>
                <a:srgbClr val="B2A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106"/>
              <p:cNvSpPr>
                <a:spLocks/>
              </p:cNvSpPr>
              <p:nvPr/>
            </p:nvSpPr>
            <p:spPr bwMode="auto">
              <a:xfrm>
                <a:off x="4520674" y="5411789"/>
                <a:ext cx="293687" cy="314325"/>
              </a:xfrm>
              <a:custGeom>
                <a:avLst/>
                <a:gdLst>
                  <a:gd name="T0" fmla="*/ 9 w 15"/>
                  <a:gd name="T1" fmla="*/ 0 h 16"/>
                  <a:gd name="T2" fmla="*/ 0 w 15"/>
                  <a:gd name="T3" fmla="*/ 8 h 16"/>
                  <a:gd name="T4" fmla="*/ 0 w 15"/>
                  <a:gd name="T5" fmla="*/ 16 h 16"/>
                  <a:gd name="T6" fmla="*/ 3 w 15"/>
                  <a:gd name="T7" fmla="*/ 16 h 16"/>
                  <a:gd name="T8" fmla="*/ 3 w 15"/>
                  <a:gd name="T9" fmla="*/ 8 h 16"/>
                  <a:gd name="T10" fmla="*/ 9 w 15"/>
                  <a:gd name="T11" fmla="*/ 2 h 16"/>
                  <a:gd name="T12" fmla="*/ 15 w 15"/>
                  <a:gd name="T13" fmla="*/ 2 h 16"/>
                  <a:gd name="T14" fmla="*/ 15 w 15"/>
                  <a:gd name="T15" fmla="*/ 0 h 16"/>
                  <a:gd name="T16" fmla="*/ 9 w 15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6">
                    <a:moveTo>
                      <a:pt x="9" y="0"/>
                    </a:moveTo>
                    <a:cubicBezTo>
                      <a:pt x="4" y="0"/>
                      <a:pt x="0" y="3"/>
                      <a:pt x="0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5"/>
                      <a:pt x="5" y="2"/>
                      <a:pt x="9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2A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107"/>
              <p:cNvSpPr>
                <a:spLocks/>
              </p:cNvSpPr>
              <p:nvPr/>
            </p:nvSpPr>
            <p:spPr bwMode="auto">
              <a:xfrm>
                <a:off x="4598462" y="5470527"/>
                <a:ext cx="215900" cy="255588"/>
              </a:xfrm>
              <a:custGeom>
                <a:avLst/>
                <a:gdLst>
                  <a:gd name="T0" fmla="*/ 5 w 11"/>
                  <a:gd name="T1" fmla="*/ 0 h 13"/>
                  <a:gd name="T2" fmla="*/ 0 w 11"/>
                  <a:gd name="T3" fmla="*/ 5 h 13"/>
                  <a:gd name="T4" fmla="*/ 0 w 11"/>
                  <a:gd name="T5" fmla="*/ 13 h 13"/>
                  <a:gd name="T6" fmla="*/ 3 w 11"/>
                  <a:gd name="T7" fmla="*/ 13 h 13"/>
                  <a:gd name="T8" fmla="*/ 3 w 11"/>
                  <a:gd name="T9" fmla="*/ 5 h 13"/>
                  <a:gd name="T10" fmla="*/ 5 w 11"/>
                  <a:gd name="T11" fmla="*/ 3 h 13"/>
                  <a:gd name="T12" fmla="*/ 11 w 11"/>
                  <a:gd name="T13" fmla="*/ 3 h 13"/>
                  <a:gd name="T14" fmla="*/ 11 w 11"/>
                  <a:gd name="T15" fmla="*/ 0 h 13"/>
                  <a:gd name="T16" fmla="*/ 5 w 11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3">
                    <a:moveTo>
                      <a:pt x="5" y="0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2A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108"/>
              <p:cNvSpPr>
                <a:spLocks/>
              </p:cNvSpPr>
              <p:nvPr/>
            </p:nvSpPr>
            <p:spPr bwMode="auto">
              <a:xfrm>
                <a:off x="4128562" y="5411789"/>
                <a:ext cx="293687" cy="314325"/>
              </a:xfrm>
              <a:custGeom>
                <a:avLst/>
                <a:gdLst>
                  <a:gd name="T0" fmla="*/ 6 w 15"/>
                  <a:gd name="T1" fmla="*/ 0 h 16"/>
                  <a:gd name="T2" fmla="*/ 15 w 15"/>
                  <a:gd name="T3" fmla="*/ 8 h 16"/>
                  <a:gd name="T4" fmla="*/ 15 w 15"/>
                  <a:gd name="T5" fmla="*/ 16 h 16"/>
                  <a:gd name="T6" fmla="*/ 12 w 15"/>
                  <a:gd name="T7" fmla="*/ 16 h 16"/>
                  <a:gd name="T8" fmla="*/ 12 w 15"/>
                  <a:gd name="T9" fmla="*/ 8 h 16"/>
                  <a:gd name="T10" fmla="*/ 6 w 15"/>
                  <a:gd name="T11" fmla="*/ 2 h 16"/>
                  <a:gd name="T12" fmla="*/ 0 w 15"/>
                  <a:gd name="T13" fmla="*/ 2 h 16"/>
                  <a:gd name="T14" fmla="*/ 0 w 15"/>
                  <a:gd name="T15" fmla="*/ 0 h 16"/>
                  <a:gd name="T16" fmla="*/ 6 w 15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6">
                    <a:moveTo>
                      <a:pt x="6" y="0"/>
                    </a:moveTo>
                    <a:cubicBezTo>
                      <a:pt x="11" y="0"/>
                      <a:pt x="15" y="3"/>
                      <a:pt x="15" y="8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5"/>
                      <a:pt x="9" y="2"/>
                      <a:pt x="6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2A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109"/>
              <p:cNvSpPr>
                <a:spLocks/>
              </p:cNvSpPr>
              <p:nvPr/>
            </p:nvSpPr>
            <p:spPr bwMode="auto">
              <a:xfrm>
                <a:off x="4128562" y="5470527"/>
                <a:ext cx="215900" cy="255588"/>
              </a:xfrm>
              <a:custGeom>
                <a:avLst/>
                <a:gdLst>
                  <a:gd name="T0" fmla="*/ 6 w 11"/>
                  <a:gd name="T1" fmla="*/ 0 h 13"/>
                  <a:gd name="T2" fmla="*/ 11 w 11"/>
                  <a:gd name="T3" fmla="*/ 5 h 13"/>
                  <a:gd name="T4" fmla="*/ 11 w 11"/>
                  <a:gd name="T5" fmla="*/ 13 h 13"/>
                  <a:gd name="T6" fmla="*/ 8 w 11"/>
                  <a:gd name="T7" fmla="*/ 13 h 13"/>
                  <a:gd name="T8" fmla="*/ 8 w 11"/>
                  <a:gd name="T9" fmla="*/ 5 h 13"/>
                  <a:gd name="T10" fmla="*/ 6 w 11"/>
                  <a:gd name="T11" fmla="*/ 3 h 13"/>
                  <a:gd name="T12" fmla="*/ 0 w 11"/>
                  <a:gd name="T13" fmla="*/ 3 h 13"/>
                  <a:gd name="T14" fmla="*/ 0 w 11"/>
                  <a:gd name="T15" fmla="*/ 0 h 13"/>
                  <a:gd name="T16" fmla="*/ 6 w 11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3">
                    <a:moveTo>
                      <a:pt x="6" y="0"/>
                    </a:moveTo>
                    <a:cubicBezTo>
                      <a:pt x="8" y="0"/>
                      <a:pt x="11" y="3"/>
                      <a:pt x="11" y="5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7" y="3"/>
                      <a:pt x="6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2A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Freeform 110"/>
              <p:cNvSpPr>
                <a:spLocks/>
              </p:cNvSpPr>
              <p:nvPr/>
            </p:nvSpPr>
            <p:spPr bwMode="auto">
              <a:xfrm>
                <a:off x="3658662" y="5411789"/>
                <a:ext cx="293687" cy="314325"/>
              </a:xfrm>
              <a:custGeom>
                <a:avLst/>
                <a:gdLst>
                  <a:gd name="T0" fmla="*/ 8 w 15"/>
                  <a:gd name="T1" fmla="*/ 0 h 16"/>
                  <a:gd name="T2" fmla="*/ 0 w 15"/>
                  <a:gd name="T3" fmla="*/ 8 h 16"/>
                  <a:gd name="T4" fmla="*/ 0 w 15"/>
                  <a:gd name="T5" fmla="*/ 16 h 16"/>
                  <a:gd name="T6" fmla="*/ 2 w 15"/>
                  <a:gd name="T7" fmla="*/ 16 h 16"/>
                  <a:gd name="T8" fmla="*/ 2 w 15"/>
                  <a:gd name="T9" fmla="*/ 8 h 16"/>
                  <a:gd name="T10" fmla="*/ 8 w 15"/>
                  <a:gd name="T11" fmla="*/ 2 h 16"/>
                  <a:gd name="T12" fmla="*/ 15 w 15"/>
                  <a:gd name="T13" fmla="*/ 2 h 16"/>
                  <a:gd name="T14" fmla="*/ 15 w 15"/>
                  <a:gd name="T15" fmla="*/ 0 h 16"/>
                  <a:gd name="T16" fmla="*/ 8 w 15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6">
                    <a:moveTo>
                      <a:pt x="8" y="0"/>
                    </a:moveTo>
                    <a:cubicBezTo>
                      <a:pt x="4" y="0"/>
                      <a:pt x="0" y="3"/>
                      <a:pt x="0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5"/>
                      <a:pt x="5" y="2"/>
                      <a:pt x="8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2A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111"/>
              <p:cNvSpPr>
                <a:spLocks/>
              </p:cNvSpPr>
              <p:nvPr/>
            </p:nvSpPr>
            <p:spPr bwMode="auto">
              <a:xfrm>
                <a:off x="3736449" y="5470527"/>
                <a:ext cx="215900" cy="255588"/>
              </a:xfrm>
              <a:custGeom>
                <a:avLst/>
                <a:gdLst>
                  <a:gd name="T0" fmla="*/ 5 w 11"/>
                  <a:gd name="T1" fmla="*/ 0 h 13"/>
                  <a:gd name="T2" fmla="*/ 0 w 11"/>
                  <a:gd name="T3" fmla="*/ 5 h 13"/>
                  <a:gd name="T4" fmla="*/ 0 w 11"/>
                  <a:gd name="T5" fmla="*/ 13 h 13"/>
                  <a:gd name="T6" fmla="*/ 2 w 11"/>
                  <a:gd name="T7" fmla="*/ 13 h 13"/>
                  <a:gd name="T8" fmla="*/ 2 w 11"/>
                  <a:gd name="T9" fmla="*/ 5 h 13"/>
                  <a:gd name="T10" fmla="*/ 5 w 11"/>
                  <a:gd name="T11" fmla="*/ 3 h 13"/>
                  <a:gd name="T12" fmla="*/ 11 w 11"/>
                  <a:gd name="T13" fmla="*/ 3 h 13"/>
                  <a:gd name="T14" fmla="*/ 11 w 11"/>
                  <a:gd name="T15" fmla="*/ 0 h 13"/>
                  <a:gd name="T16" fmla="*/ 5 w 11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3">
                    <a:moveTo>
                      <a:pt x="5" y="0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2A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112"/>
              <p:cNvSpPr>
                <a:spLocks/>
              </p:cNvSpPr>
              <p:nvPr/>
            </p:nvSpPr>
            <p:spPr bwMode="auto">
              <a:xfrm>
                <a:off x="3247499" y="5411789"/>
                <a:ext cx="293687" cy="314325"/>
              </a:xfrm>
              <a:custGeom>
                <a:avLst/>
                <a:gdLst>
                  <a:gd name="T0" fmla="*/ 7 w 15"/>
                  <a:gd name="T1" fmla="*/ 0 h 16"/>
                  <a:gd name="T2" fmla="*/ 15 w 15"/>
                  <a:gd name="T3" fmla="*/ 8 h 16"/>
                  <a:gd name="T4" fmla="*/ 15 w 15"/>
                  <a:gd name="T5" fmla="*/ 16 h 16"/>
                  <a:gd name="T6" fmla="*/ 13 w 15"/>
                  <a:gd name="T7" fmla="*/ 16 h 16"/>
                  <a:gd name="T8" fmla="*/ 13 w 15"/>
                  <a:gd name="T9" fmla="*/ 8 h 16"/>
                  <a:gd name="T10" fmla="*/ 7 w 15"/>
                  <a:gd name="T11" fmla="*/ 2 h 16"/>
                  <a:gd name="T12" fmla="*/ 0 w 15"/>
                  <a:gd name="T13" fmla="*/ 2 h 16"/>
                  <a:gd name="T14" fmla="*/ 0 w 15"/>
                  <a:gd name="T15" fmla="*/ 0 h 16"/>
                  <a:gd name="T16" fmla="*/ 7 w 15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cubicBezTo>
                      <a:pt x="12" y="0"/>
                      <a:pt x="15" y="3"/>
                      <a:pt x="15" y="8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5"/>
                      <a:pt x="10" y="2"/>
                      <a:pt x="7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2A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113"/>
              <p:cNvSpPr>
                <a:spLocks/>
              </p:cNvSpPr>
              <p:nvPr/>
            </p:nvSpPr>
            <p:spPr bwMode="auto">
              <a:xfrm>
                <a:off x="3247499" y="5470527"/>
                <a:ext cx="234950" cy="255588"/>
              </a:xfrm>
              <a:custGeom>
                <a:avLst/>
                <a:gdLst>
                  <a:gd name="T0" fmla="*/ 7 w 12"/>
                  <a:gd name="T1" fmla="*/ 0 h 13"/>
                  <a:gd name="T2" fmla="*/ 12 w 12"/>
                  <a:gd name="T3" fmla="*/ 5 h 13"/>
                  <a:gd name="T4" fmla="*/ 12 w 12"/>
                  <a:gd name="T5" fmla="*/ 13 h 13"/>
                  <a:gd name="T6" fmla="*/ 9 w 12"/>
                  <a:gd name="T7" fmla="*/ 13 h 13"/>
                  <a:gd name="T8" fmla="*/ 9 w 12"/>
                  <a:gd name="T9" fmla="*/ 5 h 13"/>
                  <a:gd name="T10" fmla="*/ 7 w 12"/>
                  <a:gd name="T11" fmla="*/ 3 h 13"/>
                  <a:gd name="T12" fmla="*/ 0 w 12"/>
                  <a:gd name="T13" fmla="*/ 3 h 13"/>
                  <a:gd name="T14" fmla="*/ 0 w 12"/>
                  <a:gd name="T15" fmla="*/ 0 h 13"/>
                  <a:gd name="T16" fmla="*/ 7 w 12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3">
                    <a:moveTo>
                      <a:pt x="7" y="0"/>
                    </a:moveTo>
                    <a:cubicBezTo>
                      <a:pt x="9" y="0"/>
                      <a:pt x="12" y="3"/>
                      <a:pt x="12" y="5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8" y="3"/>
                      <a:pt x="7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2A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9344304" y="1006872"/>
            <a:ext cx="1735941" cy="1735941"/>
            <a:chOff x="9344304" y="1006872"/>
            <a:chExt cx="1735941" cy="1735941"/>
          </a:xfrm>
        </p:grpSpPr>
        <p:sp>
          <p:nvSpPr>
            <p:cNvPr id="28" name="타원 27"/>
            <p:cNvSpPr/>
            <p:nvPr/>
          </p:nvSpPr>
          <p:spPr>
            <a:xfrm>
              <a:off x="9344304" y="1006872"/>
              <a:ext cx="1735941" cy="1735941"/>
            </a:xfrm>
            <a:prstGeom prst="ellipse">
              <a:avLst/>
            </a:prstGeom>
            <a:solidFill>
              <a:schemeClr val="tx1"/>
            </a:solidFill>
            <a:ln w="857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9457275" y="1119843"/>
              <a:ext cx="1509998" cy="150999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0" name="그룹 69"/>
            <p:cNvGrpSpPr/>
            <p:nvPr/>
          </p:nvGrpSpPr>
          <p:grpSpPr>
            <a:xfrm>
              <a:off x="9857354" y="1298346"/>
              <a:ext cx="829120" cy="1019436"/>
              <a:chOff x="5695950" y="2943225"/>
              <a:chExt cx="795338" cy="977900"/>
            </a:xfrm>
          </p:grpSpPr>
          <p:sp>
            <p:nvSpPr>
              <p:cNvPr id="71" name="Freeform 62"/>
              <p:cNvSpPr>
                <a:spLocks/>
              </p:cNvSpPr>
              <p:nvPr/>
            </p:nvSpPr>
            <p:spPr bwMode="auto">
              <a:xfrm>
                <a:off x="6232525" y="3079750"/>
                <a:ext cx="258763" cy="830263"/>
              </a:xfrm>
              <a:custGeom>
                <a:avLst/>
                <a:gdLst>
                  <a:gd name="T0" fmla="*/ 66 w 68"/>
                  <a:gd name="T1" fmla="*/ 44 h 219"/>
                  <a:gd name="T2" fmla="*/ 24 w 68"/>
                  <a:gd name="T3" fmla="*/ 3 h 219"/>
                  <a:gd name="T4" fmla="*/ 15 w 68"/>
                  <a:gd name="T5" fmla="*/ 3 h 219"/>
                  <a:gd name="T6" fmla="*/ 15 w 68"/>
                  <a:gd name="T7" fmla="*/ 11 h 219"/>
                  <a:gd name="T8" fmla="*/ 33 w 68"/>
                  <a:gd name="T9" fmla="*/ 28 h 219"/>
                  <a:gd name="T10" fmla="*/ 33 w 68"/>
                  <a:gd name="T11" fmla="*/ 68 h 219"/>
                  <a:gd name="T12" fmla="*/ 37 w 68"/>
                  <a:gd name="T13" fmla="*/ 73 h 219"/>
                  <a:gd name="T14" fmla="*/ 55 w 68"/>
                  <a:gd name="T15" fmla="*/ 73 h 219"/>
                  <a:gd name="T16" fmla="*/ 55 w 68"/>
                  <a:gd name="T17" fmla="*/ 197 h 219"/>
                  <a:gd name="T18" fmla="*/ 45 w 68"/>
                  <a:gd name="T19" fmla="*/ 207 h 219"/>
                  <a:gd name="T20" fmla="*/ 41 w 68"/>
                  <a:gd name="T21" fmla="*/ 207 h 219"/>
                  <a:gd name="T22" fmla="*/ 31 w 68"/>
                  <a:gd name="T23" fmla="*/ 197 h 219"/>
                  <a:gd name="T24" fmla="*/ 31 w 68"/>
                  <a:gd name="T25" fmla="*/ 90 h 219"/>
                  <a:gd name="T26" fmla="*/ 8 w 68"/>
                  <a:gd name="T27" fmla="*/ 67 h 219"/>
                  <a:gd name="T28" fmla="*/ 0 w 68"/>
                  <a:gd name="T29" fmla="*/ 67 h 219"/>
                  <a:gd name="T30" fmla="*/ 0 w 68"/>
                  <a:gd name="T31" fmla="*/ 79 h 219"/>
                  <a:gd name="T32" fmla="*/ 8 w 68"/>
                  <a:gd name="T33" fmla="*/ 79 h 219"/>
                  <a:gd name="T34" fmla="*/ 18 w 68"/>
                  <a:gd name="T35" fmla="*/ 90 h 219"/>
                  <a:gd name="T36" fmla="*/ 18 w 68"/>
                  <a:gd name="T37" fmla="*/ 197 h 219"/>
                  <a:gd name="T38" fmla="*/ 41 w 68"/>
                  <a:gd name="T39" fmla="*/ 219 h 219"/>
                  <a:gd name="T40" fmla="*/ 45 w 68"/>
                  <a:gd name="T41" fmla="*/ 219 h 219"/>
                  <a:gd name="T42" fmla="*/ 68 w 68"/>
                  <a:gd name="T43" fmla="*/ 197 h 219"/>
                  <a:gd name="T44" fmla="*/ 68 w 68"/>
                  <a:gd name="T45" fmla="*/ 49 h 219"/>
                  <a:gd name="T46" fmla="*/ 66 w 68"/>
                  <a:gd name="T47" fmla="*/ 44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219">
                    <a:moveTo>
                      <a:pt x="66" y="44"/>
                    </a:moveTo>
                    <a:cubicBezTo>
                      <a:pt x="24" y="3"/>
                      <a:pt x="24" y="3"/>
                      <a:pt x="24" y="3"/>
                    </a:cubicBezTo>
                    <a:cubicBezTo>
                      <a:pt x="22" y="0"/>
                      <a:pt x="18" y="0"/>
                      <a:pt x="15" y="3"/>
                    </a:cubicBezTo>
                    <a:cubicBezTo>
                      <a:pt x="13" y="5"/>
                      <a:pt x="13" y="9"/>
                      <a:pt x="15" y="11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3" y="71"/>
                      <a:pt x="35" y="73"/>
                      <a:pt x="37" y="73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55" y="197"/>
                      <a:pt x="55" y="197"/>
                      <a:pt x="55" y="197"/>
                    </a:cubicBezTo>
                    <a:cubicBezTo>
                      <a:pt x="55" y="202"/>
                      <a:pt x="51" y="207"/>
                      <a:pt x="45" y="207"/>
                    </a:cubicBezTo>
                    <a:cubicBezTo>
                      <a:pt x="41" y="207"/>
                      <a:pt x="41" y="207"/>
                      <a:pt x="41" y="207"/>
                    </a:cubicBezTo>
                    <a:cubicBezTo>
                      <a:pt x="35" y="207"/>
                      <a:pt x="31" y="202"/>
                      <a:pt x="31" y="197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31" y="77"/>
                      <a:pt x="20" y="67"/>
                      <a:pt x="8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14" y="79"/>
                      <a:pt x="18" y="84"/>
                      <a:pt x="18" y="90"/>
                    </a:cubicBezTo>
                    <a:cubicBezTo>
                      <a:pt x="18" y="197"/>
                      <a:pt x="18" y="197"/>
                      <a:pt x="18" y="197"/>
                    </a:cubicBezTo>
                    <a:cubicBezTo>
                      <a:pt x="18" y="209"/>
                      <a:pt x="29" y="219"/>
                      <a:pt x="41" y="219"/>
                    </a:cubicBezTo>
                    <a:cubicBezTo>
                      <a:pt x="45" y="219"/>
                      <a:pt x="45" y="219"/>
                      <a:pt x="45" y="219"/>
                    </a:cubicBezTo>
                    <a:cubicBezTo>
                      <a:pt x="57" y="219"/>
                      <a:pt x="68" y="209"/>
                      <a:pt x="68" y="197"/>
                    </a:cubicBezTo>
                    <a:cubicBezTo>
                      <a:pt x="68" y="49"/>
                      <a:pt x="68" y="49"/>
                      <a:pt x="68" y="49"/>
                    </a:cubicBezTo>
                    <a:cubicBezTo>
                      <a:pt x="68" y="47"/>
                      <a:pt x="67" y="45"/>
                      <a:pt x="66" y="44"/>
                    </a:cubicBezTo>
                    <a:close/>
                  </a:path>
                </a:pathLst>
              </a:custGeom>
              <a:solidFill>
                <a:srgbClr val="034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" name="Rectangle 63"/>
              <p:cNvSpPr>
                <a:spLocks noChangeArrowheads="1"/>
              </p:cNvSpPr>
              <p:nvPr/>
            </p:nvSpPr>
            <p:spPr bwMode="auto">
              <a:xfrm>
                <a:off x="5695950" y="2943225"/>
                <a:ext cx="536575" cy="977900"/>
              </a:xfrm>
              <a:prstGeom prst="rect">
                <a:avLst/>
              </a:prstGeom>
              <a:solidFill>
                <a:srgbClr val="107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" name="Rectangle 64"/>
              <p:cNvSpPr>
                <a:spLocks noChangeArrowheads="1"/>
              </p:cNvSpPr>
              <p:nvPr/>
            </p:nvSpPr>
            <p:spPr bwMode="auto">
              <a:xfrm>
                <a:off x="5768975" y="3038475"/>
                <a:ext cx="392113" cy="246063"/>
              </a:xfrm>
              <a:prstGeom prst="rect">
                <a:avLst/>
              </a:prstGeom>
              <a:solidFill>
                <a:srgbClr val="A4C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Freeform 65"/>
              <p:cNvSpPr>
                <a:spLocks/>
              </p:cNvSpPr>
              <p:nvPr/>
            </p:nvSpPr>
            <p:spPr bwMode="auto">
              <a:xfrm>
                <a:off x="5780088" y="3436938"/>
                <a:ext cx="361950" cy="385763"/>
              </a:xfrm>
              <a:custGeom>
                <a:avLst/>
                <a:gdLst>
                  <a:gd name="T0" fmla="*/ 15 w 95"/>
                  <a:gd name="T1" fmla="*/ 76 h 102"/>
                  <a:gd name="T2" fmla="*/ 84 w 95"/>
                  <a:gd name="T3" fmla="*/ 99 h 102"/>
                  <a:gd name="T4" fmla="*/ 80 w 95"/>
                  <a:gd name="T5" fmla="*/ 26 h 102"/>
                  <a:gd name="T6" fmla="*/ 11 w 95"/>
                  <a:gd name="T7" fmla="*/ 3 h 102"/>
                  <a:gd name="T8" fmla="*/ 15 w 95"/>
                  <a:gd name="T9" fmla="*/ 7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02">
                    <a:moveTo>
                      <a:pt x="15" y="76"/>
                    </a:moveTo>
                    <a:cubicBezTo>
                      <a:pt x="30" y="95"/>
                      <a:pt x="55" y="102"/>
                      <a:pt x="84" y="99"/>
                    </a:cubicBezTo>
                    <a:cubicBezTo>
                      <a:pt x="95" y="72"/>
                      <a:pt x="95" y="45"/>
                      <a:pt x="80" y="26"/>
                    </a:cubicBezTo>
                    <a:cubicBezTo>
                      <a:pt x="66" y="7"/>
                      <a:pt x="40" y="0"/>
                      <a:pt x="11" y="3"/>
                    </a:cubicBezTo>
                    <a:cubicBezTo>
                      <a:pt x="0" y="30"/>
                      <a:pt x="1" y="57"/>
                      <a:pt x="15" y="76"/>
                    </a:cubicBezTo>
                    <a:close/>
                  </a:path>
                </a:pathLst>
              </a:custGeom>
              <a:solidFill>
                <a:srgbClr val="98BC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" name="Freeform 66"/>
              <p:cNvSpPr>
                <a:spLocks/>
              </p:cNvSpPr>
              <p:nvPr/>
            </p:nvSpPr>
            <p:spPr bwMode="auto">
              <a:xfrm>
                <a:off x="5927725" y="3584575"/>
                <a:ext cx="179388" cy="227013"/>
              </a:xfrm>
              <a:custGeom>
                <a:avLst/>
                <a:gdLst>
                  <a:gd name="T0" fmla="*/ 45 w 47"/>
                  <a:gd name="T1" fmla="*/ 60 h 60"/>
                  <a:gd name="T2" fmla="*/ 47 w 47"/>
                  <a:gd name="T3" fmla="*/ 56 h 60"/>
                  <a:gd name="T4" fmla="*/ 32 w 47"/>
                  <a:gd name="T5" fmla="*/ 34 h 60"/>
                  <a:gd name="T6" fmla="*/ 0 w 47"/>
                  <a:gd name="T7" fmla="*/ 0 h 60"/>
                  <a:gd name="T8" fmla="*/ 24 w 47"/>
                  <a:gd name="T9" fmla="*/ 40 h 60"/>
                  <a:gd name="T10" fmla="*/ 41 w 47"/>
                  <a:gd name="T11" fmla="*/ 60 h 60"/>
                  <a:gd name="T12" fmla="*/ 45 w 47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60">
                    <a:moveTo>
                      <a:pt x="45" y="60"/>
                    </a:moveTo>
                    <a:cubicBezTo>
                      <a:pt x="46" y="58"/>
                      <a:pt x="46" y="57"/>
                      <a:pt x="47" y="56"/>
                    </a:cubicBezTo>
                    <a:cubicBezTo>
                      <a:pt x="42" y="49"/>
                      <a:pt x="37" y="41"/>
                      <a:pt x="32" y="34"/>
                    </a:cubicBezTo>
                    <a:cubicBezTo>
                      <a:pt x="20" y="19"/>
                      <a:pt x="9" y="7"/>
                      <a:pt x="0" y="0"/>
                    </a:cubicBezTo>
                    <a:cubicBezTo>
                      <a:pt x="4" y="11"/>
                      <a:pt x="13" y="25"/>
                      <a:pt x="24" y="40"/>
                    </a:cubicBezTo>
                    <a:cubicBezTo>
                      <a:pt x="30" y="47"/>
                      <a:pt x="35" y="54"/>
                      <a:pt x="41" y="60"/>
                    </a:cubicBezTo>
                    <a:cubicBezTo>
                      <a:pt x="42" y="60"/>
                      <a:pt x="44" y="60"/>
                      <a:pt x="45" y="60"/>
                    </a:cubicBezTo>
                    <a:close/>
                  </a:path>
                </a:pathLst>
              </a:custGeom>
              <a:solidFill>
                <a:srgbClr val="107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720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690215" y="167963"/>
            <a:ext cx="3342365" cy="520394"/>
            <a:chOff x="8690215" y="167963"/>
            <a:chExt cx="3342365" cy="520394"/>
          </a:xfrm>
        </p:grpSpPr>
        <p:sp>
          <p:nvSpPr>
            <p:cNvPr id="3" name="TextBox 2"/>
            <p:cNvSpPr txBox="1"/>
            <p:nvPr/>
          </p:nvSpPr>
          <p:spPr>
            <a:xfrm>
              <a:off x="9141168" y="167963"/>
              <a:ext cx="2387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제목을 입력하세요</a:t>
              </a:r>
              <a:r>
                <a:rPr lang="en-US" altLang="ko-KR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9037451" y="507880"/>
              <a:ext cx="2664000" cy="36000"/>
            </a:xfrm>
            <a:prstGeom prst="rect">
              <a:avLst/>
            </a:prstGeom>
            <a:gradFill flip="none" rotWithShape="1">
              <a:gsLst>
                <a:gs pos="38000">
                  <a:srgbClr val="629535"/>
                </a:gs>
                <a:gs pos="100000">
                  <a:srgbClr val="B6C63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Freeform 49"/>
            <p:cNvSpPr>
              <a:spLocks/>
            </p:cNvSpPr>
            <p:nvPr/>
          </p:nvSpPr>
          <p:spPr bwMode="auto">
            <a:xfrm>
              <a:off x="8690215" y="167963"/>
              <a:ext cx="492125" cy="438150"/>
            </a:xfrm>
            <a:custGeom>
              <a:avLst/>
              <a:gdLst>
                <a:gd name="T0" fmla="*/ 97 w 130"/>
                <a:gd name="T1" fmla="*/ 81 h 116"/>
                <a:gd name="T2" fmla="*/ 49 w 130"/>
                <a:gd name="T3" fmla="*/ 50 h 116"/>
                <a:gd name="T4" fmla="*/ 102 w 130"/>
                <a:gd name="T5" fmla="*/ 71 h 116"/>
                <a:gd name="T6" fmla="*/ 130 w 130"/>
                <a:gd name="T7" fmla="*/ 87 h 116"/>
                <a:gd name="T8" fmla="*/ 88 w 130"/>
                <a:gd name="T9" fmla="*/ 14 h 116"/>
                <a:gd name="T10" fmla="*/ 0 w 130"/>
                <a:gd name="T11" fmla="*/ 24 h 116"/>
                <a:gd name="T12" fmla="*/ 42 w 130"/>
                <a:gd name="T13" fmla="*/ 103 h 116"/>
                <a:gd name="T14" fmla="*/ 127 w 130"/>
                <a:gd name="T15" fmla="*/ 95 h 116"/>
                <a:gd name="T16" fmla="*/ 97 w 130"/>
                <a:gd name="T17" fmla="*/ 8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16">
                  <a:moveTo>
                    <a:pt x="97" y="81"/>
                  </a:moveTo>
                  <a:cubicBezTo>
                    <a:pt x="76" y="71"/>
                    <a:pt x="59" y="59"/>
                    <a:pt x="49" y="50"/>
                  </a:cubicBezTo>
                  <a:cubicBezTo>
                    <a:pt x="63" y="53"/>
                    <a:pt x="82" y="60"/>
                    <a:pt x="102" y="71"/>
                  </a:cubicBezTo>
                  <a:cubicBezTo>
                    <a:pt x="113" y="76"/>
                    <a:pt x="122" y="82"/>
                    <a:pt x="130" y="87"/>
                  </a:cubicBezTo>
                  <a:cubicBezTo>
                    <a:pt x="128" y="54"/>
                    <a:pt x="113" y="27"/>
                    <a:pt x="88" y="14"/>
                  </a:cubicBezTo>
                  <a:cubicBezTo>
                    <a:pt x="62" y="0"/>
                    <a:pt x="30" y="5"/>
                    <a:pt x="0" y="24"/>
                  </a:cubicBezTo>
                  <a:cubicBezTo>
                    <a:pt x="2" y="60"/>
                    <a:pt x="16" y="89"/>
                    <a:pt x="42" y="103"/>
                  </a:cubicBezTo>
                  <a:cubicBezTo>
                    <a:pt x="67" y="116"/>
                    <a:pt x="98" y="112"/>
                    <a:pt x="127" y="95"/>
                  </a:cubicBezTo>
                  <a:cubicBezTo>
                    <a:pt x="117" y="92"/>
                    <a:pt x="107" y="87"/>
                    <a:pt x="97" y="81"/>
                  </a:cubicBezTo>
                  <a:close/>
                </a:path>
              </a:pathLst>
            </a:custGeom>
            <a:solidFill>
              <a:srgbClr val="629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11608173" y="363403"/>
              <a:ext cx="424407" cy="324954"/>
              <a:chOff x="11608173" y="363403"/>
              <a:chExt cx="424407" cy="324954"/>
            </a:xfrm>
          </p:grpSpPr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11608173" y="499024"/>
                <a:ext cx="116681" cy="57352"/>
              </a:xfrm>
              <a:custGeom>
                <a:avLst/>
                <a:gdLst>
                  <a:gd name="T0" fmla="*/ 0 w 25"/>
                  <a:gd name="T1" fmla="*/ 12 h 12"/>
                  <a:gd name="T2" fmla="*/ 25 w 25"/>
                  <a:gd name="T3" fmla="*/ 12 h 12"/>
                  <a:gd name="T4" fmla="*/ 24 w 25"/>
                  <a:gd name="T5" fmla="*/ 6 h 12"/>
                  <a:gd name="T6" fmla="*/ 25 w 25"/>
                  <a:gd name="T7" fmla="*/ 0 h 12"/>
                  <a:gd name="T8" fmla="*/ 0 w 25"/>
                  <a:gd name="T9" fmla="*/ 0 h 12"/>
                  <a:gd name="T10" fmla="*/ 0 w 25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cubicBezTo>
                      <a:pt x="25" y="12"/>
                      <a:pt x="25" y="12"/>
                      <a:pt x="25" y="12"/>
                    </a:cubicBezTo>
                    <a:cubicBezTo>
                      <a:pt x="24" y="10"/>
                      <a:pt x="24" y="8"/>
                      <a:pt x="24" y="6"/>
                    </a:cubicBezTo>
                    <a:cubicBezTo>
                      <a:pt x="24" y="4"/>
                      <a:pt x="24" y="2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" name="자유형 7"/>
              <p:cNvSpPr>
                <a:spLocks/>
              </p:cNvSpPr>
              <p:nvPr/>
            </p:nvSpPr>
            <p:spPr bwMode="auto">
              <a:xfrm>
                <a:off x="11689032" y="363403"/>
                <a:ext cx="233740" cy="324954"/>
              </a:xfrm>
              <a:custGeom>
                <a:avLst/>
                <a:gdLst>
                  <a:gd name="connsiteX0" fmla="*/ 219519 w 243251"/>
                  <a:gd name="connsiteY0" fmla="*/ 0 h 338178"/>
                  <a:gd name="connsiteX1" fmla="*/ 243251 w 243251"/>
                  <a:gd name="connsiteY1" fmla="*/ 28182 h 338178"/>
                  <a:gd name="connsiteX2" fmla="*/ 243251 w 243251"/>
                  <a:gd name="connsiteY2" fmla="*/ 314693 h 338178"/>
                  <a:gd name="connsiteX3" fmla="*/ 219519 w 243251"/>
                  <a:gd name="connsiteY3" fmla="*/ 338178 h 338178"/>
                  <a:gd name="connsiteX4" fmla="*/ 195787 w 243251"/>
                  <a:gd name="connsiteY4" fmla="*/ 314693 h 338178"/>
                  <a:gd name="connsiteX5" fmla="*/ 195787 w 243251"/>
                  <a:gd name="connsiteY5" fmla="*/ 296648 h 338178"/>
                  <a:gd name="connsiteX6" fmla="*/ 125863 w 243251"/>
                  <a:gd name="connsiteY6" fmla="*/ 296648 h 338178"/>
                  <a:gd name="connsiteX7" fmla="*/ 0 w 243251"/>
                  <a:gd name="connsiteY7" fmla="*/ 169090 h 338178"/>
                  <a:gd name="connsiteX8" fmla="*/ 125863 w 243251"/>
                  <a:gd name="connsiteY8" fmla="*/ 41531 h 338178"/>
                  <a:gd name="connsiteX9" fmla="*/ 195787 w 243251"/>
                  <a:gd name="connsiteY9" fmla="*/ 41531 h 338178"/>
                  <a:gd name="connsiteX10" fmla="*/ 195787 w 243251"/>
                  <a:gd name="connsiteY10" fmla="*/ 32658 h 338178"/>
                  <a:gd name="connsiteX11" fmla="*/ 195787 w 243251"/>
                  <a:gd name="connsiteY11" fmla="*/ 28182 h 338178"/>
                  <a:gd name="connsiteX12" fmla="*/ 219519 w 243251"/>
                  <a:gd name="connsiteY12" fmla="*/ 0 h 338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3251" h="338178">
                    <a:moveTo>
                      <a:pt x="219519" y="0"/>
                    </a:moveTo>
                    <a:cubicBezTo>
                      <a:pt x="233758" y="0"/>
                      <a:pt x="243251" y="14091"/>
                      <a:pt x="243251" y="28182"/>
                    </a:cubicBezTo>
                    <a:cubicBezTo>
                      <a:pt x="243251" y="314693"/>
                      <a:pt x="243251" y="314693"/>
                      <a:pt x="243251" y="314693"/>
                    </a:cubicBezTo>
                    <a:cubicBezTo>
                      <a:pt x="243251" y="328784"/>
                      <a:pt x="233758" y="338178"/>
                      <a:pt x="219519" y="338178"/>
                    </a:cubicBezTo>
                    <a:cubicBezTo>
                      <a:pt x="205280" y="338178"/>
                      <a:pt x="195787" y="328784"/>
                      <a:pt x="195787" y="314693"/>
                    </a:cubicBezTo>
                    <a:lnTo>
                      <a:pt x="195787" y="296648"/>
                    </a:lnTo>
                    <a:cubicBezTo>
                      <a:pt x="195787" y="296648"/>
                      <a:pt x="195787" y="296648"/>
                      <a:pt x="125863" y="296648"/>
                    </a:cubicBezTo>
                    <a:cubicBezTo>
                      <a:pt x="55939" y="296648"/>
                      <a:pt x="0" y="239955"/>
                      <a:pt x="0" y="169090"/>
                    </a:cubicBezTo>
                    <a:cubicBezTo>
                      <a:pt x="0" y="98224"/>
                      <a:pt x="55939" y="41531"/>
                      <a:pt x="125863" y="41531"/>
                    </a:cubicBezTo>
                    <a:cubicBezTo>
                      <a:pt x="125863" y="41531"/>
                      <a:pt x="125863" y="41531"/>
                      <a:pt x="195787" y="41531"/>
                    </a:cubicBezTo>
                    <a:lnTo>
                      <a:pt x="195787" y="32658"/>
                    </a:lnTo>
                    <a:cubicBezTo>
                      <a:pt x="195787" y="28182"/>
                      <a:pt x="195787" y="28182"/>
                      <a:pt x="195787" y="28182"/>
                    </a:cubicBezTo>
                    <a:cubicBezTo>
                      <a:pt x="195787" y="14091"/>
                      <a:pt x="205280" y="0"/>
                      <a:pt x="219519" y="0"/>
                    </a:cubicBez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9" name="Freeform 9"/>
              <p:cNvSpPr>
                <a:spLocks noEditPoints="1"/>
              </p:cNvSpPr>
              <p:nvPr/>
            </p:nvSpPr>
            <p:spPr bwMode="auto">
              <a:xfrm>
                <a:off x="11848659" y="426009"/>
                <a:ext cx="183921" cy="197765"/>
              </a:xfrm>
              <a:custGeom>
                <a:avLst/>
                <a:gdLst>
                  <a:gd name="T0" fmla="*/ 39 w 39"/>
                  <a:gd name="T1" fmla="*/ 38 h 42"/>
                  <a:gd name="T2" fmla="*/ 35 w 39"/>
                  <a:gd name="T3" fmla="*/ 34 h 42"/>
                  <a:gd name="T4" fmla="*/ 0 w 39"/>
                  <a:gd name="T5" fmla="*/ 34 h 42"/>
                  <a:gd name="T6" fmla="*/ 0 w 39"/>
                  <a:gd name="T7" fmla="*/ 42 h 42"/>
                  <a:gd name="T8" fmla="*/ 35 w 39"/>
                  <a:gd name="T9" fmla="*/ 42 h 42"/>
                  <a:gd name="T10" fmla="*/ 39 w 39"/>
                  <a:gd name="T11" fmla="*/ 38 h 42"/>
                  <a:gd name="T12" fmla="*/ 39 w 39"/>
                  <a:gd name="T13" fmla="*/ 4 h 42"/>
                  <a:gd name="T14" fmla="*/ 35 w 39"/>
                  <a:gd name="T15" fmla="*/ 0 h 42"/>
                  <a:gd name="T16" fmla="*/ 0 w 39"/>
                  <a:gd name="T17" fmla="*/ 0 h 42"/>
                  <a:gd name="T18" fmla="*/ 0 w 39"/>
                  <a:gd name="T19" fmla="*/ 8 h 42"/>
                  <a:gd name="T20" fmla="*/ 35 w 39"/>
                  <a:gd name="T21" fmla="*/ 8 h 42"/>
                  <a:gd name="T22" fmla="*/ 39 w 39"/>
                  <a:gd name="T23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42">
                    <a:moveTo>
                      <a:pt x="39" y="38"/>
                    </a:moveTo>
                    <a:cubicBezTo>
                      <a:pt x="39" y="36"/>
                      <a:pt x="37" y="34"/>
                      <a:pt x="35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7" y="42"/>
                      <a:pt x="39" y="40"/>
                      <a:pt x="39" y="38"/>
                    </a:cubicBezTo>
                    <a:close/>
                    <a:moveTo>
                      <a:pt x="39" y="4"/>
                    </a:moveTo>
                    <a:cubicBezTo>
                      <a:pt x="39" y="2"/>
                      <a:pt x="37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8"/>
                      <a:pt x="39" y="6"/>
                      <a:pt x="39" y="4"/>
                    </a:cubicBez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29" name="직사각형 28"/>
          <p:cNvSpPr/>
          <p:nvPr/>
        </p:nvSpPr>
        <p:spPr>
          <a:xfrm>
            <a:off x="4797911" y="1702284"/>
            <a:ext cx="3617335" cy="2097741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4797911" y="3800025"/>
            <a:ext cx="3617335" cy="2097741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8415246" y="1702284"/>
            <a:ext cx="3617335" cy="2097741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8415246" y="3800025"/>
            <a:ext cx="3617335" cy="2097741"/>
          </a:xfrm>
          <a:prstGeom prst="rect">
            <a:avLst/>
          </a:prstGeom>
          <a:solidFill>
            <a:schemeClr val="accent6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4840939" y="2161631"/>
            <a:ext cx="3558169" cy="1600439"/>
            <a:chOff x="4840939" y="2161631"/>
            <a:chExt cx="3558169" cy="1600439"/>
          </a:xfrm>
        </p:grpSpPr>
        <p:sp>
          <p:nvSpPr>
            <p:cNvPr id="38" name="TextBox 37"/>
            <p:cNvSpPr txBox="1"/>
            <p:nvPr/>
          </p:nvSpPr>
          <p:spPr>
            <a:xfrm>
              <a:off x="4840939" y="2161631"/>
              <a:ext cx="2577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endPara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4840940" y="2561741"/>
              <a:ext cx="355816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학습내용을 입력하십시오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줄 간격은 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1.5</a:t>
              </a: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로 설정 되어 있습니다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서식의 단락에서 수정 가능합니다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840939" y="3839824"/>
            <a:ext cx="3558169" cy="1600439"/>
            <a:chOff x="4840939" y="3839824"/>
            <a:chExt cx="3558169" cy="1600439"/>
          </a:xfrm>
        </p:grpSpPr>
        <p:sp>
          <p:nvSpPr>
            <p:cNvPr id="40" name="TextBox 39"/>
            <p:cNvSpPr txBox="1"/>
            <p:nvPr/>
          </p:nvSpPr>
          <p:spPr>
            <a:xfrm>
              <a:off x="4840939" y="3839824"/>
              <a:ext cx="2577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endPara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4840940" y="4239934"/>
              <a:ext cx="355816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학습내용을 입력하십시오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줄 간격은 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1.5</a:t>
              </a: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로 설정 되어 있습니다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서식의 단락에서 수정 가능합니다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8474411" y="2161631"/>
            <a:ext cx="3558169" cy="1600439"/>
            <a:chOff x="8474411" y="2161631"/>
            <a:chExt cx="3558169" cy="1600439"/>
          </a:xfrm>
        </p:grpSpPr>
        <p:sp>
          <p:nvSpPr>
            <p:cNvPr id="42" name="TextBox 41"/>
            <p:cNvSpPr txBox="1"/>
            <p:nvPr/>
          </p:nvSpPr>
          <p:spPr>
            <a:xfrm>
              <a:off x="8474411" y="2161631"/>
              <a:ext cx="2577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endPara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8474412" y="2561741"/>
              <a:ext cx="355816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학습내용을 입력하십시오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줄 간격은 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1.5</a:t>
              </a: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로 설정 되어 있습니다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서식의 단락에서 수정 가능합니다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8474411" y="3839824"/>
            <a:ext cx="3558169" cy="1600439"/>
            <a:chOff x="8474411" y="3839824"/>
            <a:chExt cx="3558169" cy="1600439"/>
          </a:xfrm>
        </p:grpSpPr>
        <p:sp>
          <p:nvSpPr>
            <p:cNvPr id="44" name="TextBox 43"/>
            <p:cNvSpPr txBox="1"/>
            <p:nvPr/>
          </p:nvSpPr>
          <p:spPr>
            <a:xfrm>
              <a:off x="8474411" y="3839824"/>
              <a:ext cx="2577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endPara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8474412" y="4239934"/>
              <a:ext cx="355816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학습내용을 입력하십시오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줄 간격은 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1.5</a:t>
              </a: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로 설정 되어 있습니다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서식의 단락에서 수정 가능합니다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9701183" y="963691"/>
            <a:ext cx="1104629" cy="1104629"/>
            <a:chOff x="9701183" y="963691"/>
            <a:chExt cx="1104629" cy="1104629"/>
          </a:xfrm>
        </p:grpSpPr>
        <p:sp>
          <p:nvSpPr>
            <p:cNvPr id="35" name="타원 34"/>
            <p:cNvSpPr/>
            <p:nvPr/>
          </p:nvSpPr>
          <p:spPr>
            <a:xfrm>
              <a:off x="9701183" y="963691"/>
              <a:ext cx="1104629" cy="110462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9852614" y="1262374"/>
              <a:ext cx="801767" cy="530657"/>
              <a:chOff x="552450" y="322263"/>
              <a:chExt cx="3962400" cy="262255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7" name="그룹 26"/>
              <p:cNvGrpSpPr/>
              <p:nvPr/>
            </p:nvGrpSpPr>
            <p:grpSpPr>
              <a:xfrm>
                <a:off x="552450" y="322263"/>
                <a:ext cx="1981200" cy="1927225"/>
                <a:chOff x="552450" y="322263"/>
                <a:chExt cx="1981200" cy="1927225"/>
              </a:xfrm>
            </p:grpSpPr>
            <p:sp>
              <p:nvSpPr>
                <p:cNvPr id="74" name="Freeform 5"/>
                <p:cNvSpPr>
                  <a:spLocks/>
                </p:cNvSpPr>
                <p:nvPr/>
              </p:nvSpPr>
              <p:spPr bwMode="auto">
                <a:xfrm>
                  <a:off x="552450" y="563563"/>
                  <a:ext cx="1127125" cy="1685925"/>
                </a:xfrm>
                <a:custGeom>
                  <a:avLst/>
                  <a:gdLst>
                    <a:gd name="T0" fmla="*/ 95 w 149"/>
                    <a:gd name="T1" fmla="*/ 216 h 223"/>
                    <a:gd name="T2" fmla="*/ 63 w 149"/>
                    <a:gd name="T3" fmla="*/ 216 h 223"/>
                    <a:gd name="T4" fmla="*/ 8 w 149"/>
                    <a:gd name="T5" fmla="*/ 160 h 223"/>
                    <a:gd name="T6" fmla="*/ 8 w 149"/>
                    <a:gd name="T7" fmla="*/ 64 h 223"/>
                    <a:gd name="T8" fmla="*/ 63 w 149"/>
                    <a:gd name="T9" fmla="*/ 8 h 223"/>
                    <a:gd name="T10" fmla="*/ 149 w 149"/>
                    <a:gd name="T11" fmla="*/ 8 h 223"/>
                    <a:gd name="T12" fmla="*/ 149 w 149"/>
                    <a:gd name="T13" fmla="*/ 0 h 223"/>
                    <a:gd name="T14" fmla="*/ 63 w 149"/>
                    <a:gd name="T15" fmla="*/ 0 h 223"/>
                    <a:gd name="T16" fmla="*/ 0 w 149"/>
                    <a:gd name="T17" fmla="*/ 64 h 223"/>
                    <a:gd name="T18" fmla="*/ 0 w 149"/>
                    <a:gd name="T19" fmla="*/ 160 h 223"/>
                    <a:gd name="T20" fmla="*/ 63 w 149"/>
                    <a:gd name="T21" fmla="*/ 223 h 223"/>
                    <a:gd name="T22" fmla="*/ 91 w 149"/>
                    <a:gd name="T23" fmla="*/ 223 h 223"/>
                    <a:gd name="T24" fmla="*/ 95 w 149"/>
                    <a:gd name="T25" fmla="*/ 216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9" h="223">
                      <a:moveTo>
                        <a:pt x="95" y="216"/>
                      </a:moveTo>
                      <a:cubicBezTo>
                        <a:pt x="63" y="216"/>
                        <a:pt x="63" y="216"/>
                        <a:pt x="63" y="216"/>
                      </a:cubicBezTo>
                      <a:cubicBezTo>
                        <a:pt x="33" y="216"/>
                        <a:pt x="8" y="191"/>
                        <a:pt x="8" y="160"/>
                      </a:cubicBezTo>
                      <a:cubicBezTo>
                        <a:pt x="8" y="64"/>
                        <a:pt x="8" y="64"/>
                        <a:pt x="8" y="64"/>
                      </a:cubicBezTo>
                      <a:cubicBezTo>
                        <a:pt x="8" y="33"/>
                        <a:pt x="33" y="8"/>
                        <a:pt x="63" y="8"/>
                      </a:cubicBezTo>
                      <a:cubicBezTo>
                        <a:pt x="149" y="8"/>
                        <a:pt x="149" y="8"/>
                        <a:pt x="149" y="8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28" y="0"/>
                        <a:pt x="0" y="29"/>
                        <a:pt x="0" y="64"/>
                      </a:cubicBezTo>
                      <a:cubicBezTo>
                        <a:pt x="0" y="160"/>
                        <a:pt x="0" y="160"/>
                        <a:pt x="0" y="160"/>
                      </a:cubicBezTo>
                      <a:cubicBezTo>
                        <a:pt x="0" y="195"/>
                        <a:pt x="28" y="223"/>
                        <a:pt x="63" y="223"/>
                      </a:cubicBezTo>
                      <a:cubicBezTo>
                        <a:pt x="91" y="223"/>
                        <a:pt x="91" y="223"/>
                        <a:pt x="91" y="223"/>
                      </a:cubicBezTo>
                      <a:cubicBezTo>
                        <a:pt x="92" y="221"/>
                        <a:pt x="93" y="218"/>
                        <a:pt x="95" y="216"/>
                      </a:cubicBezTo>
                      <a:close/>
                    </a:path>
                  </a:pathLst>
                </a:custGeom>
                <a:solidFill>
                  <a:srgbClr val="B6C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5" name="Freeform 6"/>
                <p:cNvSpPr>
                  <a:spLocks/>
                </p:cNvSpPr>
                <p:nvPr/>
              </p:nvSpPr>
              <p:spPr bwMode="auto">
                <a:xfrm>
                  <a:off x="1847850" y="388938"/>
                  <a:ext cx="314325" cy="409575"/>
                </a:xfrm>
                <a:custGeom>
                  <a:avLst/>
                  <a:gdLst>
                    <a:gd name="T0" fmla="*/ 42 w 42"/>
                    <a:gd name="T1" fmla="*/ 0 h 54"/>
                    <a:gd name="T2" fmla="*/ 27 w 42"/>
                    <a:gd name="T3" fmla="*/ 0 h 54"/>
                    <a:gd name="T4" fmla="*/ 0 w 42"/>
                    <a:gd name="T5" fmla="*/ 27 h 54"/>
                    <a:gd name="T6" fmla="*/ 27 w 42"/>
                    <a:gd name="T7" fmla="*/ 54 h 54"/>
                    <a:gd name="T8" fmla="*/ 42 w 42"/>
                    <a:gd name="T9" fmla="*/ 54 h 54"/>
                    <a:gd name="T10" fmla="*/ 42 w 42"/>
                    <a:gd name="T11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54">
                      <a:moveTo>
                        <a:pt x="42" y="0"/>
                      </a:move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42"/>
                        <a:pt x="12" y="54"/>
                        <a:pt x="27" y="54"/>
                      </a:cubicBezTo>
                      <a:cubicBezTo>
                        <a:pt x="42" y="54"/>
                        <a:pt x="42" y="54"/>
                        <a:pt x="42" y="54"/>
                      </a:cubicBez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B6C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6" name="Freeform 7"/>
                <p:cNvSpPr>
                  <a:spLocks/>
                </p:cNvSpPr>
                <p:nvPr/>
              </p:nvSpPr>
              <p:spPr bwMode="auto">
                <a:xfrm>
                  <a:off x="1679575" y="547688"/>
                  <a:ext cx="187325" cy="92075"/>
                </a:xfrm>
                <a:custGeom>
                  <a:avLst/>
                  <a:gdLst>
                    <a:gd name="T0" fmla="*/ 0 w 25"/>
                    <a:gd name="T1" fmla="*/ 12 h 12"/>
                    <a:gd name="T2" fmla="*/ 25 w 25"/>
                    <a:gd name="T3" fmla="*/ 12 h 12"/>
                    <a:gd name="T4" fmla="*/ 24 w 25"/>
                    <a:gd name="T5" fmla="*/ 6 h 12"/>
                    <a:gd name="T6" fmla="*/ 25 w 25"/>
                    <a:gd name="T7" fmla="*/ 0 h 12"/>
                    <a:gd name="T8" fmla="*/ 0 w 25"/>
                    <a:gd name="T9" fmla="*/ 0 h 12"/>
                    <a:gd name="T10" fmla="*/ 0 w 25"/>
                    <a:gd name="T1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12">
                      <a:moveTo>
                        <a:pt x="0" y="12"/>
                      </a:move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4" y="10"/>
                        <a:pt x="24" y="8"/>
                        <a:pt x="24" y="6"/>
                      </a:cubicBezTo>
                      <a:cubicBezTo>
                        <a:pt x="24" y="4"/>
                        <a:pt x="24" y="2"/>
                        <a:pt x="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B6C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7" name="Freeform 8"/>
                <p:cNvSpPr>
                  <a:spLocks/>
                </p:cNvSpPr>
                <p:nvPr/>
              </p:nvSpPr>
              <p:spPr bwMode="auto">
                <a:xfrm>
                  <a:off x="2162175" y="322263"/>
                  <a:ext cx="76200" cy="542925"/>
                </a:xfrm>
                <a:custGeom>
                  <a:avLst/>
                  <a:gdLst>
                    <a:gd name="T0" fmla="*/ 5 w 10"/>
                    <a:gd name="T1" fmla="*/ 72 h 72"/>
                    <a:gd name="T2" fmla="*/ 0 w 10"/>
                    <a:gd name="T3" fmla="*/ 67 h 72"/>
                    <a:gd name="T4" fmla="*/ 0 w 10"/>
                    <a:gd name="T5" fmla="*/ 6 h 72"/>
                    <a:gd name="T6" fmla="*/ 5 w 10"/>
                    <a:gd name="T7" fmla="*/ 0 h 72"/>
                    <a:gd name="T8" fmla="*/ 5 w 10"/>
                    <a:gd name="T9" fmla="*/ 0 h 72"/>
                    <a:gd name="T10" fmla="*/ 10 w 10"/>
                    <a:gd name="T11" fmla="*/ 6 h 72"/>
                    <a:gd name="T12" fmla="*/ 10 w 10"/>
                    <a:gd name="T13" fmla="*/ 67 h 72"/>
                    <a:gd name="T14" fmla="*/ 5 w 10"/>
                    <a:gd name="T15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72">
                      <a:moveTo>
                        <a:pt x="5" y="72"/>
                      </a:moveTo>
                      <a:cubicBezTo>
                        <a:pt x="2" y="72"/>
                        <a:pt x="0" y="70"/>
                        <a:pt x="0" y="6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10" y="3"/>
                        <a:pt x="10" y="6"/>
                      </a:cubicBezTo>
                      <a:cubicBezTo>
                        <a:pt x="10" y="67"/>
                        <a:pt x="10" y="67"/>
                        <a:pt x="10" y="67"/>
                      </a:cubicBezTo>
                      <a:cubicBezTo>
                        <a:pt x="10" y="70"/>
                        <a:pt x="8" y="72"/>
                        <a:pt x="5" y="72"/>
                      </a:cubicBezTo>
                      <a:close/>
                    </a:path>
                  </a:pathLst>
                </a:custGeom>
                <a:solidFill>
                  <a:srgbClr val="B6C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8" name="Freeform 9"/>
                <p:cNvSpPr>
                  <a:spLocks noEditPoints="1"/>
                </p:cNvSpPr>
                <p:nvPr/>
              </p:nvSpPr>
              <p:spPr bwMode="auto">
                <a:xfrm>
                  <a:off x="2238375" y="433388"/>
                  <a:ext cx="295275" cy="317500"/>
                </a:xfrm>
                <a:custGeom>
                  <a:avLst/>
                  <a:gdLst>
                    <a:gd name="T0" fmla="*/ 39 w 39"/>
                    <a:gd name="T1" fmla="*/ 38 h 42"/>
                    <a:gd name="T2" fmla="*/ 35 w 39"/>
                    <a:gd name="T3" fmla="*/ 34 h 42"/>
                    <a:gd name="T4" fmla="*/ 0 w 39"/>
                    <a:gd name="T5" fmla="*/ 34 h 42"/>
                    <a:gd name="T6" fmla="*/ 0 w 39"/>
                    <a:gd name="T7" fmla="*/ 42 h 42"/>
                    <a:gd name="T8" fmla="*/ 35 w 39"/>
                    <a:gd name="T9" fmla="*/ 42 h 42"/>
                    <a:gd name="T10" fmla="*/ 39 w 39"/>
                    <a:gd name="T11" fmla="*/ 38 h 42"/>
                    <a:gd name="T12" fmla="*/ 39 w 39"/>
                    <a:gd name="T13" fmla="*/ 4 h 42"/>
                    <a:gd name="T14" fmla="*/ 35 w 39"/>
                    <a:gd name="T15" fmla="*/ 0 h 42"/>
                    <a:gd name="T16" fmla="*/ 0 w 39"/>
                    <a:gd name="T17" fmla="*/ 0 h 42"/>
                    <a:gd name="T18" fmla="*/ 0 w 39"/>
                    <a:gd name="T19" fmla="*/ 8 h 42"/>
                    <a:gd name="T20" fmla="*/ 35 w 39"/>
                    <a:gd name="T21" fmla="*/ 8 h 42"/>
                    <a:gd name="T22" fmla="*/ 39 w 39"/>
                    <a:gd name="T23" fmla="*/ 4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9" h="42">
                      <a:moveTo>
                        <a:pt x="39" y="38"/>
                      </a:moveTo>
                      <a:cubicBezTo>
                        <a:pt x="39" y="36"/>
                        <a:pt x="37" y="34"/>
                        <a:pt x="35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35" y="42"/>
                        <a:pt x="35" y="42"/>
                        <a:pt x="35" y="42"/>
                      </a:cubicBezTo>
                      <a:cubicBezTo>
                        <a:pt x="37" y="42"/>
                        <a:pt x="39" y="40"/>
                        <a:pt x="39" y="38"/>
                      </a:cubicBezTo>
                      <a:close/>
                      <a:moveTo>
                        <a:pt x="39" y="4"/>
                      </a:moveTo>
                      <a:cubicBezTo>
                        <a:pt x="39" y="2"/>
                        <a:pt x="37" y="0"/>
                        <a:pt x="3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35" y="8"/>
                        <a:pt x="35" y="8"/>
                        <a:pt x="35" y="8"/>
                      </a:cubicBezTo>
                      <a:cubicBezTo>
                        <a:pt x="37" y="8"/>
                        <a:pt x="39" y="6"/>
                        <a:pt x="39" y="4"/>
                      </a:cubicBezTo>
                      <a:close/>
                    </a:path>
                  </a:pathLst>
                </a:custGeom>
                <a:solidFill>
                  <a:srgbClr val="B6C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28" name="그룹 27"/>
              <p:cNvGrpSpPr/>
              <p:nvPr/>
            </p:nvGrpSpPr>
            <p:grpSpPr>
              <a:xfrm>
                <a:off x="1193800" y="411163"/>
                <a:ext cx="3321050" cy="2533650"/>
                <a:chOff x="2019300" y="906463"/>
                <a:chExt cx="3321050" cy="2533650"/>
              </a:xfrm>
            </p:grpSpPr>
            <p:sp>
              <p:nvSpPr>
                <p:cNvPr id="33" name="Freeform 10"/>
                <p:cNvSpPr>
                  <a:spLocks/>
                </p:cNvSpPr>
                <p:nvPr/>
              </p:nvSpPr>
              <p:spPr bwMode="auto">
                <a:xfrm>
                  <a:off x="3032125" y="2894013"/>
                  <a:ext cx="361950" cy="196850"/>
                </a:xfrm>
                <a:custGeom>
                  <a:avLst/>
                  <a:gdLst>
                    <a:gd name="T0" fmla="*/ 41 w 48"/>
                    <a:gd name="T1" fmla="*/ 0 h 26"/>
                    <a:gd name="T2" fmla="*/ 41 w 48"/>
                    <a:gd name="T3" fmla="*/ 1 h 26"/>
                    <a:gd name="T4" fmla="*/ 0 w 48"/>
                    <a:gd name="T5" fmla="*/ 1 h 26"/>
                    <a:gd name="T6" fmla="*/ 2 w 48"/>
                    <a:gd name="T7" fmla="*/ 14 h 26"/>
                    <a:gd name="T8" fmla="*/ 1 w 48"/>
                    <a:gd name="T9" fmla="*/ 26 h 26"/>
                    <a:gd name="T10" fmla="*/ 5 w 48"/>
                    <a:gd name="T11" fmla="*/ 26 h 26"/>
                    <a:gd name="T12" fmla="*/ 48 w 48"/>
                    <a:gd name="T13" fmla="*/ 4 h 26"/>
                    <a:gd name="T14" fmla="*/ 41 w 48"/>
                    <a:gd name="T1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26">
                      <a:moveTo>
                        <a:pt x="41" y="0"/>
                      </a:moveTo>
                      <a:cubicBezTo>
                        <a:pt x="41" y="0"/>
                        <a:pt x="41" y="1"/>
                        <a:pt x="4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5"/>
                        <a:pt x="2" y="10"/>
                        <a:pt x="2" y="14"/>
                      </a:cubicBezTo>
                      <a:cubicBezTo>
                        <a:pt x="2" y="18"/>
                        <a:pt x="2" y="22"/>
                        <a:pt x="1" y="26"/>
                      </a:cubicBezTo>
                      <a:cubicBezTo>
                        <a:pt x="2" y="26"/>
                        <a:pt x="3" y="26"/>
                        <a:pt x="5" y="26"/>
                      </a:cubicBezTo>
                      <a:cubicBezTo>
                        <a:pt x="22" y="26"/>
                        <a:pt x="38" y="17"/>
                        <a:pt x="48" y="4"/>
                      </a:cubicBezTo>
                      <a:cubicBezTo>
                        <a:pt x="45" y="3"/>
                        <a:pt x="43" y="2"/>
                        <a:pt x="4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6" name="Oval 11"/>
                <p:cNvSpPr>
                  <a:spLocks noChangeArrowheads="1"/>
                </p:cNvSpPr>
                <p:nvPr/>
              </p:nvSpPr>
              <p:spPr bwMode="auto">
                <a:xfrm>
                  <a:off x="2238375" y="2605088"/>
                  <a:ext cx="815975" cy="822325"/>
                </a:xfrm>
                <a:prstGeom prst="ellipse">
                  <a:avLst/>
                </a:prstGeom>
                <a:solidFill>
                  <a:srgbClr val="5C5B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7" name="Oval 12"/>
                <p:cNvSpPr>
                  <a:spLocks noChangeArrowheads="1"/>
                </p:cNvSpPr>
                <p:nvPr/>
              </p:nvSpPr>
              <p:spPr bwMode="auto">
                <a:xfrm>
                  <a:off x="2403475" y="2776538"/>
                  <a:ext cx="476250" cy="4794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8" name="Oval 13"/>
                <p:cNvSpPr>
                  <a:spLocks noChangeArrowheads="1"/>
                </p:cNvSpPr>
                <p:nvPr/>
              </p:nvSpPr>
              <p:spPr bwMode="auto">
                <a:xfrm>
                  <a:off x="2511425" y="2874963"/>
                  <a:ext cx="269875" cy="282575"/>
                </a:xfrm>
                <a:prstGeom prst="ellipse">
                  <a:avLst/>
                </a:prstGeom>
                <a:solidFill>
                  <a:srgbClr val="D2CA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9" name="Oval 14"/>
                <p:cNvSpPr>
                  <a:spLocks noChangeArrowheads="1"/>
                </p:cNvSpPr>
                <p:nvPr/>
              </p:nvSpPr>
              <p:spPr bwMode="auto">
                <a:xfrm>
                  <a:off x="2593975" y="2967038"/>
                  <a:ext cx="98425" cy="98425"/>
                </a:xfrm>
                <a:prstGeom prst="ellipse">
                  <a:avLst/>
                </a:prstGeom>
                <a:solidFill>
                  <a:srgbClr val="6968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50" name="Oval 15"/>
                <p:cNvSpPr>
                  <a:spLocks noChangeArrowheads="1"/>
                </p:cNvSpPr>
                <p:nvPr/>
              </p:nvSpPr>
              <p:spPr bwMode="auto">
                <a:xfrm>
                  <a:off x="4429125" y="2617788"/>
                  <a:ext cx="822325" cy="822325"/>
                </a:xfrm>
                <a:prstGeom prst="ellipse">
                  <a:avLst/>
                </a:prstGeom>
                <a:solidFill>
                  <a:srgbClr val="5C5B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51" name="Oval 16"/>
                <p:cNvSpPr>
                  <a:spLocks noChangeArrowheads="1"/>
                </p:cNvSpPr>
                <p:nvPr/>
              </p:nvSpPr>
              <p:spPr bwMode="auto">
                <a:xfrm>
                  <a:off x="4600575" y="2789238"/>
                  <a:ext cx="476250" cy="4794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52" name="Oval 17"/>
                <p:cNvSpPr>
                  <a:spLocks noChangeArrowheads="1"/>
                </p:cNvSpPr>
                <p:nvPr/>
              </p:nvSpPr>
              <p:spPr bwMode="auto">
                <a:xfrm>
                  <a:off x="4699000" y="2887663"/>
                  <a:ext cx="273050" cy="282575"/>
                </a:xfrm>
                <a:prstGeom prst="ellipse">
                  <a:avLst/>
                </a:prstGeom>
                <a:solidFill>
                  <a:srgbClr val="D2CA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53" name="Oval 18"/>
                <p:cNvSpPr>
                  <a:spLocks noChangeArrowheads="1"/>
                </p:cNvSpPr>
                <p:nvPr/>
              </p:nvSpPr>
              <p:spPr bwMode="auto">
                <a:xfrm>
                  <a:off x="4791075" y="2979738"/>
                  <a:ext cx="98425" cy="98425"/>
                </a:xfrm>
                <a:prstGeom prst="ellipse">
                  <a:avLst/>
                </a:prstGeom>
                <a:solidFill>
                  <a:srgbClr val="6968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54" name="Freeform 19"/>
                <p:cNvSpPr>
                  <a:spLocks/>
                </p:cNvSpPr>
                <p:nvPr/>
              </p:nvSpPr>
              <p:spPr bwMode="auto">
                <a:xfrm>
                  <a:off x="4254500" y="2443163"/>
                  <a:ext cx="1085850" cy="574675"/>
                </a:xfrm>
                <a:custGeom>
                  <a:avLst/>
                  <a:gdLst>
                    <a:gd name="T0" fmla="*/ 30 w 144"/>
                    <a:gd name="T1" fmla="*/ 76 h 76"/>
                    <a:gd name="T2" fmla="*/ 31 w 144"/>
                    <a:gd name="T3" fmla="*/ 69 h 76"/>
                    <a:gd name="T4" fmla="*/ 54 w 144"/>
                    <a:gd name="T5" fmla="*/ 43 h 76"/>
                    <a:gd name="T6" fmla="*/ 144 w 144"/>
                    <a:gd name="T7" fmla="*/ 38 h 76"/>
                    <a:gd name="T8" fmla="*/ 77 w 144"/>
                    <a:gd name="T9" fmla="*/ 0 h 76"/>
                    <a:gd name="T10" fmla="*/ 0 w 144"/>
                    <a:gd name="T11" fmla="*/ 76 h 76"/>
                    <a:gd name="T12" fmla="*/ 30 w 144"/>
                    <a:gd name="T13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76">
                      <a:moveTo>
                        <a:pt x="30" y="76"/>
                      </a:moveTo>
                      <a:cubicBezTo>
                        <a:pt x="30" y="74"/>
                        <a:pt x="31" y="71"/>
                        <a:pt x="31" y="69"/>
                      </a:cubicBezTo>
                      <a:cubicBezTo>
                        <a:pt x="35" y="53"/>
                        <a:pt x="41" y="43"/>
                        <a:pt x="54" y="43"/>
                      </a:cubicBezTo>
                      <a:cubicBezTo>
                        <a:pt x="67" y="43"/>
                        <a:pt x="124" y="47"/>
                        <a:pt x="144" y="38"/>
                      </a:cubicBezTo>
                      <a:cubicBezTo>
                        <a:pt x="129" y="15"/>
                        <a:pt x="106" y="0"/>
                        <a:pt x="77" y="0"/>
                      </a:cubicBezTo>
                      <a:cubicBezTo>
                        <a:pt x="35" y="0"/>
                        <a:pt x="1" y="34"/>
                        <a:pt x="0" y="76"/>
                      </a:cubicBezTo>
                      <a:lnTo>
                        <a:pt x="30" y="76"/>
                      </a:lnTo>
                      <a:close/>
                    </a:path>
                  </a:pathLst>
                </a:custGeom>
                <a:solidFill>
                  <a:srgbClr val="61B9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US" altLang="ko-KR" dirty="0" smtClean="0"/>
                    <a:t>  </a:t>
                  </a:r>
                  <a:endParaRPr lang="ko-KR" altLang="en-US" dirty="0"/>
                </a:p>
              </p:txBody>
            </p:sp>
            <p:sp>
              <p:nvSpPr>
                <p:cNvPr id="55" name="Freeform 20"/>
                <p:cNvSpPr>
                  <a:spLocks/>
                </p:cNvSpPr>
                <p:nvPr/>
              </p:nvSpPr>
              <p:spPr bwMode="auto">
                <a:xfrm>
                  <a:off x="2368550" y="2125663"/>
                  <a:ext cx="88900" cy="263525"/>
                </a:xfrm>
                <a:custGeom>
                  <a:avLst/>
                  <a:gdLst>
                    <a:gd name="T0" fmla="*/ 12 w 12"/>
                    <a:gd name="T1" fmla="*/ 24 h 35"/>
                    <a:gd name="T2" fmla="*/ 12 w 12"/>
                    <a:gd name="T3" fmla="*/ 11 h 35"/>
                    <a:gd name="T4" fmla="*/ 1 w 12"/>
                    <a:gd name="T5" fmla="*/ 0 h 35"/>
                    <a:gd name="T6" fmla="*/ 0 w 12"/>
                    <a:gd name="T7" fmla="*/ 0 h 35"/>
                    <a:gd name="T8" fmla="*/ 0 w 12"/>
                    <a:gd name="T9" fmla="*/ 33 h 35"/>
                    <a:gd name="T10" fmla="*/ 0 w 12"/>
                    <a:gd name="T11" fmla="*/ 35 h 35"/>
                    <a:gd name="T12" fmla="*/ 1 w 12"/>
                    <a:gd name="T13" fmla="*/ 35 h 35"/>
                    <a:gd name="T14" fmla="*/ 12 w 12"/>
                    <a:gd name="T15" fmla="*/ 24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35">
                      <a:moveTo>
                        <a:pt x="12" y="24"/>
                      </a:move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5"/>
                        <a:pt x="7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4"/>
                        <a:pt x="0" y="34"/>
                        <a:pt x="0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7" y="35"/>
                        <a:pt x="12" y="30"/>
                        <a:pt x="12" y="24"/>
                      </a:cubicBezTo>
                      <a:close/>
                    </a:path>
                  </a:pathLst>
                </a:custGeom>
                <a:solidFill>
                  <a:srgbClr val="CBE7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56" name="Freeform 21"/>
                <p:cNvSpPr>
                  <a:spLocks/>
                </p:cNvSpPr>
                <p:nvPr/>
              </p:nvSpPr>
              <p:spPr bwMode="auto">
                <a:xfrm>
                  <a:off x="2324100" y="2125663"/>
                  <a:ext cx="44450" cy="263525"/>
                </a:xfrm>
                <a:custGeom>
                  <a:avLst/>
                  <a:gdLst>
                    <a:gd name="T0" fmla="*/ 5 w 6"/>
                    <a:gd name="T1" fmla="*/ 0 h 35"/>
                    <a:gd name="T2" fmla="*/ 0 w 6"/>
                    <a:gd name="T3" fmla="*/ 6 h 35"/>
                    <a:gd name="T4" fmla="*/ 0 w 6"/>
                    <a:gd name="T5" fmla="*/ 30 h 35"/>
                    <a:gd name="T6" fmla="*/ 5 w 6"/>
                    <a:gd name="T7" fmla="*/ 35 h 35"/>
                    <a:gd name="T8" fmla="*/ 6 w 6"/>
                    <a:gd name="T9" fmla="*/ 35 h 35"/>
                    <a:gd name="T10" fmla="*/ 6 w 6"/>
                    <a:gd name="T11" fmla="*/ 0 h 35"/>
                    <a:gd name="T12" fmla="*/ 5 w 6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35">
                      <a:moveTo>
                        <a:pt x="5" y="0"/>
                      </a:move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33"/>
                        <a:pt x="2" y="35"/>
                        <a:pt x="5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6" y="0"/>
                        <a:pt x="6" y="0"/>
                        <a:pt x="6" y="0"/>
                      </a:cubicBez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CA62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57" name="Freeform 22"/>
                <p:cNvSpPr>
                  <a:spLocks/>
                </p:cNvSpPr>
                <p:nvPr/>
              </p:nvSpPr>
              <p:spPr bwMode="auto">
                <a:xfrm>
                  <a:off x="4768850" y="2185988"/>
                  <a:ext cx="92075" cy="228600"/>
                </a:xfrm>
                <a:custGeom>
                  <a:avLst/>
                  <a:gdLst>
                    <a:gd name="T0" fmla="*/ 12 w 12"/>
                    <a:gd name="T1" fmla="*/ 10 h 30"/>
                    <a:gd name="T2" fmla="*/ 2 w 12"/>
                    <a:gd name="T3" fmla="*/ 0 h 30"/>
                    <a:gd name="T4" fmla="*/ 4 w 12"/>
                    <a:gd name="T5" fmla="*/ 6 h 30"/>
                    <a:gd name="T6" fmla="*/ 0 w 12"/>
                    <a:gd name="T7" fmla="*/ 30 h 30"/>
                    <a:gd name="T8" fmla="*/ 3 w 12"/>
                    <a:gd name="T9" fmla="*/ 30 h 30"/>
                    <a:gd name="T10" fmla="*/ 12 w 12"/>
                    <a:gd name="T11" fmla="*/ 20 h 30"/>
                    <a:gd name="T12" fmla="*/ 12 w 12"/>
                    <a:gd name="T13" fmla="*/ 1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0">
                      <a:moveTo>
                        <a:pt x="12" y="10"/>
                      </a:moveTo>
                      <a:cubicBezTo>
                        <a:pt x="12" y="4"/>
                        <a:pt x="8" y="0"/>
                        <a:pt x="2" y="0"/>
                      </a:cubicBezTo>
                      <a:cubicBezTo>
                        <a:pt x="3" y="2"/>
                        <a:pt x="3" y="4"/>
                        <a:pt x="4" y="6"/>
                      </a:cubicBezTo>
                      <a:cubicBezTo>
                        <a:pt x="6" y="16"/>
                        <a:pt x="4" y="24"/>
                        <a:pt x="0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8" y="30"/>
                        <a:pt x="12" y="25"/>
                        <a:pt x="12" y="20"/>
                      </a:cubicBezTo>
                      <a:lnTo>
                        <a:pt x="12" y="10"/>
                      </a:lnTo>
                      <a:close/>
                    </a:path>
                  </a:pathLst>
                </a:custGeom>
                <a:solidFill>
                  <a:srgbClr val="CBE7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58" name="Freeform 23"/>
                <p:cNvSpPr>
                  <a:spLocks/>
                </p:cNvSpPr>
                <p:nvPr/>
              </p:nvSpPr>
              <p:spPr bwMode="auto">
                <a:xfrm>
                  <a:off x="2428875" y="1655763"/>
                  <a:ext cx="2406650" cy="1301750"/>
                </a:xfrm>
                <a:custGeom>
                  <a:avLst/>
                  <a:gdLst>
                    <a:gd name="T0" fmla="*/ 315 w 319"/>
                    <a:gd name="T1" fmla="*/ 77 h 172"/>
                    <a:gd name="T2" fmla="*/ 279 w 319"/>
                    <a:gd name="T3" fmla="*/ 0 h 172"/>
                    <a:gd name="T4" fmla="*/ 263 w 319"/>
                    <a:gd name="T5" fmla="*/ 2 h 172"/>
                    <a:gd name="T6" fmla="*/ 256 w 319"/>
                    <a:gd name="T7" fmla="*/ 1 h 172"/>
                    <a:gd name="T8" fmla="*/ 271 w 319"/>
                    <a:gd name="T9" fmla="*/ 65 h 172"/>
                    <a:gd name="T10" fmla="*/ 260 w 319"/>
                    <a:gd name="T11" fmla="*/ 104 h 172"/>
                    <a:gd name="T12" fmla="*/ 234 w 319"/>
                    <a:gd name="T13" fmla="*/ 135 h 172"/>
                    <a:gd name="T14" fmla="*/ 202 w 319"/>
                    <a:gd name="T15" fmla="*/ 148 h 172"/>
                    <a:gd name="T16" fmla="*/ 176 w 319"/>
                    <a:gd name="T17" fmla="*/ 148 h 172"/>
                    <a:gd name="T18" fmla="*/ 149 w 319"/>
                    <a:gd name="T19" fmla="*/ 106 h 172"/>
                    <a:gd name="T20" fmla="*/ 158 w 319"/>
                    <a:gd name="T21" fmla="*/ 89 h 172"/>
                    <a:gd name="T22" fmla="*/ 163 w 319"/>
                    <a:gd name="T23" fmla="*/ 72 h 172"/>
                    <a:gd name="T24" fmla="*/ 163 w 319"/>
                    <a:gd name="T25" fmla="*/ 64 h 172"/>
                    <a:gd name="T26" fmla="*/ 0 w 319"/>
                    <a:gd name="T27" fmla="*/ 64 h 172"/>
                    <a:gd name="T28" fmla="*/ 0 w 319"/>
                    <a:gd name="T29" fmla="*/ 93 h 172"/>
                    <a:gd name="T30" fmla="*/ 49 w 319"/>
                    <a:gd name="T31" fmla="*/ 79 h 172"/>
                    <a:gd name="T32" fmla="*/ 121 w 319"/>
                    <a:gd name="T33" fmla="*/ 167 h 172"/>
                    <a:gd name="T34" fmla="*/ 137 w 319"/>
                    <a:gd name="T35" fmla="*/ 172 h 172"/>
                    <a:gd name="T36" fmla="*/ 234 w 319"/>
                    <a:gd name="T37" fmla="*/ 172 h 172"/>
                    <a:gd name="T38" fmla="*/ 254 w 319"/>
                    <a:gd name="T39" fmla="*/ 157 h 172"/>
                    <a:gd name="T40" fmla="*/ 292 w 319"/>
                    <a:gd name="T41" fmla="*/ 115 h 172"/>
                    <a:gd name="T42" fmla="*/ 315 w 319"/>
                    <a:gd name="T43" fmla="*/ 77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19" h="172">
                      <a:moveTo>
                        <a:pt x="315" y="77"/>
                      </a:moveTo>
                      <a:cubicBezTo>
                        <a:pt x="308" y="46"/>
                        <a:pt x="288" y="13"/>
                        <a:pt x="279" y="0"/>
                      </a:cubicBezTo>
                      <a:cubicBezTo>
                        <a:pt x="263" y="2"/>
                        <a:pt x="263" y="2"/>
                        <a:pt x="263" y="2"/>
                      </a:cubicBezTo>
                      <a:cubicBezTo>
                        <a:pt x="261" y="2"/>
                        <a:pt x="258" y="2"/>
                        <a:pt x="256" y="1"/>
                      </a:cubicBezTo>
                      <a:cubicBezTo>
                        <a:pt x="259" y="10"/>
                        <a:pt x="269" y="49"/>
                        <a:pt x="271" y="65"/>
                      </a:cubicBezTo>
                      <a:cubicBezTo>
                        <a:pt x="273" y="80"/>
                        <a:pt x="272" y="94"/>
                        <a:pt x="260" y="104"/>
                      </a:cubicBezTo>
                      <a:cubicBezTo>
                        <a:pt x="250" y="111"/>
                        <a:pt x="244" y="118"/>
                        <a:pt x="234" y="135"/>
                      </a:cubicBezTo>
                      <a:cubicBezTo>
                        <a:pt x="229" y="144"/>
                        <a:pt x="217" y="148"/>
                        <a:pt x="202" y="148"/>
                      </a:cubicBezTo>
                      <a:cubicBezTo>
                        <a:pt x="195" y="148"/>
                        <a:pt x="195" y="148"/>
                        <a:pt x="176" y="148"/>
                      </a:cubicBezTo>
                      <a:cubicBezTo>
                        <a:pt x="151" y="148"/>
                        <a:pt x="134" y="136"/>
                        <a:pt x="149" y="106"/>
                      </a:cubicBezTo>
                      <a:cubicBezTo>
                        <a:pt x="152" y="100"/>
                        <a:pt x="156" y="94"/>
                        <a:pt x="158" y="89"/>
                      </a:cubicBezTo>
                      <a:cubicBezTo>
                        <a:pt x="161" y="84"/>
                        <a:pt x="163" y="79"/>
                        <a:pt x="163" y="72"/>
                      </a:cubicBezTo>
                      <a:cubicBezTo>
                        <a:pt x="163" y="68"/>
                        <a:pt x="163" y="64"/>
                        <a:pt x="163" y="64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15" y="84"/>
                        <a:pt x="32" y="79"/>
                        <a:pt x="49" y="79"/>
                      </a:cubicBezTo>
                      <a:cubicBezTo>
                        <a:pt x="94" y="79"/>
                        <a:pt x="124" y="117"/>
                        <a:pt x="121" y="167"/>
                      </a:cubicBezTo>
                      <a:cubicBezTo>
                        <a:pt x="124" y="170"/>
                        <a:pt x="129" y="172"/>
                        <a:pt x="137" y="172"/>
                      </a:cubicBezTo>
                      <a:cubicBezTo>
                        <a:pt x="173" y="172"/>
                        <a:pt x="225" y="172"/>
                        <a:pt x="234" y="172"/>
                      </a:cubicBezTo>
                      <a:cubicBezTo>
                        <a:pt x="242" y="172"/>
                        <a:pt x="250" y="166"/>
                        <a:pt x="254" y="157"/>
                      </a:cubicBezTo>
                      <a:cubicBezTo>
                        <a:pt x="263" y="134"/>
                        <a:pt x="279" y="122"/>
                        <a:pt x="292" y="115"/>
                      </a:cubicBezTo>
                      <a:cubicBezTo>
                        <a:pt x="306" y="108"/>
                        <a:pt x="319" y="98"/>
                        <a:pt x="315" y="77"/>
                      </a:cubicBezTo>
                      <a:close/>
                    </a:path>
                  </a:pathLst>
                </a:custGeom>
                <a:solidFill>
                  <a:srgbClr val="89CD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/>
              </p:nvSpPr>
              <p:spPr bwMode="auto">
                <a:xfrm>
                  <a:off x="3498850" y="2640013"/>
                  <a:ext cx="701675" cy="196850"/>
                </a:xfrm>
                <a:custGeom>
                  <a:avLst/>
                  <a:gdLst>
                    <a:gd name="T0" fmla="*/ 3 w 93"/>
                    <a:gd name="T1" fmla="*/ 0 h 26"/>
                    <a:gd name="T2" fmla="*/ 35 w 93"/>
                    <a:gd name="T3" fmla="*/ 26 h 26"/>
                    <a:gd name="T4" fmla="*/ 61 w 93"/>
                    <a:gd name="T5" fmla="*/ 26 h 26"/>
                    <a:gd name="T6" fmla="*/ 93 w 93"/>
                    <a:gd name="T7" fmla="*/ 4 h 26"/>
                    <a:gd name="T8" fmla="*/ 61 w 93"/>
                    <a:gd name="T9" fmla="*/ 17 h 26"/>
                    <a:gd name="T10" fmla="*/ 35 w 93"/>
                    <a:gd name="T11" fmla="*/ 17 h 26"/>
                    <a:gd name="T12" fmla="*/ 3 w 93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3" h="26">
                      <a:moveTo>
                        <a:pt x="3" y="0"/>
                      </a:moveTo>
                      <a:cubicBezTo>
                        <a:pt x="0" y="18"/>
                        <a:pt x="14" y="26"/>
                        <a:pt x="35" y="26"/>
                      </a:cubicBezTo>
                      <a:cubicBezTo>
                        <a:pt x="54" y="26"/>
                        <a:pt x="54" y="26"/>
                        <a:pt x="61" y="26"/>
                      </a:cubicBezTo>
                      <a:cubicBezTo>
                        <a:pt x="76" y="26"/>
                        <a:pt x="89" y="18"/>
                        <a:pt x="93" y="4"/>
                      </a:cubicBezTo>
                      <a:cubicBezTo>
                        <a:pt x="88" y="13"/>
                        <a:pt x="76" y="17"/>
                        <a:pt x="61" y="17"/>
                      </a:cubicBezTo>
                      <a:cubicBezTo>
                        <a:pt x="54" y="17"/>
                        <a:pt x="54" y="17"/>
                        <a:pt x="35" y="17"/>
                      </a:cubicBezTo>
                      <a:cubicBezTo>
                        <a:pt x="18" y="17"/>
                        <a:pt x="5" y="12"/>
                        <a:pt x="3" y="0"/>
                      </a:cubicBezTo>
                      <a:close/>
                    </a:path>
                  </a:pathLst>
                </a:custGeom>
                <a:solidFill>
                  <a:srgbClr val="6968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/>
              </p:nvSpPr>
              <p:spPr bwMode="auto">
                <a:xfrm>
                  <a:off x="2428875" y="1890713"/>
                  <a:ext cx="1228725" cy="250825"/>
                </a:xfrm>
                <a:custGeom>
                  <a:avLst/>
                  <a:gdLst>
                    <a:gd name="T0" fmla="*/ 163 w 163"/>
                    <a:gd name="T1" fmla="*/ 33 h 33"/>
                    <a:gd name="T2" fmla="*/ 163 w 163"/>
                    <a:gd name="T3" fmla="*/ 20 h 33"/>
                    <a:gd name="T4" fmla="*/ 143 w 163"/>
                    <a:gd name="T5" fmla="*/ 0 h 33"/>
                    <a:gd name="T6" fmla="*/ 20 w 163"/>
                    <a:gd name="T7" fmla="*/ 0 h 33"/>
                    <a:gd name="T8" fmla="*/ 0 w 163"/>
                    <a:gd name="T9" fmla="*/ 20 h 33"/>
                    <a:gd name="T10" fmla="*/ 0 w 163"/>
                    <a:gd name="T11" fmla="*/ 33 h 33"/>
                    <a:gd name="T12" fmla="*/ 163 w 163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3" h="33">
                      <a:moveTo>
                        <a:pt x="163" y="33"/>
                      </a:moveTo>
                      <a:cubicBezTo>
                        <a:pt x="163" y="20"/>
                        <a:pt x="163" y="20"/>
                        <a:pt x="163" y="20"/>
                      </a:cubicBezTo>
                      <a:cubicBezTo>
                        <a:pt x="163" y="9"/>
                        <a:pt x="154" y="0"/>
                        <a:pt x="143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33"/>
                        <a:pt x="0" y="33"/>
                        <a:pt x="0" y="33"/>
                      </a:cubicBezTo>
                      <a:lnTo>
                        <a:pt x="163" y="33"/>
                      </a:lnTo>
                      <a:close/>
                    </a:path>
                  </a:pathLst>
                </a:custGeom>
                <a:solidFill>
                  <a:srgbClr val="6968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1" name="Freeform 26"/>
                <p:cNvSpPr>
                  <a:spLocks/>
                </p:cNvSpPr>
                <p:nvPr/>
              </p:nvSpPr>
              <p:spPr bwMode="auto">
                <a:xfrm>
                  <a:off x="4619625" y="1389063"/>
                  <a:ext cx="120650" cy="266700"/>
                </a:xfrm>
                <a:custGeom>
                  <a:avLst/>
                  <a:gdLst>
                    <a:gd name="T0" fmla="*/ 15 w 16"/>
                    <a:gd name="T1" fmla="*/ 22 h 35"/>
                    <a:gd name="T2" fmla="*/ 14 w 16"/>
                    <a:gd name="T3" fmla="*/ 10 h 35"/>
                    <a:gd name="T4" fmla="*/ 2 w 16"/>
                    <a:gd name="T5" fmla="*/ 0 h 35"/>
                    <a:gd name="T6" fmla="*/ 0 w 16"/>
                    <a:gd name="T7" fmla="*/ 0 h 35"/>
                    <a:gd name="T8" fmla="*/ 3 w 16"/>
                    <a:gd name="T9" fmla="*/ 33 h 35"/>
                    <a:gd name="T10" fmla="*/ 3 w 16"/>
                    <a:gd name="T11" fmla="*/ 35 h 35"/>
                    <a:gd name="T12" fmla="*/ 5 w 16"/>
                    <a:gd name="T13" fmla="*/ 35 h 35"/>
                    <a:gd name="T14" fmla="*/ 15 w 16"/>
                    <a:gd name="T15" fmla="*/ 2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35">
                      <a:moveTo>
                        <a:pt x="15" y="22"/>
                      </a:move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3" y="4"/>
                        <a:pt x="8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4"/>
                        <a:pt x="3" y="34"/>
                        <a:pt x="3" y="35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11" y="34"/>
                        <a:pt x="16" y="29"/>
                        <a:pt x="15" y="22"/>
                      </a:cubicBezTo>
                      <a:close/>
                    </a:path>
                  </a:pathLst>
                </a:custGeom>
                <a:solidFill>
                  <a:srgbClr val="CBE7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2" name="Freeform 27"/>
                <p:cNvSpPr>
                  <a:spLocks/>
                </p:cNvSpPr>
                <p:nvPr/>
              </p:nvSpPr>
              <p:spPr bwMode="auto">
                <a:xfrm>
                  <a:off x="4308475" y="1389063"/>
                  <a:ext cx="339725" cy="295275"/>
                </a:xfrm>
                <a:custGeom>
                  <a:avLst/>
                  <a:gdLst>
                    <a:gd name="T0" fmla="*/ 42 w 45"/>
                    <a:gd name="T1" fmla="*/ 0 h 39"/>
                    <a:gd name="T2" fmla="*/ 10 w 45"/>
                    <a:gd name="T3" fmla="*/ 4 h 39"/>
                    <a:gd name="T4" fmla="*/ 1 w 45"/>
                    <a:gd name="T5" fmla="*/ 16 h 39"/>
                    <a:gd name="T6" fmla="*/ 2 w 45"/>
                    <a:gd name="T7" fmla="*/ 28 h 39"/>
                    <a:gd name="T8" fmla="*/ 14 w 45"/>
                    <a:gd name="T9" fmla="*/ 38 h 39"/>
                    <a:gd name="T10" fmla="*/ 45 w 45"/>
                    <a:gd name="T11" fmla="*/ 35 h 39"/>
                    <a:gd name="T12" fmla="*/ 45 w 45"/>
                    <a:gd name="T13" fmla="*/ 33 h 39"/>
                    <a:gd name="T14" fmla="*/ 42 w 45"/>
                    <a:gd name="T1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5" h="39">
                      <a:moveTo>
                        <a:pt x="42" y="0"/>
                      </a:move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4" y="4"/>
                        <a:pt x="0" y="10"/>
                        <a:pt x="1" y="16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34"/>
                        <a:pt x="8" y="39"/>
                        <a:pt x="14" y="38"/>
                      </a:cubicBezTo>
                      <a:cubicBezTo>
                        <a:pt x="45" y="35"/>
                        <a:pt x="45" y="35"/>
                        <a:pt x="45" y="35"/>
                      </a:cubicBezTo>
                      <a:cubicBezTo>
                        <a:pt x="45" y="34"/>
                        <a:pt x="45" y="34"/>
                        <a:pt x="45" y="33"/>
                      </a:cubicBez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6AC3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3" name="Oval 28"/>
                <p:cNvSpPr>
                  <a:spLocks noChangeArrowheads="1"/>
                </p:cNvSpPr>
                <p:nvPr/>
              </p:nvSpPr>
              <p:spPr bwMode="auto">
                <a:xfrm>
                  <a:off x="4321175" y="1497013"/>
                  <a:ext cx="130175" cy="120650"/>
                </a:xfrm>
                <a:prstGeom prst="ellipse">
                  <a:avLst/>
                </a:prstGeom>
                <a:solidFill>
                  <a:srgbClr val="CBE7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4" name="Freeform 29"/>
                <p:cNvSpPr>
                  <a:spLocks/>
                </p:cNvSpPr>
                <p:nvPr/>
              </p:nvSpPr>
              <p:spPr bwMode="auto">
                <a:xfrm>
                  <a:off x="4095750" y="1509713"/>
                  <a:ext cx="333375" cy="123825"/>
                </a:xfrm>
                <a:custGeom>
                  <a:avLst/>
                  <a:gdLst>
                    <a:gd name="T0" fmla="*/ 37 w 44"/>
                    <a:gd name="T1" fmla="*/ 1 h 16"/>
                    <a:gd name="T2" fmla="*/ 5 w 44"/>
                    <a:gd name="T3" fmla="*/ 4 h 16"/>
                    <a:gd name="T4" fmla="*/ 0 w 44"/>
                    <a:gd name="T5" fmla="*/ 10 h 16"/>
                    <a:gd name="T6" fmla="*/ 0 w 44"/>
                    <a:gd name="T7" fmla="*/ 10 h 16"/>
                    <a:gd name="T8" fmla="*/ 6 w 44"/>
                    <a:gd name="T9" fmla="*/ 16 h 16"/>
                    <a:gd name="T10" fmla="*/ 38 w 44"/>
                    <a:gd name="T11" fmla="*/ 12 h 16"/>
                    <a:gd name="T12" fmla="*/ 44 w 44"/>
                    <a:gd name="T13" fmla="*/ 6 h 16"/>
                    <a:gd name="T14" fmla="*/ 44 w 44"/>
                    <a:gd name="T15" fmla="*/ 6 h 16"/>
                    <a:gd name="T16" fmla="*/ 37 w 44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16">
                      <a:moveTo>
                        <a:pt x="37" y="1"/>
                      </a:move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2" y="4"/>
                        <a:pt x="0" y="7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4"/>
                        <a:pt x="3" y="16"/>
                        <a:pt x="6" y="16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42" y="12"/>
                        <a:pt x="44" y="9"/>
                        <a:pt x="44" y="6"/>
                      </a:cubicBezTo>
                      <a:cubicBezTo>
                        <a:pt x="44" y="6"/>
                        <a:pt x="44" y="6"/>
                        <a:pt x="44" y="6"/>
                      </a:cubicBezTo>
                      <a:cubicBezTo>
                        <a:pt x="43" y="3"/>
                        <a:pt x="41" y="0"/>
                        <a:pt x="37" y="1"/>
                      </a:cubicBezTo>
                      <a:close/>
                    </a:path>
                  </a:pathLst>
                </a:custGeom>
                <a:solidFill>
                  <a:srgbClr val="6968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5" name="Oval 30"/>
                <p:cNvSpPr>
                  <a:spLocks noChangeArrowheads="1"/>
                </p:cNvSpPr>
                <p:nvPr/>
              </p:nvSpPr>
              <p:spPr bwMode="auto">
                <a:xfrm>
                  <a:off x="4089400" y="1535113"/>
                  <a:ext cx="104775" cy="104775"/>
                </a:xfrm>
                <a:prstGeom prst="ellipse">
                  <a:avLst/>
                </a:prstGeom>
                <a:solidFill>
                  <a:srgbClr val="D6D7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6" name="Freeform 31"/>
                <p:cNvSpPr>
                  <a:spLocks/>
                </p:cNvSpPr>
                <p:nvPr/>
              </p:nvSpPr>
              <p:spPr bwMode="auto">
                <a:xfrm>
                  <a:off x="4079875" y="973138"/>
                  <a:ext cx="317500" cy="536575"/>
                </a:xfrm>
                <a:custGeom>
                  <a:avLst/>
                  <a:gdLst>
                    <a:gd name="T0" fmla="*/ 40 w 42"/>
                    <a:gd name="T1" fmla="*/ 69 h 71"/>
                    <a:gd name="T2" fmla="*/ 42 w 42"/>
                    <a:gd name="T3" fmla="*/ 69 h 71"/>
                    <a:gd name="T4" fmla="*/ 31 w 42"/>
                    <a:gd name="T5" fmla="*/ 23 h 71"/>
                    <a:gd name="T6" fmla="*/ 0 w 42"/>
                    <a:gd name="T7" fmla="*/ 3 h 71"/>
                    <a:gd name="T8" fmla="*/ 2 w 42"/>
                    <a:gd name="T9" fmla="*/ 9 h 71"/>
                    <a:gd name="T10" fmla="*/ 25 w 42"/>
                    <a:gd name="T11" fmla="*/ 25 h 71"/>
                    <a:gd name="T12" fmla="*/ 36 w 42"/>
                    <a:gd name="T13" fmla="*/ 71 h 71"/>
                    <a:gd name="T14" fmla="*/ 40 w 42"/>
                    <a:gd name="T15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2" h="71">
                      <a:moveTo>
                        <a:pt x="40" y="69"/>
                      </a:moveTo>
                      <a:cubicBezTo>
                        <a:pt x="41" y="69"/>
                        <a:pt x="41" y="69"/>
                        <a:pt x="42" y="69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28" y="9"/>
                        <a:pt x="14" y="0"/>
                        <a:pt x="0" y="3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2" y="7"/>
                        <a:pt x="22" y="14"/>
                        <a:pt x="25" y="25"/>
                      </a:cubicBezTo>
                      <a:cubicBezTo>
                        <a:pt x="36" y="71"/>
                        <a:pt x="36" y="71"/>
                        <a:pt x="36" y="71"/>
                      </a:cubicBezTo>
                      <a:cubicBezTo>
                        <a:pt x="37" y="70"/>
                        <a:pt x="39" y="69"/>
                        <a:pt x="40" y="69"/>
                      </a:cubicBezTo>
                      <a:close/>
                    </a:path>
                  </a:pathLst>
                </a:custGeom>
                <a:solidFill>
                  <a:srgbClr val="D6D7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32"/>
                <p:cNvSpPr>
                  <a:spLocks/>
                </p:cNvSpPr>
                <p:nvPr/>
              </p:nvSpPr>
              <p:spPr bwMode="auto">
                <a:xfrm>
                  <a:off x="3968750" y="906463"/>
                  <a:ext cx="142875" cy="263525"/>
                </a:xfrm>
                <a:custGeom>
                  <a:avLst/>
                  <a:gdLst>
                    <a:gd name="T0" fmla="*/ 18 w 19"/>
                    <a:gd name="T1" fmla="*/ 21 h 35"/>
                    <a:gd name="T2" fmla="*/ 15 w 19"/>
                    <a:gd name="T3" fmla="*/ 9 h 35"/>
                    <a:gd name="T4" fmla="*/ 2 w 19"/>
                    <a:gd name="T5" fmla="*/ 1 h 35"/>
                    <a:gd name="T6" fmla="*/ 0 w 19"/>
                    <a:gd name="T7" fmla="*/ 2 h 35"/>
                    <a:gd name="T8" fmla="*/ 8 w 19"/>
                    <a:gd name="T9" fmla="*/ 34 h 35"/>
                    <a:gd name="T10" fmla="*/ 8 w 19"/>
                    <a:gd name="T11" fmla="*/ 35 h 35"/>
                    <a:gd name="T12" fmla="*/ 10 w 19"/>
                    <a:gd name="T13" fmla="*/ 35 h 35"/>
                    <a:gd name="T14" fmla="*/ 18 w 19"/>
                    <a:gd name="T15" fmla="*/ 2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" h="35">
                      <a:moveTo>
                        <a:pt x="18" y="21"/>
                      </a:move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4" y="3"/>
                        <a:pt x="8" y="0"/>
                        <a:pt x="2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8" y="34"/>
                        <a:pt x="8" y="35"/>
                        <a:pt x="8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6" y="33"/>
                        <a:pt x="19" y="27"/>
                        <a:pt x="18" y="21"/>
                      </a:cubicBezTo>
                      <a:close/>
                    </a:path>
                  </a:pathLst>
                </a:custGeom>
                <a:solidFill>
                  <a:srgbClr val="D6D7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33"/>
                <p:cNvSpPr>
                  <a:spLocks/>
                </p:cNvSpPr>
                <p:nvPr/>
              </p:nvSpPr>
              <p:spPr bwMode="auto">
                <a:xfrm>
                  <a:off x="3937000" y="922338"/>
                  <a:ext cx="98425" cy="257175"/>
                </a:xfrm>
                <a:custGeom>
                  <a:avLst/>
                  <a:gdLst>
                    <a:gd name="T0" fmla="*/ 4 w 13"/>
                    <a:gd name="T1" fmla="*/ 0 h 34"/>
                    <a:gd name="T2" fmla="*/ 1 w 13"/>
                    <a:gd name="T3" fmla="*/ 6 h 34"/>
                    <a:gd name="T4" fmla="*/ 6 w 13"/>
                    <a:gd name="T5" fmla="*/ 30 h 34"/>
                    <a:gd name="T6" fmla="*/ 12 w 13"/>
                    <a:gd name="T7" fmla="*/ 33 h 34"/>
                    <a:gd name="T8" fmla="*/ 13 w 13"/>
                    <a:gd name="T9" fmla="*/ 33 h 34"/>
                    <a:gd name="T10" fmla="*/ 5 w 13"/>
                    <a:gd name="T11" fmla="*/ 0 h 34"/>
                    <a:gd name="T12" fmla="*/ 4 w 13"/>
                    <a:gd name="T1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34">
                      <a:moveTo>
                        <a:pt x="4" y="0"/>
                      </a:moveTo>
                      <a:cubicBezTo>
                        <a:pt x="2" y="0"/>
                        <a:pt x="0" y="3"/>
                        <a:pt x="1" y="6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7" y="32"/>
                        <a:pt x="9" y="34"/>
                        <a:pt x="12" y="33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62C4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9" name="Freeform 34"/>
                <p:cNvSpPr>
                  <a:spLocks/>
                </p:cNvSpPr>
                <p:nvPr/>
              </p:nvSpPr>
              <p:spPr bwMode="auto">
                <a:xfrm>
                  <a:off x="2019300" y="2239963"/>
                  <a:ext cx="1352550" cy="688975"/>
                </a:xfrm>
                <a:custGeom>
                  <a:avLst/>
                  <a:gdLst>
                    <a:gd name="T0" fmla="*/ 176 w 179"/>
                    <a:gd name="T1" fmla="*/ 89 h 91"/>
                    <a:gd name="T2" fmla="*/ 104 w 179"/>
                    <a:gd name="T3" fmla="*/ 0 h 91"/>
                    <a:gd name="T4" fmla="*/ 0 w 179"/>
                    <a:gd name="T5" fmla="*/ 78 h 91"/>
                    <a:gd name="T6" fmla="*/ 93 w 179"/>
                    <a:gd name="T7" fmla="*/ 89 h 91"/>
                    <a:gd name="T8" fmla="*/ 176 w 179"/>
                    <a:gd name="T9" fmla="*/ 89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91">
                      <a:moveTo>
                        <a:pt x="176" y="89"/>
                      </a:moveTo>
                      <a:cubicBezTo>
                        <a:pt x="179" y="38"/>
                        <a:pt x="150" y="0"/>
                        <a:pt x="104" y="0"/>
                      </a:cubicBezTo>
                      <a:cubicBezTo>
                        <a:pt x="62" y="0"/>
                        <a:pt x="20" y="33"/>
                        <a:pt x="0" y="78"/>
                      </a:cubicBezTo>
                      <a:cubicBezTo>
                        <a:pt x="19" y="91"/>
                        <a:pt x="93" y="89"/>
                        <a:pt x="93" y="89"/>
                      </a:cubicBezTo>
                      <a:lnTo>
                        <a:pt x="176" y="89"/>
                      </a:lnTo>
                      <a:close/>
                    </a:path>
                  </a:pathLst>
                </a:custGeom>
                <a:solidFill>
                  <a:srgbClr val="61B9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35"/>
                <p:cNvSpPr>
                  <a:spLocks/>
                </p:cNvSpPr>
                <p:nvPr/>
              </p:nvSpPr>
              <p:spPr bwMode="auto">
                <a:xfrm>
                  <a:off x="2495550" y="2789238"/>
                  <a:ext cx="400050" cy="15875"/>
                </a:xfrm>
                <a:custGeom>
                  <a:avLst/>
                  <a:gdLst>
                    <a:gd name="T0" fmla="*/ 53 w 53"/>
                    <a:gd name="T1" fmla="*/ 1 h 2"/>
                    <a:gd name="T2" fmla="*/ 52 w 53"/>
                    <a:gd name="T3" fmla="*/ 2 h 2"/>
                    <a:gd name="T4" fmla="*/ 1 w 53"/>
                    <a:gd name="T5" fmla="*/ 2 h 2"/>
                    <a:gd name="T6" fmla="*/ 0 w 53"/>
                    <a:gd name="T7" fmla="*/ 1 h 2"/>
                    <a:gd name="T8" fmla="*/ 0 w 53"/>
                    <a:gd name="T9" fmla="*/ 1 h 2"/>
                    <a:gd name="T10" fmla="*/ 1 w 53"/>
                    <a:gd name="T11" fmla="*/ 0 h 2"/>
                    <a:gd name="T12" fmla="*/ 52 w 53"/>
                    <a:gd name="T13" fmla="*/ 0 h 2"/>
                    <a:gd name="T14" fmla="*/ 53 w 53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2">
                      <a:moveTo>
                        <a:pt x="53" y="1"/>
                      </a:moveTo>
                      <a:cubicBezTo>
                        <a:pt x="53" y="2"/>
                        <a:pt x="53" y="2"/>
                        <a:pt x="5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3" y="0"/>
                        <a:pt x="53" y="0"/>
                        <a:pt x="53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1" name="Freeform 36"/>
                <p:cNvSpPr>
                  <a:spLocks/>
                </p:cNvSpPr>
                <p:nvPr/>
              </p:nvSpPr>
              <p:spPr bwMode="auto">
                <a:xfrm>
                  <a:off x="2495550" y="2744788"/>
                  <a:ext cx="400050" cy="15875"/>
                </a:xfrm>
                <a:custGeom>
                  <a:avLst/>
                  <a:gdLst>
                    <a:gd name="T0" fmla="*/ 53 w 53"/>
                    <a:gd name="T1" fmla="*/ 1 h 2"/>
                    <a:gd name="T2" fmla="*/ 52 w 53"/>
                    <a:gd name="T3" fmla="*/ 2 h 2"/>
                    <a:gd name="T4" fmla="*/ 1 w 53"/>
                    <a:gd name="T5" fmla="*/ 2 h 2"/>
                    <a:gd name="T6" fmla="*/ 0 w 53"/>
                    <a:gd name="T7" fmla="*/ 1 h 2"/>
                    <a:gd name="T8" fmla="*/ 0 w 53"/>
                    <a:gd name="T9" fmla="*/ 1 h 2"/>
                    <a:gd name="T10" fmla="*/ 1 w 53"/>
                    <a:gd name="T11" fmla="*/ 0 h 2"/>
                    <a:gd name="T12" fmla="*/ 52 w 53"/>
                    <a:gd name="T13" fmla="*/ 0 h 2"/>
                    <a:gd name="T14" fmla="*/ 53 w 53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2">
                      <a:moveTo>
                        <a:pt x="53" y="1"/>
                      </a:moveTo>
                      <a:cubicBezTo>
                        <a:pt x="53" y="2"/>
                        <a:pt x="53" y="2"/>
                        <a:pt x="5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3" y="0"/>
                        <a:pt x="53" y="1"/>
                        <a:pt x="53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2" name="Freeform 37"/>
                <p:cNvSpPr>
                  <a:spLocks/>
                </p:cNvSpPr>
                <p:nvPr/>
              </p:nvSpPr>
              <p:spPr bwMode="auto">
                <a:xfrm>
                  <a:off x="2495550" y="2700338"/>
                  <a:ext cx="400050" cy="22225"/>
                </a:xfrm>
                <a:custGeom>
                  <a:avLst/>
                  <a:gdLst>
                    <a:gd name="T0" fmla="*/ 53 w 53"/>
                    <a:gd name="T1" fmla="*/ 2 h 3"/>
                    <a:gd name="T2" fmla="*/ 52 w 53"/>
                    <a:gd name="T3" fmla="*/ 3 h 3"/>
                    <a:gd name="T4" fmla="*/ 1 w 53"/>
                    <a:gd name="T5" fmla="*/ 3 h 3"/>
                    <a:gd name="T6" fmla="*/ 0 w 53"/>
                    <a:gd name="T7" fmla="*/ 2 h 3"/>
                    <a:gd name="T8" fmla="*/ 0 w 53"/>
                    <a:gd name="T9" fmla="*/ 2 h 3"/>
                    <a:gd name="T10" fmla="*/ 1 w 53"/>
                    <a:gd name="T11" fmla="*/ 0 h 3"/>
                    <a:gd name="T12" fmla="*/ 52 w 53"/>
                    <a:gd name="T13" fmla="*/ 0 h 3"/>
                    <a:gd name="T14" fmla="*/ 53 w 53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3">
                      <a:moveTo>
                        <a:pt x="53" y="2"/>
                      </a:moveTo>
                      <a:cubicBezTo>
                        <a:pt x="53" y="2"/>
                        <a:pt x="53" y="3"/>
                        <a:pt x="5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3" y="0"/>
                        <a:pt x="53" y="1"/>
                        <a:pt x="53" y="2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3" name="Freeform 38"/>
                <p:cNvSpPr>
                  <a:spLocks/>
                </p:cNvSpPr>
                <p:nvPr/>
              </p:nvSpPr>
              <p:spPr bwMode="auto">
                <a:xfrm>
                  <a:off x="2495550" y="2662238"/>
                  <a:ext cx="400050" cy="15875"/>
                </a:xfrm>
                <a:custGeom>
                  <a:avLst/>
                  <a:gdLst>
                    <a:gd name="T0" fmla="*/ 53 w 53"/>
                    <a:gd name="T1" fmla="*/ 1 h 2"/>
                    <a:gd name="T2" fmla="*/ 52 w 53"/>
                    <a:gd name="T3" fmla="*/ 2 h 2"/>
                    <a:gd name="T4" fmla="*/ 1 w 53"/>
                    <a:gd name="T5" fmla="*/ 2 h 2"/>
                    <a:gd name="T6" fmla="*/ 0 w 53"/>
                    <a:gd name="T7" fmla="*/ 1 h 2"/>
                    <a:gd name="T8" fmla="*/ 0 w 53"/>
                    <a:gd name="T9" fmla="*/ 1 h 2"/>
                    <a:gd name="T10" fmla="*/ 1 w 53"/>
                    <a:gd name="T11" fmla="*/ 0 h 2"/>
                    <a:gd name="T12" fmla="*/ 52 w 53"/>
                    <a:gd name="T13" fmla="*/ 0 h 2"/>
                    <a:gd name="T14" fmla="*/ 53 w 53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2">
                      <a:moveTo>
                        <a:pt x="53" y="1"/>
                      </a:moveTo>
                      <a:cubicBezTo>
                        <a:pt x="53" y="2"/>
                        <a:pt x="53" y="2"/>
                        <a:pt x="5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3" y="0"/>
                        <a:pt x="53" y="0"/>
                        <a:pt x="53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11" name="그룹 10"/>
          <p:cNvGrpSpPr/>
          <p:nvPr/>
        </p:nvGrpSpPr>
        <p:grpSpPr>
          <a:xfrm>
            <a:off x="6143015" y="5463856"/>
            <a:ext cx="1104629" cy="1104629"/>
            <a:chOff x="6143015" y="5463856"/>
            <a:chExt cx="1104629" cy="1104629"/>
          </a:xfrm>
        </p:grpSpPr>
        <p:sp>
          <p:nvSpPr>
            <p:cNvPr id="36" name="타원 35"/>
            <p:cNvSpPr/>
            <p:nvPr/>
          </p:nvSpPr>
          <p:spPr>
            <a:xfrm>
              <a:off x="6143015" y="5463856"/>
              <a:ext cx="1104629" cy="110462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9" name="그룹 78"/>
            <p:cNvGrpSpPr/>
            <p:nvPr/>
          </p:nvGrpSpPr>
          <p:grpSpPr>
            <a:xfrm>
              <a:off x="6382959" y="5554936"/>
              <a:ext cx="628235" cy="987119"/>
              <a:chOff x="646837" y="4040890"/>
              <a:chExt cx="1325563" cy="2082801"/>
            </a:xfrm>
            <a:solidFill>
              <a:schemeClr val="tx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Oval 54"/>
              <p:cNvSpPr>
                <a:spLocks noChangeArrowheads="1"/>
              </p:cNvSpPr>
              <p:nvPr/>
            </p:nvSpPr>
            <p:spPr bwMode="auto">
              <a:xfrm>
                <a:off x="1235799" y="4040890"/>
                <a:ext cx="1428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" name="Freeform 55"/>
              <p:cNvSpPr>
                <a:spLocks/>
              </p:cNvSpPr>
              <p:nvPr/>
            </p:nvSpPr>
            <p:spPr bwMode="auto">
              <a:xfrm>
                <a:off x="646837" y="4791778"/>
                <a:ext cx="588963" cy="400050"/>
              </a:xfrm>
              <a:custGeom>
                <a:avLst/>
                <a:gdLst>
                  <a:gd name="T0" fmla="*/ 94 w 156"/>
                  <a:gd name="T1" fmla="*/ 23 h 106"/>
                  <a:gd name="T2" fmla="*/ 151 w 156"/>
                  <a:gd name="T3" fmla="*/ 12 h 106"/>
                  <a:gd name="T4" fmla="*/ 113 w 156"/>
                  <a:gd name="T5" fmla="*/ 56 h 106"/>
                  <a:gd name="T6" fmla="*/ 5 w 156"/>
                  <a:gd name="T7" fmla="*/ 97 h 106"/>
                  <a:gd name="T8" fmla="*/ 94 w 156"/>
                  <a:gd name="T9" fmla="*/ 2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06">
                    <a:moveTo>
                      <a:pt x="94" y="23"/>
                    </a:moveTo>
                    <a:cubicBezTo>
                      <a:pt x="134" y="0"/>
                      <a:pt x="146" y="3"/>
                      <a:pt x="151" y="12"/>
                    </a:cubicBezTo>
                    <a:cubicBezTo>
                      <a:pt x="156" y="21"/>
                      <a:pt x="153" y="33"/>
                      <a:pt x="113" y="56"/>
                    </a:cubicBezTo>
                    <a:cubicBezTo>
                      <a:pt x="72" y="79"/>
                      <a:pt x="10" y="106"/>
                      <a:pt x="5" y="97"/>
                    </a:cubicBezTo>
                    <a:cubicBezTo>
                      <a:pt x="0" y="88"/>
                      <a:pt x="54" y="47"/>
                      <a:pt x="9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" name="Freeform 56"/>
              <p:cNvSpPr>
                <a:spLocks/>
              </p:cNvSpPr>
              <p:nvPr/>
            </p:nvSpPr>
            <p:spPr bwMode="auto">
              <a:xfrm>
                <a:off x="1383437" y="4791778"/>
                <a:ext cx="588963" cy="400050"/>
              </a:xfrm>
              <a:custGeom>
                <a:avLst/>
                <a:gdLst>
                  <a:gd name="T0" fmla="*/ 43 w 156"/>
                  <a:gd name="T1" fmla="*/ 56 h 106"/>
                  <a:gd name="T2" fmla="*/ 5 w 156"/>
                  <a:gd name="T3" fmla="*/ 12 h 106"/>
                  <a:gd name="T4" fmla="*/ 62 w 156"/>
                  <a:gd name="T5" fmla="*/ 23 h 106"/>
                  <a:gd name="T6" fmla="*/ 151 w 156"/>
                  <a:gd name="T7" fmla="*/ 97 h 106"/>
                  <a:gd name="T8" fmla="*/ 43 w 156"/>
                  <a:gd name="T9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06">
                    <a:moveTo>
                      <a:pt x="43" y="56"/>
                    </a:moveTo>
                    <a:cubicBezTo>
                      <a:pt x="3" y="33"/>
                      <a:pt x="0" y="21"/>
                      <a:pt x="5" y="12"/>
                    </a:cubicBezTo>
                    <a:cubicBezTo>
                      <a:pt x="10" y="3"/>
                      <a:pt x="21" y="0"/>
                      <a:pt x="62" y="23"/>
                    </a:cubicBezTo>
                    <a:cubicBezTo>
                      <a:pt x="102" y="47"/>
                      <a:pt x="156" y="88"/>
                      <a:pt x="151" y="97"/>
                    </a:cubicBezTo>
                    <a:cubicBezTo>
                      <a:pt x="145" y="106"/>
                      <a:pt x="83" y="79"/>
                      <a:pt x="43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" name="Oval 57"/>
              <p:cNvSpPr>
                <a:spLocks noChangeArrowheads="1"/>
              </p:cNvSpPr>
              <p:nvPr/>
            </p:nvSpPr>
            <p:spPr bwMode="auto">
              <a:xfrm>
                <a:off x="1254849" y="4731453"/>
                <a:ext cx="109538" cy="1095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" name="Freeform 58"/>
              <p:cNvSpPr>
                <a:spLocks/>
              </p:cNvSpPr>
              <p:nvPr/>
            </p:nvSpPr>
            <p:spPr bwMode="auto">
              <a:xfrm>
                <a:off x="1246912" y="4950528"/>
                <a:ext cx="123825" cy="1173163"/>
              </a:xfrm>
              <a:custGeom>
                <a:avLst/>
                <a:gdLst>
                  <a:gd name="T0" fmla="*/ 16 w 33"/>
                  <a:gd name="T1" fmla="*/ 0 h 311"/>
                  <a:gd name="T2" fmla="*/ 5 w 33"/>
                  <a:gd name="T3" fmla="*/ 11 h 311"/>
                  <a:gd name="T4" fmla="*/ 0 w 33"/>
                  <a:gd name="T5" fmla="*/ 311 h 311"/>
                  <a:gd name="T6" fmla="*/ 33 w 33"/>
                  <a:gd name="T7" fmla="*/ 311 h 311"/>
                  <a:gd name="T8" fmla="*/ 28 w 33"/>
                  <a:gd name="T9" fmla="*/ 11 h 311"/>
                  <a:gd name="T10" fmla="*/ 16 w 33"/>
                  <a:gd name="T11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11">
                    <a:moveTo>
                      <a:pt x="16" y="0"/>
                    </a:moveTo>
                    <a:cubicBezTo>
                      <a:pt x="10" y="0"/>
                      <a:pt x="5" y="5"/>
                      <a:pt x="5" y="11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3" y="311"/>
                      <a:pt x="29" y="311"/>
                      <a:pt x="33" y="3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5"/>
                      <a:pt x="23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2" name="그룹 11"/>
          <p:cNvGrpSpPr/>
          <p:nvPr/>
        </p:nvGrpSpPr>
        <p:grpSpPr>
          <a:xfrm>
            <a:off x="9701183" y="5463856"/>
            <a:ext cx="1104629" cy="1104629"/>
            <a:chOff x="9701183" y="5463856"/>
            <a:chExt cx="1104629" cy="1104629"/>
          </a:xfrm>
        </p:grpSpPr>
        <p:sp>
          <p:nvSpPr>
            <p:cNvPr id="37" name="타원 36"/>
            <p:cNvSpPr/>
            <p:nvPr/>
          </p:nvSpPr>
          <p:spPr>
            <a:xfrm>
              <a:off x="9701183" y="5463856"/>
              <a:ext cx="1104629" cy="110462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5" name="그룹 84"/>
            <p:cNvGrpSpPr/>
            <p:nvPr/>
          </p:nvGrpSpPr>
          <p:grpSpPr>
            <a:xfrm>
              <a:off x="9785316" y="5742257"/>
              <a:ext cx="936362" cy="632542"/>
              <a:chOff x="4129088" y="2025650"/>
              <a:chExt cx="1492250" cy="10080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Freeform 117"/>
              <p:cNvSpPr>
                <a:spLocks/>
              </p:cNvSpPr>
              <p:nvPr/>
            </p:nvSpPr>
            <p:spPr bwMode="auto">
              <a:xfrm>
                <a:off x="4816476" y="2613025"/>
                <a:ext cx="112713" cy="420688"/>
              </a:xfrm>
              <a:custGeom>
                <a:avLst/>
                <a:gdLst>
                  <a:gd name="T0" fmla="*/ 30 w 30"/>
                  <a:gd name="T1" fmla="*/ 107 h 111"/>
                  <a:gd name="T2" fmla="*/ 30 w 30"/>
                  <a:gd name="T3" fmla="*/ 0 h 111"/>
                  <a:gd name="T4" fmla="*/ 0 w 30"/>
                  <a:gd name="T5" fmla="*/ 0 h 111"/>
                  <a:gd name="T6" fmla="*/ 0 w 30"/>
                  <a:gd name="T7" fmla="*/ 111 h 111"/>
                  <a:gd name="T8" fmla="*/ 30 w 30"/>
                  <a:gd name="T9" fmla="*/ 10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1">
                    <a:moveTo>
                      <a:pt x="30" y="107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0" y="110"/>
                      <a:pt x="20" y="108"/>
                      <a:pt x="30" y="107"/>
                    </a:cubicBezTo>
                    <a:close/>
                  </a:path>
                </a:pathLst>
              </a:custGeom>
              <a:solidFill>
                <a:srgbClr val="7EB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" name="Freeform 118"/>
              <p:cNvSpPr>
                <a:spLocks/>
              </p:cNvSpPr>
              <p:nvPr/>
            </p:nvSpPr>
            <p:spPr bwMode="auto">
              <a:xfrm>
                <a:off x="4129088" y="2025650"/>
                <a:ext cx="1492250" cy="587375"/>
              </a:xfrm>
              <a:custGeom>
                <a:avLst/>
                <a:gdLst>
                  <a:gd name="T0" fmla="*/ 395 w 395"/>
                  <a:gd name="T1" fmla="*/ 155 h 155"/>
                  <a:gd name="T2" fmla="*/ 0 w 395"/>
                  <a:gd name="T3" fmla="*/ 155 h 155"/>
                  <a:gd name="T4" fmla="*/ 88 w 395"/>
                  <a:gd name="T5" fmla="*/ 0 h 155"/>
                  <a:gd name="T6" fmla="*/ 306 w 395"/>
                  <a:gd name="T7" fmla="*/ 0 h 155"/>
                  <a:gd name="T8" fmla="*/ 395 w 395"/>
                  <a:gd name="T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155">
                    <a:moveTo>
                      <a:pt x="395" y="155"/>
                    </a:moveTo>
                    <a:cubicBezTo>
                      <a:pt x="263" y="155"/>
                      <a:pt x="131" y="155"/>
                      <a:pt x="0" y="155"/>
                    </a:cubicBezTo>
                    <a:cubicBezTo>
                      <a:pt x="29" y="103"/>
                      <a:pt x="59" y="51"/>
                      <a:pt x="88" y="0"/>
                    </a:cubicBezTo>
                    <a:cubicBezTo>
                      <a:pt x="161" y="0"/>
                      <a:pt x="233" y="0"/>
                      <a:pt x="306" y="0"/>
                    </a:cubicBezTo>
                    <a:cubicBezTo>
                      <a:pt x="335" y="51"/>
                      <a:pt x="365" y="103"/>
                      <a:pt x="395" y="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" name="Freeform 119"/>
              <p:cNvSpPr>
                <a:spLocks/>
              </p:cNvSpPr>
              <p:nvPr/>
            </p:nvSpPr>
            <p:spPr bwMode="auto">
              <a:xfrm>
                <a:off x="4441826" y="2055813"/>
                <a:ext cx="276225" cy="109538"/>
              </a:xfrm>
              <a:custGeom>
                <a:avLst/>
                <a:gdLst>
                  <a:gd name="T0" fmla="*/ 15 w 73"/>
                  <a:gd name="T1" fmla="*/ 0 h 29"/>
                  <a:gd name="T2" fmla="*/ 0 w 73"/>
                  <a:gd name="T3" fmla="*/ 29 h 29"/>
                  <a:gd name="T4" fmla="*/ 67 w 73"/>
                  <a:gd name="T5" fmla="*/ 29 h 29"/>
                  <a:gd name="T6" fmla="*/ 73 w 73"/>
                  <a:gd name="T7" fmla="*/ 0 h 29"/>
                  <a:gd name="T8" fmla="*/ 15 w 7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9">
                    <a:moveTo>
                      <a:pt x="15" y="0"/>
                    </a:moveTo>
                    <a:cubicBezTo>
                      <a:pt x="10" y="10"/>
                      <a:pt x="5" y="20"/>
                      <a:pt x="0" y="29"/>
                    </a:cubicBezTo>
                    <a:cubicBezTo>
                      <a:pt x="23" y="29"/>
                      <a:pt x="45" y="29"/>
                      <a:pt x="67" y="29"/>
                    </a:cubicBezTo>
                    <a:cubicBezTo>
                      <a:pt x="69" y="20"/>
                      <a:pt x="71" y="10"/>
                      <a:pt x="73" y="0"/>
                    </a:cubicBezTo>
                    <a:cubicBezTo>
                      <a:pt x="54" y="0"/>
                      <a:pt x="34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9" name="Freeform 120"/>
              <p:cNvSpPr>
                <a:spLocks/>
              </p:cNvSpPr>
              <p:nvPr/>
            </p:nvSpPr>
            <p:spPr bwMode="auto">
              <a:xfrm>
                <a:off x="4375151" y="2192338"/>
                <a:ext cx="315913" cy="114300"/>
              </a:xfrm>
              <a:custGeom>
                <a:avLst/>
                <a:gdLst>
                  <a:gd name="T0" fmla="*/ 15 w 84"/>
                  <a:gd name="T1" fmla="*/ 0 h 30"/>
                  <a:gd name="T2" fmla="*/ 0 w 84"/>
                  <a:gd name="T3" fmla="*/ 30 h 30"/>
                  <a:gd name="T4" fmla="*/ 78 w 84"/>
                  <a:gd name="T5" fmla="*/ 30 h 30"/>
                  <a:gd name="T6" fmla="*/ 84 w 84"/>
                  <a:gd name="T7" fmla="*/ 0 h 30"/>
                  <a:gd name="T8" fmla="*/ 15 w 8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0">
                    <a:moveTo>
                      <a:pt x="15" y="0"/>
                    </a:moveTo>
                    <a:cubicBezTo>
                      <a:pt x="10" y="10"/>
                      <a:pt x="5" y="20"/>
                      <a:pt x="0" y="30"/>
                    </a:cubicBezTo>
                    <a:cubicBezTo>
                      <a:pt x="26" y="30"/>
                      <a:pt x="52" y="30"/>
                      <a:pt x="78" y="30"/>
                    </a:cubicBezTo>
                    <a:cubicBezTo>
                      <a:pt x="80" y="20"/>
                      <a:pt x="82" y="10"/>
                      <a:pt x="84" y="0"/>
                    </a:cubicBezTo>
                    <a:cubicBezTo>
                      <a:pt x="61" y="0"/>
                      <a:pt x="38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0" name="Freeform 121"/>
              <p:cNvSpPr>
                <a:spLocks/>
              </p:cNvSpPr>
              <p:nvPr/>
            </p:nvSpPr>
            <p:spPr bwMode="auto">
              <a:xfrm>
                <a:off x="4306888" y="2332038"/>
                <a:ext cx="354013" cy="111125"/>
              </a:xfrm>
              <a:custGeom>
                <a:avLst/>
                <a:gdLst>
                  <a:gd name="T0" fmla="*/ 15 w 94"/>
                  <a:gd name="T1" fmla="*/ 0 h 29"/>
                  <a:gd name="T2" fmla="*/ 0 w 94"/>
                  <a:gd name="T3" fmla="*/ 29 h 29"/>
                  <a:gd name="T4" fmla="*/ 88 w 94"/>
                  <a:gd name="T5" fmla="*/ 29 h 29"/>
                  <a:gd name="T6" fmla="*/ 94 w 94"/>
                  <a:gd name="T7" fmla="*/ 0 h 29"/>
                  <a:gd name="T8" fmla="*/ 15 w 9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29">
                    <a:moveTo>
                      <a:pt x="15" y="0"/>
                    </a:moveTo>
                    <a:cubicBezTo>
                      <a:pt x="10" y="9"/>
                      <a:pt x="5" y="19"/>
                      <a:pt x="0" y="29"/>
                    </a:cubicBezTo>
                    <a:cubicBezTo>
                      <a:pt x="29" y="29"/>
                      <a:pt x="59" y="29"/>
                      <a:pt x="88" y="29"/>
                    </a:cubicBezTo>
                    <a:cubicBezTo>
                      <a:pt x="90" y="19"/>
                      <a:pt x="92" y="9"/>
                      <a:pt x="94" y="0"/>
                    </a:cubicBezTo>
                    <a:cubicBezTo>
                      <a:pt x="68" y="0"/>
                      <a:pt x="41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1" name="Freeform 122"/>
              <p:cNvSpPr>
                <a:spLocks/>
              </p:cNvSpPr>
              <p:nvPr/>
            </p:nvSpPr>
            <p:spPr bwMode="auto">
              <a:xfrm>
                <a:off x="4238626" y="2468563"/>
                <a:ext cx="396875" cy="111125"/>
              </a:xfrm>
              <a:custGeom>
                <a:avLst/>
                <a:gdLst>
                  <a:gd name="T0" fmla="*/ 15 w 105"/>
                  <a:gd name="T1" fmla="*/ 0 h 29"/>
                  <a:gd name="T2" fmla="*/ 0 w 105"/>
                  <a:gd name="T3" fmla="*/ 29 h 29"/>
                  <a:gd name="T4" fmla="*/ 99 w 105"/>
                  <a:gd name="T5" fmla="*/ 29 h 29"/>
                  <a:gd name="T6" fmla="*/ 105 w 105"/>
                  <a:gd name="T7" fmla="*/ 0 h 29"/>
                  <a:gd name="T8" fmla="*/ 15 w 10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9">
                    <a:moveTo>
                      <a:pt x="15" y="0"/>
                    </a:moveTo>
                    <a:cubicBezTo>
                      <a:pt x="10" y="10"/>
                      <a:pt x="5" y="19"/>
                      <a:pt x="0" y="29"/>
                    </a:cubicBezTo>
                    <a:cubicBezTo>
                      <a:pt x="33" y="29"/>
                      <a:pt x="66" y="29"/>
                      <a:pt x="99" y="29"/>
                    </a:cubicBezTo>
                    <a:cubicBezTo>
                      <a:pt x="101" y="19"/>
                      <a:pt x="103" y="10"/>
                      <a:pt x="105" y="0"/>
                    </a:cubicBezTo>
                    <a:cubicBezTo>
                      <a:pt x="75" y="0"/>
                      <a:pt x="45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2" name="Freeform 123"/>
              <p:cNvSpPr>
                <a:spLocks/>
              </p:cNvSpPr>
              <p:nvPr/>
            </p:nvSpPr>
            <p:spPr bwMode="auto">
              <a:xfrm>
                <a:off x="4748213" y="2055813"/>
                <a:ext cx="252413" cy="109538"/>
              </a:xfrm>
              <a:custGeom>
                <a:avLst/>
                <a:gdLst>
                  <a:gd name="T0" fmla="*/ 4 w 67"/>
                  <a:gd name="T1" fmla="*/ 0 h 29"/>
                  <a:gd name="T2" fmla="*/ 0 w 67"/>
                  <a:gd name="T3" fmla="*/ 29 h 29"/>
                  <a:gd name="T4" fmla="*/ 67 w 67"/>
                  <a:gd name="T5" fmla="*/ 29 h 29"/>
                  <a:gd name="T6" fmla="*/ 62 w 67"/>
                  <a:gd name="T7" fmla="*/ 0 h 29"/>
                  <a:gd name="T8" fmla="*/ 4 w 6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29">
                    <a:moveTo>
                      <a:pt x="4" y="0"/>
                    </a:moveTo>
                    <a:cubicBezTo>
                      <a:pt x="2" y="10"/>
                      <a:pt x="1" y="20"/>
                      <a:pt x="0" y="29"/>
                    </a:cubicBezTo>
                    <a:cubicBezTo>
                      <a:pt x="22" y="29"/>
                      <a:pt x="44" y="29"/>
                      <a:pt x="67" y="29"/>
                    </a:cubicBezTo>
                    <a:cubicBezTo>
                      <a:pt x="65" y="20"/>
                      <a:pt x="64" y="10"/>
                      <a:pt x="62" y="0"/>
                    </a:cubicBezTo>
                    <a:cubicBezTo>
                      <a:pt x="43" y="0"/>
                      <a:pt x="23" y="0"/>
                      <a:pt x="4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3" name="Freeform 124"/>
              <p:cNvSpPr>
                <a:spLocks/>
              </p:cNvSpPr>
              <p:nvPr/>
            </p:nvSpPr>
            <p:spPr bwMode="auto">
              <a:xfrm>
                <a:off x="4725988" y="2192338"/>
                <a:ext cx="293688" cy="114300"/>
              </a:xfrm>
              <a:custGeom>
                <a:avLst/>
                <a:gdLst>
                  <a:gd name="T0" fmla="*/ 5 w 78"/>
                  <a:gd name="T1" fmla="*/ 0 h 30"/>
                  <a:gd name="T2" fmla="*/ 0 w 78"/>
                  <a:gd name="T3" fmla="*/ 30 h 30"/>
                  <a:gd name="T4" fmla="*/ 78 w 78"/>
                  <a:gd name="T5" fmla="*/ 30 h 30"/>
                  <a:gd name="T6" fmla="*/ 74 w 78"/>
                  <a:gd name="T7" fmla="*/ 0 h 30"/>
                  <a:gd name="T8" fmla="*/ 5 w 7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0">
                    <a:moveTo>
                      <a:pt x="5" y="0"/>
                    </a:moveTo>
                    <a:cubicBezTo>
                      <a:pt x="3" y="10"/>
                      <a:pt x="2" y="20"/>
                      <a:pt x="0" y="30"/>
                    </a:cubicBezTo>
                    <a:cubicBezTo>
                      <a:pt x="26" y="30"/>
                      <a:pt x="52" y="30"/>
                      <a:pt x="78" y="30"/>
                    </a:cubicBezTo>
                    <a:cubicBezTo>
                      <a:pt x="77" y="20"/>
                      <a:pt x="75" y="10"/>
                      <a:pt x="74" y="0"/>
                    </a:cubicBezTo>
                    <a:cubicBezTo>
                      <a:pt x="51" y="0"/>
                      <a:pt x="28" y="0"/>
                      <a:pt x="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4" name="Freeform 125"/>
              <p:cNvSpPr>
                <a:spLocks/>
              </p:cNvSpPr>
              <p:nvPr/>
            </p:nvSpPr>
            <p:spPr bwMode="auto">
              <a:xfrm>
                <a:off x="4706938" y="2332038"/>
                <a:ext cx="331788" cy="111125"/>
              </a:xfrm>
              <a:custGeom>
                <a:avLst/>
                <a:gdLst>
                  <a:gd name="T0" fmla="*/ 4 w 88"/>
                  <a:gd name="T1" fmla="*/ 0 h 29"/>
                  <a:gd name="T2" fmla="*/ 0 w 88"/>
                  <a:gd name="T3" fmla="*/ 29 h 29"/>
                  <a:gd name="T4" fmla="*/ 88 w 88"/>
                  <a:gd name="T5" fmla="*/ 29 h 29"/>
                  <a:gd name="T6" fmla="*/ 84 w 88"/>
                  <a:gd name="T7" fmla="*/ 0 h 29"/>
                  <a:gd name="T8" fmla="*/ 4 w 88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9">
                    <a:moveTo>
                      <a:pt x="4" y="0"/>
                    </a:moveTo>
                    <a:cubicBezTo>
                      <a:pt x="3" y="9"/>
                      <a:pt x="1" y="19"/>
                      <a:pt x="0" y="29"/>
                    </a:cubicBezTo>
                    <a:cubicBezTo>
                      <a:pt x="29" y="29"/>
                      <a:pt x="59" y="29"/>
                      <a:pt x="88" y="29"/>
                    </a:cubicBezTo>
                    <a:cubicBezTo>
                      <a:pt x="87" y="19"/>
                      <a:pt x="85" y="9"/>
                      <a:pt x="84" y="0"/>
                    </a:cubicBezTo>
                    <a:cubicBezTo>
                      <a:pt x="57" y="0"/>
                      <a:pt x="31" y="0"/>
                      <a:pt x="4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5" name="Freeform 126"/>
              <p:cNvSpPr>
                <a:spLocks/>
              </p:cNvSpPr>
              <p:nvPr/>
            </p:nvSpPr>
            <p:spPr bwMode="auto">
              <a:xfrm>
                <a:off x="4687888" y="2468563"/>
                <a:ext cx="374650" cy="111125"/>
              </a:xfrm>
              <a:custGeom>
                <a:avLst/>
                <a:gdLst>
                  <a:gd name="T0" fmla="*/ 4 w 99"/>
                  <a:gd name="T1" fmla="*/ 0 h 29"/>
                  <a:gd name="T2" fmla="*/ 0 w 99"/>
                  <a:gd name="T3" fmla="*/ 29 h 29"/>
                  <a:gd name="T4" fmla="*/ 99 w 99"/>
                  <a:gd name="T5" fmla="*/ 29 h 29"/>
                  <a:gd name="T6" fmla="*/ 94 w 99"/>
                  <a:gd name="T7" fmla="*/ 0 h 29"/>
                  <a:gd name="T8" fmla="*/ 4 w 99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9">
                    <a:moveTo>
                      <a:pt x="4" y="0"/>
                    </a:moveTo>
                    <a:cubicBezTo>
                      <a:pt x="2" y="10"/>
                      <a:pt x="1" y="19"/>
                      <a:pt x="0" y="29"/>
                    </a:cubicBezTo>
                    <a:cubicBezTo>
                      <a:pt x="33" y="29"/>
                      <a:pt x="66" y="29"/>
                      <a:pt x="99" y="29"/>
                    </a:cubicBezTo>
                    <a:cubicBezTo>
                      <a:pt x="97" y="19"/>
                      <a:pt x="96" y="10"/>
                      <a:pt x="94" y="0"/>
                    </a:cubicBezTo>
                    <a:cubicBezTo>
                      <a:pt x="64" y="0"/>
                      <a:pt x="34" y="0"/>
                      <a:pt x="4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6" name="Freeform 127"/>
              <p:cNvSpPr>
                <a:spLocks/>
              </p:cNvSpPr>
              <p:nvPr/>
            </p:nvSpPr>
            <p:spPr bwMode="auto">
              <a:xfrm>
                <a:off x="5027613" y="2055813"/>
                <a:ext cx="276225" cy="109538"/>
              </a:xfrm>
              <a:custGeom>
                <a:avLst/>
                <a:gdLst>
                  <a:gd name="T0" fmla="*/ 0 w 73"/>
                  <a:gd name="T1" fmla="*/ 0 h 29"/>
                  <a:gd name="T2" fmla="*/ 6 w 73"/>
                  <a:gd name="T3" fmla="*/ 29 h 29"/>
                  <a:gd name="T4" fmla="*/ 73 w 73"/>
                  <a:gd name="T5" fmla="*/ 29 h 29"/>
                  <a:gd name="T6" fmla="*/ 58 w 73"/>
                  <a:gd name="T7" fmla="*/ 0 h 29"/>
                  <a:gd name="T8" fmla="*/ 0 w 7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9">
                    <a:moveTo>
                      <a:pt x="0" y="0"/>
                    </a:moveTo>
                    <a:cubicBezTo>
                      <a:pt x="2" y="10"/>
                      <a:pt x="4" y="20"/>
                      <a:pt x="6" y="29"/>
                    </a:cubicBezTo>
                    <a:cubicBezTo>
                      <a:pt x="28" y="29"/>
                      <a:pt x="51" y="29"/>
                      <a:pt x="73" y="29"/>
                    </a:cubicBezTo>
                    <a:cubicBezTo>
                      <a:pt x="68" y="20"/>
                      <a:pt x="63" y="10"/>
                      <a:pt x="58" y="0"/>
                    </a:cubicBezTo>
                    <a:cubicBezTo>
                      <a:pt x="39" y="0"/>
                      <a:pt x="19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7" name="Freeform 128"/>
              <p:cNvSpPr>
                <a:spLocks/>
              </p:cNvSpPr>
              <p:nvPr/>
            </p:nvSpPr>
            <p:spPr bwMode="auto">
              <a:xfrm>
                <a:off x="5054601" y="2192338"/>
                <a:ext cx="317500" cy="114300"/>
              </a:xfrm>
              <a:custGeom>
                <a:avLst/>
                <a:gdLst>
                  <a:gd name="T0" fmla="*/ 0 w 84"/>
                  <a:gd name="T1" fmla="*/ 0 h 30"/>
                  <a:gd name="T2" fmla="*/ 6 w 84"/>
                  <a:gd name="T3" fmla="*/ 30 h 30"/>
                  <a:gd name="T4" fmla="*/ 84 w 84"/>
                  <a:gd name="T5" fmla="*/ 30 h 30"/>
                  <a:gd name="T6" fmla="*/ 70 w 84"/>
                  <a:gd name="T7" fmla="*/ 0 h 30"/>
                  <a:gd name="T8" fmla="*/ 0 w 8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0">
                    <a:moveTo>
                      <a:pt x="0" y="0"/>
                    </a:moveTo>
                    <a:cubicBezTo>
                      <a:pt x="2" y="10"/>
                      <a:pt x="4" y="20"/>
                      <a:pt x="6" y="30"/>
                    </a:cubicBezTo>
                    <a:cubicBezTo>
                      <a:pt x="32" y="30"/>
                      <a:pt x="58" y="30"/>
                      <a:pt x="84" y="30"/>
                    </a:cubicBezTo>
                    <a:cubicBezTo>
                      <a:pt x="79" y="20"/>
                      <a:pt x="74" y="10"/>
                      <a:pt x="70" y="0"/>
                    </a:cubicBezTo>
                    <a:cubicBezTo>
                      <a:pt x="47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8" name="Freeform 129"/>
              <p:cNvSpPr>
                <a:spLocks/>
              </p:cNvSpPr>
              <p:nvPr/>
            </p:nvSpPr>
            <p:spPr bwMode="auto">
              <a:xfrm>
                <a:off x="5084763" y="2332038"/>
                <a:ext cx="354013" cy="111125"/>
              </a:xfrm>
              <a:custGeom>
                <a:avLst/>
                <a:gdLst>
                  <a:gd name="T0" fmla="*/ 0 w 94"/>
                  <a:gd name="T1" fmla="*/ 0 h 29"/>
                  <a:gd name="T2" fmla="*/ 6 w 94"/>
                  <a:gd name="T3" fmla="*/ 29 h 29"/>
                  <a:gd name="T4" fmla="*/ 94 w 94"/>
                  <a:gd name="T5" fmla="*/ 29 h 29"/>
                  <a:gd name="T6" fmla="*/ 80 w 94"/>
                  <a:gd name="T7" fmla="*/ 0 h 29"/>
                  <a:gd name="T8" fmla="*/ 0 w 9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29">
                    <a:moveTo>
                      <a:pt x="0" y="0"/>
                    </a:moveTo>
                    <a:cubicBezTo>
                      <a:pt x="2" y="9"/>
                      <a:pt x="4" y="19"/>
                      <a:pt x="6" y="29"/>
                    </a:cubicBezTo>
                    <a:cubicBezTo>
                      <a:pt x="35" y="29"/>
                      <a:pt x="65" y="29"/>
                      <a:pt x="94" y="29"/>
                    </a:cubicBezTo>
                    <a:cubicBezTo>
                      <a:pt x="89" y="19"/>
                      <a:pt x="85" y="9"/>
                      <a:pt x="80" y="0"/>
                    </a:cubicBezTo>
                    <a:cubicBezTo>
                      <a:pt x="53" y="0"/>
                      <a:pt x="26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9" name="Freeform 130"/>
              <p:cNvSpPr>
                <a:spLocks/>
              </p:cNvSpPr>
              <p:nvPr/>
            </p:nvSpPr>
            <p:spPr bwMode="auto">
              <a:xfrm>
                <a:off x="5110163" y="2468563"/>
                <a:ext cx="396875" cy="111125"/>
              </a:xfrm>
              <a:custGeom>
                <a:avLst/>
                <a:gdLst>
                  <a:gd name="T0" fmla="*/ 0 w 105"/>
                  <a:gd name="T1" fmla="*/ 0 h 29"/>
                  <a:gd name="T2" fmla="*/ 6 w 105"/>
                  <a:gd name="T3" fmla="*/ 29 h 29"/>
                  <a:gd name="T4" fmla="*/ 105 w 105"/>
                  <a:gd name="T5" fmla="*/ 29 h 29"/>
                  <a:gd name="T6" fmla="*/ 91 w 105"/>
                  <a:gd name="T7" fmla="*/ 0 h 29"/>
                  <a:gd name="T8" fmla="*/ 0 w 10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9">
                    <a:moveTo>
                      <a:pt x="0" y="0"/>
                    </a:moveTo>
                    <a:cubicBezTo>
                      <a:pt x="2" y="10"/>
                      <a:pt x="4" y="19"/>
                      <a:pt x="6" y="29"/>
                    </a:cubicBezTo>
                    <a:cubicBezTo>
                      <a:pt x="39" y="29"/>
                      <a:pt x="72" y="29"/>
                      <a:pt x="105" y="29"/>
                    </a:cubicBezTo>
                    <a:cubicBezTo>
                      <a:pt x="101" y="19"/>
                      <a:pt x="96" y="10"/>
                      <a:pt x="91" y="0"/>
                    </a:cubicBezTo>
                    <a:cubicBezTo>
                      <a:pt x="61" y="0"/>
                      <a:pt x="30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0" name="Rectangle 131"/>
              <p:cNvSpPr>
                <a:spLocks noChangeArrowheads="1"/>
              </p:cNvSpPr>
              <p:nvPr/>
            </p:nvSpPr>
            <p:spPr bwMode="auto">
              <a:xfrm>
                <a:off x="4129088" y="2613025"/>
                <a:ext cx="1492250" cy="90488"/>
              </a:xfrm>
              <a:prstGeom prst="rect">
                <a:avLst/>
              </a:prstGeom>
              <a:solidFill>
                <a:srgbClr val="BBE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0" name="그룹 9"/>
          <p:cNvGrpSpPr/>
          <p:nvPr/>
        </p:nvGrpSpPr>
        <p:grpSpPr>
          <a:xfrm>
            <a:off x="6143015" y="963691"/>
            <a:ext cx="1104629" cy="1104629"/>
            <a:chOff x="6143015" y="963691"/>
            <a:chExt cx="1104629" cy="1104629"/>
          </a:xfrm>
        </p:grpSpPr>
        <p:sp>
          <p:nvSpPr>
            <p:cNvPr id="34" name="타원 33"/>
            <p:cNvSpPr/>
            <p:nvPr/>
          </p:nvSpPr>
          <p:spPr>
            <a:xfrm>
              <a:off x="6143015" y="963691"/>
              <a:ext cx="1104629" cy="1104629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1" name="Group 145"/>
            <p:cNvGrpSpPr>
              <a:grpSpLocks noChangeAspect="1"/>
            </p:cNvGrpSpPr>
            <p:nvPr/>
          </p:nvGrpSpPr>
          <p:grpSpPr bwMode="auto">
            <a:xfrm>
              <a:off x="6262671" y="1142198"/>
              <a:ext cx="841670" cy="620720"/>
              <a:chOff x="4174" y="1965"/>
              <a:chExt cx="1798" cy="13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Freeform 146"/>
              <p:cNvSpPr>
                <a:spLocks/>
              </p:cNvSpPr>
              <p:nvPr/>
            </p:nvSpPr>
            <p:spPr bwMode="auto">
              <a:xfrm>
                <a:off x="4778" y="2477"/>
                <a:ext cx="928" cy="354"/>
              </a:xfrm>
              <a:custGeom>
                <a:avLst/>
                <a:gdLst>
                  <a:gd name="T0" fmla="*/ 247 w 247"/>
                  <a:gd name="T1" fmla="*/ 94 h 94"/>
                  <a:gd name="T2" fmla="*/ 247 w 247"/>
                  <a:gd name="T3" fmla="*/ 92 h 94"/>
                  <a:gd name="T4" fmla="*/ 154 w 247"/>
                  <a:gd name="T5" fmla="*/ 0 h 94"/>
                  <a:gd name="T6" fmla="*/ 93 w 247"/>
                  <a:gd name="T7" fmla="*/ 0 h 94"/>
                  <a:gd name="T8" fmla="*/ 0 w 247"/>
                  <a:gd name="T9" fmla="*/ 92 h 94"/>
                  <a:gd name="T10" fmla="*/ 0 w 247"/>
                  <a:gd name="T11" fmla="*/ 94 h 94"/>
                  <a:gd name="T12" fmla="*/ 247 w 247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7" h="94">
                    <a:moveTo>
                      <a:pt x="247" y="94"/>
                    </a:moveTo>
                    <a:cubicBezTo>
                      <a:pt x="247" y="92"/>
                      <a:pt x="247" y="92"/>
                      <a:pt x="247" y="92"/>
                    </a:cubicBezTo>
                    <a:cubicBezTo>
                      <a:pt x="247" y="41"/>
                      <a:pt x="205" y="0"/>
                      <a:pt x="154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42" y="0"/>
                      <a:pt x="0" y="41"/>
                      <a:pt x="0" y="92"/>
                    </a:cubicBezTo>
                    <a:cubicBezTo>
                      <a:pt x="0" y="94"/>
                      <a:pt x="0" y="94"/>
                      <a:pt x="0" y="94"/>
                    </a:cubicBezTo>
                    <a:lnTo>
                      <a:pt x="247" y="9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3" name="Oval 147"/>
              <p:cNvSpPr>
                <a:spLocks noChangeArrowheads="1"/>
              </p:cNvSpPr>
              <p:nvPr/>
            </p:nvSpPr>
            <p:spPr bwMode="auto">
              <a:xfrm>
                <a:off x="5525" y="3016"/>
                <a:ext cx="271" cy="275"/>
              </a:xfrm>
              <a:prstGeom prst="ellipse">
                <a:avLst/>
              </a:prstGeom>
              <a:solidFill>
                <a:srgbClr val="4D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4" name="Oval 148"/>
              <p:cNvSpPr>
                <a:spLocks noChangeArrowheads="1"/>
              </p:cNvSpPr>
              <p:nvPr/>
            </p:nvSpPr>
            <p:spPr bwMode="auto">
              <a:xfrm>
                <a:off x="5612" y="3103"/>
                <a:ext cx="97" cy="101"/>
              </a:xfrm>
              <a:prstGeom prst="ellipse">
                <a:avLst/>
              </a:prstGeom>
              <a:solidFill>
                <a:srgbClr val="8D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5" name="Freeform 149"/>
              <p:cNvSpPr>
                <a:spLocks/>
              </p:cNvSpPr>
              <p:nvPr/>
            </p:nvSpPr>
            <p:spPr bwMode="auto">
              <a:xfrm>
                <a:off x="4512" y="2831"/>
                <a:ext cx="1460" cy="298"/>
              </a:xfrm>
              <a:custGeom>
                <a:avLst/>
                <a:gdLst>
                  <a:gd name="T0" fmla="*/ 326 w 389"/>
                  <a:gd name="T1" fmla="*/ 0 h 79"/>
                  <a:gd name="T2" fmla="*/ 63 w 389"/>
                  <a:gd name="T3" fmla="*/ 0 h 79"/>
                  <a:gd name="T4" fmla="*/ 0 w 389"/>
                  <a:gd name="T5" fmla="*/ 63 h 79"/>
                  <a:gd name="T6" fmla="*/ 0 w 389"/>
                  <a:gd name="T7" fmla="*/ 79 h 79"/>
                  <a:gd name="T8" fmla="*/ 53 w 389"/>
                  <a:gd name="T9" fmla="*/ 79 h 79"/>
                  <a:gd name="T10" fmla="*/ 98 w 389"/>
                  <a:gd name="T11" fmla="*/ 40 h 79"/>
                  <a:gd name="T12" fmla="*/ 143 w 389"/>
                  <a:gd name="T13" fmla="*/ 79 h 79"/>
                  <a:gd name="T14" fmla="*/ 261 w 389"/>
                  <a:gd name="T15" fmla="*/ 79 h 79"/>
                  <a:gd name="T16" fmla="*/ 306 w 389"/>
                  <a:gd name="T17" fmla="*/ 40 h 79"/>
                  <a:gd name="T18" fmla="*/ 351 w 389"/>
                  <a:gd name="T19" fmla="*/ 79 h 79"/>
                  <a:gd name="T20" fmla="*/ 389 w 389"/>
                  <a:gd name="T21" fmla="*/ 79 h 79"/>
                  <a:gd name="T22" fmla="*/ 389 w 389"/>
                  <a:gd name="T23" fmla="*/ 63 h 79"/>
                  <a:gd name="T24" fmla="*/ 326 w 389"/>
                  <a:gd name="T2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9" h="79">
                    <a:moveTo>
                      <a:pt x="326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29" y="0"/>
                      <a:pt x="0" y="28"/>
                      <a:pt x="0" y="6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6" y="57"/>
                      <a:pt x="75" y="40"/>
                      <a:pt x="98" y="40"/>
                    </a:cubicBezTo>
                    <a:cubicBezTo>
                      <a:pt x="121" y="40"/>
                      <a:pt x="140" y="57"/>
                      <a:pt x="143" y="79"/>
                    </a:cubicBezTo>
                    <a:cubicBezTo>
                      <a:pt x="261" y="79"/>
                      <a:pt x="261" y="79"/>
                      <a:pt x="261" y="79"/>
                    </a:cubicBezTo>
                    <a:cubicBezTo>
                      <a:pt x="264" y="57"/>
                      <a:pt x="283" y="40"/>
                      <a:pt x="306" y="40"/>
                    </a:cubicBezTo>
                    <a:cubicBezTo>
                      <a:pt x="329" y="40"/>
                      <a:pt x="348" y="57"/>
                      <a:pt x="351" y="79"/>
                    </a:cubicBezTo>
                    <a:cubicBezTo>
                      <a:pt x="389" y="79"/>
                      <a:pt x="389" y="79"/>
                      <a:pt x="389" y="79"/>
                    </a:cubicBezTo>
                    <a:cubicBezTo>
                      <a:pt x="389" y="63"/>
                      <a:pt x="389" y="63"/>
                      <a:pt x="389" y="63"/>
                    </a:cubicBezTo>
                    <a:cubicBezTo>
                      <a:pt x="389" y="28"/>
                      <a:pt x="361" y="0"/>
                      <a:pt x="326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6" name="Oval 150"/>
              <p:cNvSpPr>
                <a:spLocks noChangeArrowheads="1"/>
              </p:cNvSpPr>
              <p:nvPr/>
            </p:nvSpPr>
            <p:spPr bwMode="auto">
              <a:xfrm>
                <a:off x="4744" y="3016"/>
                <a:ext cx="271" cy="275"/>
              </a:xfrm>
              <a:prstGeom prst="ellipse">
                <a:avLst/>
              </a:prstGeom>
              <a:solidFill>
                <a:srgbClr val="4D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7" name="Oval 151"/>
              <p:cNvSpPr>
                <a:spLocks noChangeArrowheads="1"/>
              </p:cNvSpPr>
              <p:nvPr/>
            </p:nvSpPr>
            <p:spPr bwMode="auto">
              <a:xfrm>
                <a:off x="4831" y="3103"/>
                <a:ext cx="97" cy="101"/>
              </a:xfrm>
              <a:prstGeom prst="ellipse">
                <a:avLst/>
              </a:prstGeom>
              <a:solidFill>
                <a:srgbClr val="8D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8" name="Freeform 152"/>
              <p:cNvSpPr>
                <a:spLocks noEditPoints="1"/>
              </p:cNvSpPr>
              <p:nvPr/>
            </p:nvSpPr>
            <p:spPr bwMode="auto">
              <a:xfrm>
                <a:off x="4850" y="2545"/>
                <a:ext cx="792" cy="286"/>
              </a:xfrm>
              <a:custGeom>
                <a:avLst/>
                <a:gdLst>
                  <a:gd name="T0" fmla="*/ 136 w 211"/>
                  <a:gd name="T1" fmla="*/ 0 h 76"/>
                  <a:gd name="T2" fmla="*/ 118 w 211"/>
                  <a:gd name="T3" fmla="*/ 0 h 76"/>
                  <a:gd name="T4" fmla="*/ 118 w 211"/>
                  <a:gd name="T5" fmla="*/ 76 h 76"/>
                  <a:gd name="T6" fmla="*/ 211 w 211"/>
                  <a:gd name="T7" fmla="*/ 76 h 76"/>
                  <a:gd name="T8" fmla="*/ 211 w 211"/>
                  <a:gd name="T9" fmla="*/ 74 h 76"/>
                  <a:gd name="T10" fmla="*/ 136 w 211"/>
                  <a:gd name="T11" fmla="*/ 0 h 76"/>
                  <a:gd name="T12" fmla="*/ 0 w 211"/>
                  <a:gd name="T13" fmla="*/ 74 h 76"/>
                  <a:gd name="T14" fmla="*/ 0 w 211"/>
                  <a:gd name="T15" fmla="*/ 76 h 76"/>
                  <a:gd name="T16" fmla="*/ 92 w 211"/>
                  <a:gd name="T17" fmla="*/ 76 h 76"/>
                  <a:gd name="T18" fmla="*/ 92 w 211"/>
                  <a:gd name="T19" fmla="*/ 0 h 76"/>
                  <a:gd name="T20" fmla="*/ 74 w 211"/>
                  <a:gd name="T21" fmla="*/ 0 h 76"/>
                  <a:gd name="T22" fmla="*/ 0 w 211"/>
                  <a:gd name="T23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1" h="76">
                    <a:moveTo>
                      <a:pt x="136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76"/>
                      <a:pt x="118" y="76"/>
                      <a:pt x="118" y="76"/>
                    </a:cubicBezTo>
                    <a:cubicBezTo>
                      <a:pt x="211" y="76"/>
                      <a:pt x="211" y="76"/>
                      <a:pt x="211" y="76"/>
                    </a:cubicBezTo>
                    <a:cubicBezTo>
                      <a:pt x="211" y="74"/>
                      <a:pt x="211" y="74"/>
                      <a:pt x="211" y="74"/>
                    </a:cubicBezTo>
                    <a:cubicBezTo>
                      <a:pt x="211" y="33"/>
                      <a:pt x="177" y="0"/>
                      <a:pt x="136" y="0"/>
                    </a:cubicBezTo>
                    <a:close/>
                    <a:moveTo>
                      <a:pt x="0" y="74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92" y="76"/>
                      <a:pt x="92" y="76"/>
                      <a:pt x="92" y="76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lose/>
                  </a:path>
                </a:pathLst>
              </a:custGeom>
              <a:solidFill>
                <a:srgbClr val="A6CE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" name="Freeform 153"/>
              <p:cNvSpPr>
                <a:spLocks/>
              </p:cNvSpPr>
              <p:nvPr/>
            </p:nvSpPr>
            <p:spPr bwMode="auto">
              <a:xfrm>
                <a:off x="4174" y="2417"/>
                <a:ext cx="462" cy="411"/>
              </a:xfrm>
              <a:custGeom>
                <a:avLst/>
                <a:gdLst>
                  <a:gd name="T0" fmla="*/ 91 w 123"/>
                  <a:gd name="T1" fmla="*/ 77 h 109"/>
                  <a:gd name="T2" fmla="*/ 46 w 123"/>
                  <a:gd name="T3" fmla="*/ 47 h 109"/>
                  <a:gd name="T4" fmla="*/ 96 w 123"/>
                  <a:gd name="T5" fmla="*/ 66 h 109"/>
                  <a:gd name="T6" fmla="*/ 123 w 123"/>
                  <a:gd name="T7" fmla="*/ 82 h 109"/>
                  <a:gd name="T8" fmla="*/ 83 w 123"/>
                  <a:gd name="T9" fmla="*/ 13 h 109"/>
                  <a:gd name="T10" fmla="*/ 0 w 123"/>
                  <a:gd name="T11" fmla="*/ 23 h 109"/>
                  <a:gd name="T12" fmla="*/ 40 w 123"/>
                  <a:gd name="T13" fmla="*/ 97 h 109"/>
                  <a:gd name="T14" fmla="*/ 119 w 123"/>
                  <a:gd name="T15" fmla="*/ 89 h 109"/>
                  <a:gd name="T16" fmla="*/ 91 w 123"/>
                  <a:gd name="T17" fmla="*/ 7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" h="109">
                    <a:moveTo>
                      <a:pt x="91" y="77"/>
                    </a:moveTo>
                    <a:cubicBezTo>
                      <a:pt x="72" y="67"/>
                      <a:pt x="56" y="56"/>
                      <a:pt x="46" y="47"/>
                    </a:cubicBezTo>
                    <a:cubicBezTo>
                      <a:pt x="59" y="50"/>
                      <a:pt x="77" y="57"/>
                      <a:pt x="96" y="66"/>
                    </a:cubicBezTo>
                    <a:cubicBezTo>
                      <a:pt x="106" y="72"/>
                      <a:pt x="115" y="77"/>
                      <a:pt x="123" y="82"/>
                    </a:cubicBezTo>
                    <a:cubicBezTo>
                      <a:pt x="120" y="51"/>
                      <a:pt x="107" y="25"/>
                      <a:pt x="83" y="13"/>
                    </a:cubicBezTo>
                    <a:cubicBezTo>
                      <a:pt x="59" y="0"/>
                      <a:pt x="28" y="5"/>
                      <a:pt x="0" y="23"/>
                    </a:cubicBezTo>
                    <a:cubicBezTo>
                      <a:pt x="2" y="56"/>
                      <a:pt x="15" y="84"/>
                      <a:pt x="40" y="97"/>
                    </a:cubicBezTo>
                    <a:cubicBezTo>
                      <a:pt x="63" y="109"/>
                      <a:pt x="92" y="105"/>
                      <a:pt x="119" y="89"/>
                    </a:cubicBezTo>
                    <a:cubicBezTo>
                      <a:pt x="110" y="86"/>
                      <a:pt x="101" y="82"/>
                      <a:pt x="91" y="77"/>
                    </a:cubicBezTo>
                    <a:close/>
                  </a:path>
                </a:pathLst>
              </a:custGeom>
              <a:solidFill>
                <a:srgbClr val="6D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0" name="Freeform 154"/>
              <p:cNvSpPr>
                <a:spLocks/>
              </p:cNvSpPr>
              <p:nvPr/>
            </p:nvSpPr>
            <p:spPr bwMode="auto">
              <a:xfrm>
                <a:off x="4320" y="1965"/>
                <a:ext cx="308" cy="377"/>
              </a:xfrm>
              <a:custGeom>
                <a:avLst/>
                <a:gdLst>
                  <a:gd name="T0" fmla="*/ 46 w 82"/>
                  <a:gd name="T1" fmla="*/ 78 h 100"/>
                  <a:gd name="T2" fmla="*/ 36 w 82"/>
                  <a:gd name="T3" fmla="*/ 37 h 100"/>
                  <a:gd name="T4" fmla="*/ 54 w 82"/>
                  <a:gd name="T5" fmla="*/ 75 h 100"/>
                  <a:gd name="T6" fmla="*/ 61 w 82"/>
                  <a:gd name="T7" fmla="*/ 97 h 100"/>
                  <a:gd name="T8" fmla="*/ 75 w 82"/>
                  <a:gd name="T9" fmla="*/ 38 h 100"/>
                  <a:gd name="T10" fmla="*/ 23 w 82"/>
                  <a:gd name="T11" fmla="*/ 0 h 100"/>
                  <a:gd name="T12" fmla="*/ 7 w 82"/>
                  <a:gd name="T13" fmla="*/ 63 h 100"/>
                  <a:gd name="T14" fmla="*/ 55 w 82"/>
                  <a:gd name="T15" fmla="*/ 100 h 100"/>
                  <a:gd name="T16" fmla="*/ 46 w 82"/>
                  <a:gd name="T17" fmla="*/ 7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00">
                    <a:moveTo>
                      <a:pt x="46" y="78"/>
                    </a:moveTo>
                    <a:cubicBezTo>
                      <a:pt x="41" y="62"/>
                      <a:pt x="37" y="48"/>
                      <a:pt x="36" y="37"/>
                    </a:cubicBezTo>
                    <a:cubicBezTo>
                      <a:pt x="42" y="46"/>
                      <a:pt x="49" y="59"/>
                      <a:pt x="54" y="75"/>
                    </a:cubicBezTo>
                    <a:cubicBezTo>
                      <a:pt x="57" y="83"/>
                      <a:pt x="60" y="90"/>
                      <a:pt x="61" y="97"/>
                    </a:cubicBezTo>
                    <a:cubicBezTo>
                      <a:pt x="76" y="78"/>
                      <a:pt x="82" y="57"/>
                      <a:pt x="75" y="38"/>
                    </a:cubicBezTo>
                    <a:cubicBezTo>
                      <a:pt x="68" y="18"/>
                      <a:pt x="48" y="5"/>
                      <a:pt x="23" y="0"/>
                    </a:cubicBezTo>
                    <a:cubicBezTo>
                      <a:pt x="6" y="20"/>
                      <a:pt x="0" y="42"/>
                      <a:pt x="7" y="63"/>
                    </a:cubicBezTo>
                    <a:cubicBezTo>
                      <a:pt x="14" y="82"/>
                      <a:pt x="32" y="94"/>
                      <a:pt x="55" y="100"/>
                    </a:cubicBezTo>
                    <a:cubicBezTo>
                      <a:pt x="52" y="93"/>
                      <a:pt x="49" y="86"/>
                      <a:pt x="46" y="78"/>
                    </a:cubicBezTo>
                    <a:close/>
                  </a:path>
                </a:pathLst>
              </a:custGeom>
              <a:solidFill>
                <a:srgbClr val="6D9F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768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7498628" y="894555"/>
            <a:ext cx="1469923" cy="568656"/>
            <a:chOff x="2856490" y="1424741"/>
            <a:chExt cx="1304926" cy="504825"/>
          </a:xfrm>
        </p:grpSpPr>
        <p:sp>
          <p:nvSpPr>
            <p:cNvPr id="35" name="Rectangle 135"/>
            <p:cNvSpPr>
              <a:spLocks noChangeArrowheads="1"/>
            </p:cNvSpPr>
            <p:nvPr/>
          </p:nvSpPr>
          <p:spPr bwMode="auto">
            <a:xfrm>
              <a:off x="2894590" y="1462841"/>
              <a:ext cx="1077913" cy="423863"/>
            </a:xfrm>
            <a:prstGeom prst="rect">
              <a:avLst/>
            </a:prstGeom>
            <a:solidFill>
              <a:srgbClr val="2C8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37"/>
            <p:cNvSpPr>
              <a:spLocks noEditPoints="1"/>
            </p:cNvSpPr>
            <p:nvPr/>
          </p:nvSpPr>
          <p:spPr bwMode="auto">
            <a:xfrm>
              <a:off x="2856490" y="1424741"/>
              <a:ext cx="1154113" cy="504825"/>
            </a:xfrm>
            <a:custGeom>
              <a:avLst/>
              <a:gdLst>
                <a:gd name="T0" fmla="*/ 703 w 727"/>
                <a:gd name="T1" fmla="*/ 24 h 318"/>
                <a:gd name="T2" fmla="*/ 703 w 727"/>
                <a:gd name="T3" fmla="*/ 291 h 318"/>
                <a:gd name="T4" fmla="*/ 24 w 727"/>
                <a:gd name="T5" fmla="*/ 291 h 318"/>
                <a:gd name="T6" fmla="*/ 24 w 727"/>
                <a:gd name="T7" fmla="*/ 24 h 318"/>
                <a:gd name="T8" fmla="*/ 703 w 727"/>
                <a:gd name="T9" fmla="*/ 24 h 318"/>
                <a:gd name="T10" fmla="*/ 727 w 727"/>
                <a:gd name="T11" fmla="*/ 0 h 318"/>
                <a:gd name="T12" fmla="*/ 703 w 727"/>
                <a:gd name="T13" fmla="*/ 0 h 318"/>
                <a:gd name="T14" fmla="*/ 24 w 727"/>
                <a:gd name="T15" fmla="*/ 0 h 318"/>
                <a:gd name="T16" fmla="*/ 0 w 727"/>
                <a:gd name="T17" fmla="*/ 0 h 318"/>
                <a:gd name="T18" fmla="*/ 0 w 727"/>
                <a:gd name="T19" fmla="*/ 24 h 318"/>
                <a:gd name="T20" fmla="*/ 0 w 727"/>
                <a:gd name="T21" fmla="*/ 291 h 318"/>
                <a:gd name="T22" fmla="*/ 0 w 727"/>
                <a:gd name="T23" fmla="*/ 318 h 318"/>
                <a:gd name="T24" fmla="*/ 24 w 727"/>
                <a:gd name="T25" fmla="*/ 318 h 318"/>
                <a:gd name="T26" fmla="*/ 703 w 727"/>
                <a:gd name="T27" fmla="*/ 318 h 318"/>
                <a:gd name="T28" fmla="*/ 727 w 727"/>
                <a:gd name="T29" fmla="*/ 318 h 318"/>
                <a:gd name="T30" fmla="*/ 727 w 727"/>
                <a:gd name="T31" fmla="*/ 291 h 318"/>
                <a:gd name="T32" fmla="*/ 727 w 727"/>
                <a:gd name="T33" fmla="*/ 24 h 318"/>
                <a:gd name="T34" fmla="*/ 727 w 727"/>
                <a:gd name="T3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7" h="318">
                  <a:moveTo>
                    <a:pt x="703" y="24"/>
                  </a:moveTo>
                  <a:lnTo>
                    <a:pt x="703" y="291"/>
                  </a:lnTo>
                  <a:lnTo>
                    <a:pt x="24" y="291"/>
                  </a:lnTo>
                  <a:lnTo>
                    <a:pt x="24" y="24"/>
                  </a:lnTo>
                  <a:lnTo>
                    <a:pt x="703" y="24"/>
                  </a:lnTo>
                  <a:close/>
                  <a:moveTo>
                    <a:pt x="727" y="0"/>
                  </a:moveTo>
                  <a:lnTo>
                    <a:pt x="703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91"/>
                  </a:lnTo>
                  <a:lnTo>
                    <a:pt x="0" y="318"/>
                  </a:lnTo>
                  <a:lnTo>
                    <a:pt x="24" y="318"/>
                  </a:lnTo>
                  <a:lnTo>
                    <a:pt x="703" y="318"/>
                  </a:lnTo>
                  <a:lnTo>
                    <a:pt x="727" y="318"/>
                  </a:lnTo>
                  <a:lnTo>
                    <a:pt x="727" y="291"/>
                  </a:lnTo>
                  <a:lnTo>
                    <a:pt x="727" y="24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034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Rectangle 138"/>
            <p:cNvSpPr>
              <a:spLocks noChangeArrowheads="1"/>
            </p:cNvSpPr>
            <p:nvPr/>
          </p:nvSpPr>
          <p:spPr bwMode="auto">
            <a:xfrm>
              <a:off x="3972503" y="1512054"/>
              <a:ext cx="188913" cy="325438"/>
            </a:xfrm>
            <a:prstGeom prst="rect">
              <a:avLst/>
            </a:prstGeom>
            <a:solidFill>
              <a:srgbClr val="034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5852160" y="5752720"/>
            <a:ext cx="6141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원하시는 텍스트를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텍스트를 입력하세요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8690215" y="167963"/>
            <a:ext cx="3342365" cy="520394"/>
            <a:chOff x="8690215" y="167963"/>
            <a:chExt cx="3342365" cy="520394"/>
          </a:xfrm>
        </p:grpSpPr>
        <p:sp>
          <p:nvSpPr>
            <p:cNvPr id="27" name="TextBox 26"/>
            <p:cNvSpPr txBox="1"/>
            <p:nvPr/>
          </p:nvSpPr>
          <p:spPr>
            <a:xfrm>
              <a:off x="9141168" y="167963"/>
              <a:ext cx="2387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제목을 입력하세요</a:t>
              </a:r>
              <a:r>
                <a:rPr lang="en-US" altLang="ko-KR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9037451" y="507880"/>
              <a:ext cx="2664000" cy="36000"/>
            </a:xfrm>
            <a:prstGeom prst="rect">
              <a:avLst/>
            </a:prstGeom>
            <a:gradFill flip="none" rotWithShape="1">
              <a:gsLst>
                <a:gs pos="38000">
                  <a:srgbClr val="629535"/>
                </a:gs>
                <a:gs pos="100000">
                  <a:srgbClr val="B6C63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Freeform 49"/>
            <p:cNvSpPr>
              <a:spLocks/>
            </p:cNvSpPr>
            <p:nvPr/>
          </p:nvSpPr>
          <p:spPr bwMode="auto">
            <a:xfrm>
              <a:off x="8690215" y="167963"/>
              <a:ext cx="492125" cy="438150"/>
            </a:xfrm>
            <a:custGeom>
              <a:avLst/>
              <a:gdLst>
                <a:gd name="T0" fmla="*/ 97 w 130"/>
                <a:gd name="T1" fmla="*/ 81 h 116"/>
                <a:gd name="T2" fmla="*/ 49 w 130"/>
                <a:gd name="T3" fmla="*/ 50 h 116"/>
                <a:gd name="T4" fmla="*/ 102 w 130"/>
                <a:gd name="T5" fmla="*/ 71 h 116"/>
                <a:gd name="T6" fmla="*/ 130 w 130"/>
                <a:gd name="T7" fmla="*/ 87 h 116"/>
                <a:gd name="T8" fmla="*/ 88 w 130"/>
                <a:gd name="T9" fmla="*/ 14 h 116"/>
                <a:gd name="T10" fmla="*/ 0 w 130"/>
                <a:gd name="T11" fmla="*/ 24 h 116"/>
                <a:gd name="T12" fmla="*/ 42 w 130"/>
                <a:gd name="T13" fmla="*/ 103 h 116"/>
                <a:gd name="T14" fmla="*/ 127 w 130"/>
                <a:gd name="T15" fmla="*/ 95 h 116"/>
                <a:gd name="T16" fmla="*/ 97 w 130"/>
                <a:gd name="T17" fmla="*/ 8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16">
                  <a:moveTo>
                    <a:pt x="97" y="81"/>
                  </a:moveTo>
                  <a:cubicBezTo>
                    <a:pt x="76" y="71"/>
                    <a:pt x="59" y="59"/>
                    <a:pt x="49" y="50"/>
                  </a:cubicBezTo>
                  <a:cubicBezTo>
                    <a:pt x="63" y="53"/>
                    <a:pt x="82" y="60"/>
                    <a:pt x="102" y="71"/>
                  </a:cubicBezTo>
                  <a:cubicBezTo>
                    <a:pt x="113" y="76"/>
                    <a:pt x="122" y="82"/>
                    <a:pt x="130" y="87"/>
                  </a:cubicBezTo>
                  <a:cubicBezTo>
                    <a:pt x="128" y="54"/>
                    <a:pt x="113" y="27"/>
                    <a:pt x="88" y="14"/>
                  </a:cubicBezTo>
                  <a:cubicBezTo>
                    <a:pt x="62" y="0"/>
                    <a:pt x="30" y="5"/>
                    <a:pt x="0" y="24"/>
                  </a:cubicBezTo>
                  <a:cubicBezTo>
                    <a:pt x="2" y="60"/>
                    <a:pt x="16" y="89"/>
                    <a:pt x="42" y="103"/>
                  </a:cubicBezTo>
                  <a:cubicBezTo>
                    <a:pt x="67" y="116"/>
                    <a:pt x="98" y="112"/>
                    <a:pt x="127" y="95"/>
                  </a:cubicBezTo>
                  <a:cubicBezTo>
                    <a:pt x="117" y="92"/>
                    <a:pt x="107" y="87"/>
                    <a:pt x="97" y="81"/>
                  </a:cubicBezTo>
                  <a:close/>
                </a:path>
              </a:pathLst>
            </a:custGeom>
            <a:solidFill>
              <a:srgbClr val="629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11608173" y="363403"/>
              <a:ext cx="424407" cy="324954"/>
              <a:chOff x="11608173" y="363403"/>
              <a:chExt cx="424407" cy="324954"/>
            </a:xfrm>
          </p:grpSpPr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11608173" y="499024"/>
                <a:ext cx="116681" cy="57352"/>
              </a:xfrm>
              <a:custGeom>
                <a:avLst/>
                <a:gdLst>
                  <a:gd name="T0" fmla="*/ 0 w 25"/>
                  <a:gd name="T1" fmla="*/ 12 h 12"/>
                  <a:gd name="T2" fmla="*/ 25 w 25"/>
                  <a:gd name="T3" fmla="*/ 12 h 12"/>
                  <a:gd name="T4" fmla="*/ 24 w 25"/>
                  <a:gd name="T5" fmla="*/ 6 h 12"/>
                  <a:gd name="T6" fmla="*/ 25 w 25"/>
                  <a:gd name="T7" fmla="*/ 0 h 12"/>
                  <a:gd name="T8" fmla="*/ 0 w 25"/>
                  <a:gd name="T9" fmla="*/ 0 h 12"/>
                  <a:gd name="T10" fmla="*/ 0 w 25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cubicBezTo>
                      <a:pt x="25" y="12"/>
                      <a:pt x="25" y="12"/>
                      <a:pt x="25" y="12"/>
                    </a:cubicBezTo>
                    <a:cubicBezTo>
                      <a:pt x="24" y="10"/>
                      <a:pt x="24" y="8"/>
                      <a:pt x="24" y="6"/>
                    </a:cubicBezTo>
                    <a:cubicBezTo>
                      <a:pt x="24" y="4"/>
                      <a:pt x="24" y="2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자유형 31"/>
              <p:cNvSpPr>
                <a:spLocks/>
              </p:cNvSpPr>
              <p:nvPr/>
            </p:nvSpPr>
            <p:spPr bwMode="auto">
              <a:xfrm>
                <a:off x="11689032" y="363403"/>
                <a:ext cx="233740" cy="324954"/>
              </a:xfrm>
              <a:custGeom>
                <a:avLst/>
                <a:gdLst>
                  <a:gd name="connsiteX0" fmla="*/ 219519 w 243251"/>
                  <a:gd name="connsiteY0" fmla="*/ 0 h 338178"/>
                  <a:gd name="connsiteX1" fmla="*/ 243251 w 243251"/>
                  <a:gd name="connsiteY1" fmla="*/ 28182 h 338178"/>
                  <a:gd name="connsiteX2" fmla="*/ 243251 w 243251"/>
                  <a:gd name="connsiteY2" fmla="*/ 314693 h 338178"/>
                  <a:gd name="connsiteX3" fmla="*/ 219519 w 243251"/>
                  <a:gd name="connsiteY3" fmla="*/ 338178 h 338178"/>
                  <a:gd name="connsiteX4" fmla="*/ 195787 w 243251"/>
                  <a:gd name="connsiteY4" fmla="*/ 314693 h 338178"/>
                  <a:gd name="connsiteX5" fmla="*/ 195787 w 243251"/>
                  <a:gd name="connsiteY5" fmla="*/ 296648 h 338178"/>
                  <a:gd name="connsiteX6" fmla="*/ 125863 w 243251"/>
                  <a:gd name="connsiteY6" fmla="*/ 296648 h 338178"/>
                  <a:gd name="connsiteX7" fmla="*/ 0 w 243251"/>
                  <a:gd name="connsiteY7" fmla="*/ 169090 h 338178"/>
                  <a:gd name="connsiteX8" fmla="*/ 125863 w 243251"/>
                  <a:gd name="connsiteY8" fmla="*/ 41531 h 338178"/>
                  <a:gd name="connsiteX9" fmla="*/ 195787 w 243251"/>
                  <a:gd name="connsiteY9" fmla="*/ 41531 h 338178"/>
                  <a:gd name="connsiteX10" fmla="*/ 195787 w 243251"/>
                  <a:gd name="connsiteY10" fmla="*/ 32658 h 338178"/>
                  <a:gd name="connsiteX11" fmla="*/ 195787 w 243251"/>
                  <a:gd name="connsiteY11" fmla="*/ 28182 h 338178"/>
                  <a:gd name="connsiteX12" fmla="*/ 219519 w 243251"/>
                  <a:gd name="connsiteY12" fmla="*/ 0 h 338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3251" h="338178">
                    <a:moveTo>
                      <a:pt x="219519" y="0"/>
                    </a:moveTo>
                    <a:cubicBezTo>
                      <a:pt x="233758" y="0"/>
                      <a:pt x="243251" y="14091"/>
                      <a:pt x="243251" y="28182"/>
                    </a:cubicBezTo>
                    <a:cubicBezTo>
                      <a:pt x="243251" y="314693"/>
                      <a:pt x="243251" y="314693"/>
                      <a:pt x="243251" y="314693"/>
                    </a:cubicBezTo>
                    <a:cubicBezTo>
                      <a:pt x="243251" y="328784"/>
                      <a:pt x="233758" y="338178"/>
                      <a:pt x="219519" y="338178"/>
                    </a:cubicBezTo>
                    <a:cubicBezTo>
                      <a:pt x="205280" y="338178"/>
                      <a:pt x="195787" y="328784"/>
                      <a:pt x="195787" y="314693"/>
                    </a:cubicBezTo>
                    <a:lnTo>
                      <a:pt x="195787" y="296648"/>
                    </a:lnTo>
                    <a:cubicBezTo>
                      <a:pt x="195787" y="296648"/>
                      <a:pt x="195787" y="296648"/>
                      <a:pt x="125863" y="296648"/>
                    </a:cubicBezTo>
                    <a:cubicBezTo>
                      <a:pt x="55939" y="296648"/>
                      <a:pt x="0" y="239955"/>
                      <a:pt x="0" y="169090"/>
                    </a:cubicBezTo>
                    <a:cubicBezTo>
                      <a:pt x="0" y="98224"/>
                      <a:pt x="55939" y="41531"/>
                      <a:pt x="125863" y="41531"/>
                    </a:cubicBezTo>
                    <a:cubicBezTo>
                      <a:pt x="125863" y="41531"/>
                      <a:pt x="125863" y="41531"/>
                      <a:pt x="195787" y="41531"/>
                    </a:cubicBezTo>
                    <a:lnTo>
                      <a:pt x="195787" y="32658"/>
                    </a:lnTo>
                    <a:cubicBezTo>
                      <a:pt x="195787" y="28182"/>
                      <a:pt x="195787" y="28182"/>
                      <a:pt x="195787" y="28182"/>
                    </a:cubicBezTo>
                    <a:cubicBezTo>
                      <a:pt x="195787" y="14091"/>
                      <a:pt x="205280" y="0"/>
                      <a:pt x="219519" y="0"/>
                    </a:cubicBez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11848659" y="426009"/>
                <a:ext cx="183921" cy="197765"/>
              </a:xfrm>
              <a:custGeom>
                <a:avLst/>
                <a:gdLst>
                  <a:gd name="T0" fmla="*/ 39 w 39"/>
                  <a:gd name="T1" fmla="*/ 38 h 42"/>
                  <a:gd name="T2" fmla="*/ 35 w 39"/>
                  <a:gd name="T3" fmla="*/ 34 h 42"/>
                  <a:gd name="T4" fmla="*/ 0 w 39"/>
                  <a:gd name="T5" fmla="*/ 34 h 42"/>
                  <a:gd name="T6" fmla="*/ 0 w 39"/>
                  <a:gd name="T7" fmla="*/ 42 h 42"/>
                  <a:gd name="T8" fmla="*/ 35 w 39"/>
                  <a:gd name="T9" fmla="*/ 42 h 42"/>
                  <a:gd name="T10" fmla="*/ 39 w 39"/>
                  <a:gd name="T11" fmla="*/ 38 h 42"/>
                  <a:gd name="T12" fmla="*/ 39 w 39"/>
                  <a:gd name="T13" fmla="*/ 4 h 42"/>
                  <a:gd name="T14" fmla="*/ 35 w 39"/>
                  <a:gd name="T15" fmla="*/ 0 h 42"/>
                  <a:gd name="T16" fmla="*/ 0 w 39"/>
                  <a:gd name="T17" fmla="*/ 0 h 42"/>
                  <a:gd name="T18" fmla="*/ 0 w 39"/>
                  <a:gd name="T19" fmla="*/ 8 h 42"/>
                  <a:gd name="T20" fmla="*/ 35 w 39"/>
                  <a:gd name="T21" fmla="*/ 8 h 42"/>
                  <a:gd name="T22" fmla="*/ 39 w 39"/>
                  <a:gd name="T23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42">
                    <a:moveTo>
                      <a:pt x="39" y="38"/>
                    </a:moveTo>
                    <a:cubicBezTo>
                      <a:pt x="39" y="36"/>
                      <a:pt x="37" y="34"/>
                      <a:pt x="35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7" y="42"/>
                      <a:pt x="39" y="40"/>
                      <a:pt x="39" y="38"/>
                    </a:cubicBezTo>
                    <a:close/>
                    <a:moveTo>
                      <a:pt x="39" y="4"/>
                    </a:moveTo>
                    <a:cubicBezTo>
                      <a:pt x="39" y="2"/>
                      <a:pt x="37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8"/>
                      <a:pt x="39" y="6"/>
                      <a:pt x="39" y="4"/>
                    </a:cubicBez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aphicFrame>
        <p:nvGraphicFramePr>
          <p:cNvPr id="50" name="차트 49"/>
          <p:cNvGraphicFramePr/>
          <p:nvPr>
            <p:extLst>
              <p:ext uri="{D42A27DB-BD31-4B8C-83A1-F6EECF244321}">
                <p14:modId xmlns:p14="http://schemas.microsoft.com/office/powerpoint/2010/main" val="1008613431"/>
              </p:ext>
            </p:extLst>
          </p:nvPr>
        </p:nvGraphicFramePr>
        <p:xfrm>
          <a:off x="5142154" y="1043193"/>
          <a:ext cx="6039821" cy="4352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그룹 11"/>
          <p:cNvGrpSpPr/>
          <p:nvPr/>
        </p:nvGrpSpPr>
        <p:grpSpPr>
          <a:xfrm>
            <a:off x="4872834" y="5312137"/>
            <a:ext cx="662781" cy="1041400"/>
            <a:chOff x="646837" y="4040890"/>
            <a:chExt cx="1325563" cy="2082801"/>
          </a:xfrm>
        </p:grpSpPr>
        <p:sp>
          <p:nvSpPr>
            <p:cNvPr id="13" name="Oval 54"/>
            <p:cNvSpPr>
              <a:spLocks noChangeArrowheads="1"/>
            </p:cNvSpPr>
            <p:nvPr/>
          </p:nvSpPr>
          <p:spPr bwMode="auto">
            <a:xfrm>
              <a:off x="1235799" y="4040890"/>
              <a:ext cx="142875" cy="638175"/>
            </a:xfrm>
            <a:prstGeom prst="ellipse">
              <a:avLst/>
            </a:pr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55"/>
            <p:cNvSpPr>
              <a:spLocks/>
            </p:cNvSpPr>
            <p:nvPr/>
          </p:nvSpPr>
          <p:spPr bwMode="auto">
            <a:xfrm>
              <a:off x="646837" y="4791778"/>
              <a:ext cx="588963" cy="400050"/>
            </a:xfrm>
            <a:custGeom>
              <a:avLst/>
              <a:gdLst>
                <a:gd name="T0" fmla="*/ 94 w 156"/>
                <a:gd name="T1" fmla="*/ 23 h 106"/>
                <a:gd name="T2" fmla="*/ 151 w 156"/>
                <a:gd name="T3" fmla="*/ 12 h 106"/>
                <a:gd name="T4" fmla="*/ 113 w 156"/>
                <a:gd name="T5" fmla="*/ 56 h 106"/>
                <a:gd name="T6" fmla="*/ 5 w 156"/>
                <a:gd name="T7" fmla="*/ 97 h 106"/>
                <a:gd name="T8" fmla="*/ 94 w 156"/>
                <a:gd name="T9" fmla="*/ 2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06">
                  <a:moveTo>
                    <a:pt x="94" y="23"/>
                  </a:moveTo>
                  <a:cubicBezTo>
                    <a:pt x="134" y="0"/>
                    <a:pt x="146" y="3"/>
                    <a:pt x="151" y="12"/>
                  </a:cubicBezTo>
                  <a:cubicBezTo>
                    <a:pt x="156" y="21"/>
                    <a:pt x="153" y="33"/>
                    <a:pt x="113" y="56"/>
                  </a:cubicBezTo>
                  <a:cubicBezTo>
                    <a:pt x="72" y="79"/>
                    <a:pt x="10" y="106"/>
                    <a:pt x="5" y="97"/>
                  </a:cubicBezTo>
                  <a:cubicBezTo>
                    <a:pt x="0" y="88"/>
                    <a:pt x="54" y="47"/>
                    <a:pt x="94" y="23"/>
                  </a:cubicBezTo>
                  <a:close/>
                </a:path>
              </a:pathLst>
            </a:cu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56"/>
            <p:cNvSpPr>
              <a:spLocks/>
            </p:cNvSpPr>
            <p:nvPr/>
          </p:nvSpPr>
          <p:spPr bwMode="auto">
            <a:xfrm>
              <a:off x="1383437" y="4791778"/>
              <a:ext cx="588963" cy="400050"/>
            </a:xfrm>
            <a:custGeom>
              <a:avLst/>
              <a:gdLst>
                <a:gd name="T0" fmla="*/ 43 w 156"/>
                <a:gd name="T1" fmla="*/ 56 h 106"/>
                <a:gd name="T2" fmla="*/ 5 w 156"/>
                <a:gd name="T3" fmla="*/ 12 h 106"/>
                <a:gd name="T4" fmla="*/ 62 w 156"/>
                <a:gd name="T5" fmla="*/ 23 h 106"/>
                <a:gd name="T6" fmla="*/ 151 w 156"/>
                <a:gd name="T7" fmla="*/ 97 h 106"/>
                <a:gd name="T8" fmla="*/ 43 w 156"/>
                <a:gd name="T9" fmla="*/ 5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06">
                  <a:moveTo>
                    <a:pt x="43" y="56"/>
                  </a:moveTo>
                  <a:cubicBezTo>
                    <a:pt x="3" y="33"/>
                    <a:pt x="0" y="21"/>
                    <a:pt x="5" y="12"/>
                  </a:cubicBezTo>
                  <a:cubicBezTo>
                    <a:pt x="10" y="3"/>
                    <a:pt x="21" y="0"/>
                    <a:pt x="62" y="23"/>
                  </a:cubicBezTo>
                  <a:cubicBezTo>
                    <a:pt x="102" y="47"/>
                    <a:pt x="156" y="88"/>
                    <a:pt x="151" y="97"/>
                  </a:cubicBezTo>
                  <a:cubicBezTo>
                    <a:pt x="145" y="106"/>
                    <a:pt x="83" y="79"/>
                    <a:pt x="43" y="56"/>
                  </a:cubicBezTo>
                  <a:close/>
                </a:path>
              </a:pathLst>
            </a:cu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auto">
            <a:xfrm>
              <a:off x="1254849" y="4731453"/>
              <a:ext cx="109538" cy="109538"/>
            </a:xfrm>
            <a:prstGeom prst="ellipse">
              <a:avLst/>
            </a:pr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58"/>
            <p:cNvSpPr>
              <a:spLocks/>
            </p:cNvSpPr>
            <p:nvPr/>
          </p:nvSpPr>
          <p:spPr bwMode="auto">
            <a:xfrm>
              <a:off x="1246912" y="4950528"/>
              <a:ext cx="123825" cy="1173163"/>
            </a:xfrm>
            <a:custGeom>
              <a:avLst/>
              <a:gdLst>
                <a:gd name="T0" fmla="*/ 16 w 33"/>
                <a:gd name="T1" fmla="*/ 0 h 311"/>
                <a:gd name="T2" fmla="*/ 5 w 33"/>
                <a:gd name="T3" fmla="*/ 11 h 311"/>
                <a:gd name="T4" fmla="*/ 0 w 33"/>
                <a:gd name="T5" fmla="*/ 311 h 311"/>
                <a:gd name="T6" fmla="*/ 33 w 33"/>
                <a:gd name="T7" fmla="*/ 311 h 311"/>
                <a:gd name="T8" fmla="*/ 28 w 33"/>
                <a:gd name="T9" fmla="*/ 11 h 311"/>
                <a:gd name="T10" fmla="*/ 16 w 33"/>
                <a:gd name="T1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11">
                  <a:moveTo>
                    <a:pt x="16" y="0"/>
                  </a:moveTo>
                  <a:cubicBezTo>
                    <a:pt x="10" y="0"/>
                    <a:pt x="5" y="5"/>
                    <a:pt x="5" y="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3" y="311"/>
                    <a:pt x="29" y="311"/>
                    <a:pt x="33" y="3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5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5392456" y="5631223"/>
            <a:ext cx="459704" cy="722313"/>
            <a:chOff x="646837" y="4040890"/>
            <a:chExt cx="1325563" cy="2082801"/>
          </a:xfrm>
        </p:grpSpPr>
        <p:sp>
          <p:nvSpPr>
            <p:cNvPr id="20" name="Oval 54"/>
            <p:cNvSpPr>
              <a:spLocks noChangeArrowheads="1"/>
            </p:cNvSpPr>
            <p:nvPr/>
          </p:nvSpPr>
          <p:spPr bwMode="auto">
            <a:xfrm>
              <a:off x="1235799" y="4040890"/>
              <a:ext cx="142875" cy="638175"/>
            </a:xfrm>
            <a:prstGeom prst="ellipse">
              <a:avLst/>
            </a:pr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55"/>
            <p:cNvSpPr>
              <a:spLocks/>
            </p:cNvSpPr>
            <p:nvPr/>
          </p:nvSpPr>
          <p:spPr bwMode="auto">
            <a:xfrm>
              <a:off x="646837" y="4791778"/>
              <a:ext cx="588963" cy="400050"/>
            </a:xfrm>
            <a:custGeom>
              <a:avLst/>
              <a:gdLst>
                <a:gd name="T0" fmla="*/ 94 w 156"/>
                <a:gd name="T1" fmla="*/ 23 h 106"/>
                <a:gd name="T2" fmla="*/ 151 w 156"/>
                <a:gd name="T3" fmla="*/ 12 h 106"/>
                <a:gd name="T4" fmla="*/ 113 w 156"/>
                <a:gd name="T5" fmla="*/ 56 h 106"/>
                <a:gd name="T6" fmla="*/ 5 w 156"/>
                <a:gd name="T7" fmla="*/ 97 h 106"/>
                <a:gd name="T8" fmla="*/ 94 w 156"/>
                <a:gd name="T9" fmla="*/ 2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06">
                  <a:moveTo>
                    <a:pt x="94" y="23"/>
                  </a:moveTo>
                  <a:cubicBezTo>
                    <a:pt x="134" y="0"/>
                    <a:pt x="146" y="3"/>
                    <a:pt x="151" y="12"/>
                  </a:cubicBezTo>
                  <a:cubicBezTo>
                    <a:pt x="156" y="21"/>
                    <a:pt x="153" y="33"/>
                    <a:pt x="113" y="56"/>
                  </a:cubicBezTo>
                  <a:cubicBezTo>
                    <a:pt x="72" y="79"/>
                    <a:pt x="10" y="106"/>
                    <a:pt x="5" y="97"/>
                  </a:cubicBezTo>
                  <a:cubicBezTo>
                    <a:pt x="0" y="88"/>
                    <a:pt x="54" y="47"/>
                    <a:pt x="94" y="23"/>
                  </a:cubicBezTo>
                  <a:close/>
                </a:path>
              </a:pathLst>
            </a:cu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56"/>
            <p:cNvSpPr>
              <a:spLocks/>
            </p:cNvSpPr>
            <p:nvPr/>
          </p:nvSpPr>
          <p:spPr bwMode="auto">
            <a:xfrm>
              <a:off x="1383437" y="4791778"/>
              <a:ext cx="588963" cy="400050"/>
            </a:xfrm>
            <a:custGeom>
              <a:avLst/>
              <a:gdLst>
                <a:gd name="T0" fmla="*/ 43 w 156"/>
                <a:gd name="T1" fmla="*/ 56 h 106"/>
                <a:gd name="T2" fmla="*/ 5 w 156"/>
                <a:gd name="T3" fmla="*/ 12 h 106"/>
                <a:gd name="T4" fmla="*/ 62 w 156"/>
                <a:gd name="T5" fmla="*/ 23 h 106"/>
                <a:gd name="T6" fmla="*/ 151 w 156"/>
                <a:gd name="T7" fmla="*/ 97 h 106"/>
                <a:gd name="T8" fmla="*/ 43 w 156"/>
                <a:gd name="T9" fmla="*/ 5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06">
                  <a:moveTo>
                    <a:pt x="43" y="56"/>
                  </a:moveTo>
                  <a:cubicBezTo>
                    <a:pt x="3" y="33"/>
                    <a:pt x="0" y="21"/>
                    <a:pt x="5" y="12"/>
                  </a:cubicBezTo>
                  <a:cubicBezTo>
                    <a:pt x="10" y="3"/>
                    <a:pt x="21" y="0"/>
                    <a:pt x="62" y="23"/>
                  </a:cubicBezTo>
                  <a:cubicBezTo>
                    <a:pt x="102" y="47"/>
                    <a:pt x="156" y="88"/>
                    <a:pt x="151" y="97"/>
                  </a:cubicBezTo>
                  <a:cubicBezTo>
                    <a:pt x="145" y="106"/>
                    <a:pt x="83" y="79"/>
                    <a:pt x="43" y="56"/>
                  </a:cubicBezTo>
                  <a:close/>
                </a:path>
              </a:pathLst>
            </a:cu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Oval 57"/>
            <p:cNvSpPr>
              <a:spLocks noChangeArrowheads="1"/>
            </p:cNvSpPr>
            <p:nvPr/>
          </p:nvSpPr>
          <p:spPr bwMode="auto">
            <a:xfrm>
              <a:off x="1254849" y="4731453"/>
              <a:ext cx="109538" cy="109538"/>
            </a:xfrm>
            <a:prstGeom prst="ellipse">
              <a:avLst/>
            </a:pr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58"/>
            <p:cNvSpPr>
              <a:spLocks/>
            </p:cNvSpPr>
            <p:nvPr/>
          </p:nvSpPr>
          <p:spPr bwMode="auto">
            <a:xfrm>
              <a:off x="1246912" y="4950528"/>
              <a:ext cx="123825" cy="1173163"/>
            </a:xfrm>
            <a:custGeom>
              <a:avLst/>
              <a:gdLst>
                <a:gd name="T0" fmla="*/ 16 w 33"/>
                <a:gd name="T1" fmla="*/ 0 h 311"/>
                <a:gd name="T2" fmla="*/ 5 w 33"/>
                <a:gd name="T3" fmla="*/ 11 h 311"/>
                <a:gd name="T4" fmla="*/ 0 w 33"/>
                <a:gd name="T5" fmla="*/ 311 h 311"/>
                <a:gd name="T6" fmla="*/ 33 w 33"/>
                <a:gd name="T7" fmla="*/ 311 h 311"/>
                <a:gd name="T8" fmla="*/ 28 w 33"/>
                <a:gd name="T9" fmla="*/ 11 h 311"/>
                <a:gd name="T10" fmla="*/ 16 w 33"/>
                <a:gd name="T1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11">
                  <a:moveTo>
                    <a:pt x="16" y="0"/>
                  </a:moveTo>
                  <a:cubicBezTo>
                    <a:pt x="10" y="0"/>
                    <a:pt x="5" y="5"/>
                    <a:pt x="5" y="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3" y="311"/>
                    <a:pt x="29" y="311"/>
                    <a:pt x="33" y="3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5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938273" y="6247825"/>
            <a:ext cx="6483013" cy="221649"/>
            <a:chOff x="4892515" y="6204793"/>
            <a:chExt cx="6483013" cy="221649"/>
          </a:xfrm>
        </p:grpSpPr>
        <p:sp>
          <p:nvSpPr>
            <p:cNvPr id="34" name="자유형 33"/>
            <p:cNvSpPr/>
            <p:nvPr/>
          </p:nvSpPr>
          <p:spPr>
            <a:xfrm>
              <a:off x="4892515" y="6204793"/>
              <a:ext cx="991718" cy="221649"/>
            </a:xfrm>
            <a:custGeom>
              <a:avLst/>
              <a:gdLst>
                <a:gd name="connsiteX0" fmla="*/ 496396 w 991718"/>
                <a:gd name="connsiteY0" fmla="*/ 5 h 221649"/>
                <a:gd name="connsiteX1" fmla="*/ 991718 w 991718"/>
                <a:gd name="connsiteY1" fmla="*/ 221649 h 221649"/>
                <a:gd name="connsiteX2" fmla="*/ 0 w 991718"/>
                <a:gd name="connsiteY2" fmla="*/ 215346 h 221649"/>
                <a:gd name="connsiteX3" fmla="*/ 496396 w 991718"/>
                <a:gd name="connsiteY3" fmla="*/ 5 h 2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1718" h="221649">
                  <a:moveTo>
                    <a:pt x="496396" y="5"/>
                  </a:moveTo>
                  <a:cubicBezTo>
                    <a:pt x="709301" y="729"/>
                    <a:pt x="902380" y="87127"/>
                    <a:pt x="991718" y="221649"/>
                  </a:cubicBezTo>
                  <a:lnTo>
                    <a:pt x="0" y="215346"/>
                  </a:lnTo>
                  <a:cubicBezTo>
                    <a:pt x="92118" y="83036"/>
                    <a:pt x="285175" y="-713"/>
                    <a:pt x="496396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 flipV="1">
              <a:off x="5035527" y="6380212"/>
              <a:ext cx="6340001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08066" y="96307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mtClean="0">
                <a:latin typeface="HY강B" panose="02030600000101010101" pitchFamily="18" charset="-127"/>
                <a:ea typeface="HY강B" panose="02030600000101010101" pitchFamily="18" charset="-127"/>
              </a:rPr>
              <a:t>텍스트</a:t>
            </a:r>
            <a:endParaRPr lang="ko-KR" altLang="en-US" sz="240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02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Graphic spid="50" grpId="0">
        <p:bldAsOne/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9144295" y="1565788"/>
            <a:ext cx="1774825" cy="1773238"/>
            <a:chOff x="4243757" y="1920413"/>
            <a:chExt cx="1774825" cy="1773238"/>
          </a:xfrm>
        </p:grpSpPr>
        <p:sp>
          <p:nvSpPr>
            <p:cNvPr id="19" name="타원 18"/>
            <p:cNvSpPr/>
            <p:nvPr/>
          </p:nvSpPr>
          <p:spPr>
            <a:xfrm>
              <a:off x="4274289" y="1950151"/>
              <a:ext cx="1713762" cy="171376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4243757" y="1920413"/>
              <a:ext cx="1774825" cy="1773238"/>
            </a:xfrm>
            <a:custGeom>
              <a:avLst/>
              <a:gdLst>
                <a:gd name="T0" fmla="*/ 0 w 669"/>
                <a:gd name="T1" fmla="*/ 335 h 669"/>
                <a:gd name="T2" fmla="*/ 669 w 669"/>
                <a:gd name="T3" fmla="*/ 335 h 669"/>
                <a:gd name="T4" fmla="*/ 627 w 669"/>
                <a:gd name="T5" fmla="*/ 465 h 669"/>
                <a:gd name="T6" fmla="*/ 574 w 669"/>
                <a:gd name="T7" fmla="*/ 548 h 669"/>
                <a:gd name="T8" fmla="*/ 465 w 669"/>
                <a:gd name="T9" fmla="*/ 576 h 669"/>
                <a:gd name="T10" fmla="*/ 468 w 669"/>
                <a:gd name="T11" fmla="*/ 441 h 669"/>
                <a:gd name="T12" fmla="*/ 404 w 669"/>
                <a:gd name="T13" fmla="*/ 441 h 669"/>
                <a:gd name="T14" fmla="*/ 404 w 669"/>
                <a:gd name="T15" fmla="*/ 343 h 669"/>
                <a:gd name="T16" fmla="*/ 522 w 669"/>
                <a:gd name="T17" fmla="*/ 340 h 669"/>
                <a:gd name="T18" fmla="*/ 607 w 669"/>
                <a:gd name="T19" fmla="*/ 377 h 669"/>
                <a:gd name="T20" fmla="*/ 630 w 669"/>
                <a:gd name="T21" fmla="*/ 390 h 669"/>
                <a:gd name="T22" fmla="*/ 610 w 669"/>
                <a:gd name="T23" fmla="*/ 316 h 669"/>
                <a:gd name="T24" fmla="*/ 603 w 669"/>
                <a:gd name="T25" fmla="*/ 289 h 669"/>
                <a:gd name="T26" fmla="*/ 563 w 669"/>
                <a:gd name="T27" fmla="*/ 252 h 669"/>
                <a:gd name="T28" fmla="*/ 533 w 669"/>
                <a:gd name="T29" fmla="*/ 262 h 669"/>
                <a:gd name="T30" fmla="*/ 499 w 669"/>
                <a:gd name="T31" fmla="*/ 282 h 669"/>
                <a:gd name="T32" fmla="*/ 472 w 669"/>
                <a:gd name="T33" fmla="*/ 262 h 669"/>
                <a:gd name="T34" fmla="*/ 428 w 669"/>
                <a:gd name="T35" fmla="*/ 296 h 669"/>
                <a:gd name="T36" fmla="*/ 458 w 669"/>
                <a:gd name="T37" fmla="*/ 242 h 669"/>
                <a:gd name="T38" fmla="*/ 441 w 669"/>
                <a:gd name="T39" fmla="*/ 218 h 669"/>
                <a:gd name="T40" fmla="*/ 495 w 669"/>
                <a:gd name="T41" fmla="*/ 201 h 669"/>
                <a:gd name="T42" fmla="*/ 546 w 669"/>
                <a:gd name="T43" fmla="*/ 141 h 669"/>
                <a:gd name="T44" fmla="*/ 502 w 669"/>
                <a:gd name="T45" fmla="*/ 174 h 669"/>
                <a:gd name="T46" fmla="*/ 509 w 669"/>
                <a:gd name="T47" fmla="*/ 124 h 669"/>
                <a:gd name="T48" fmla="*/ 557 w 669"/>
                <a:gd name="T49" fmla="*/ 103 h 669"/>
                <a:gd name="T50" fmla="*/ 628 w 669"/>
                <a:gd name="T51" fmla="*/ 464 h 669"/>
                <a:gd name="T52" fmla="*/ 276 w 669"/>
                <a:gd name="T53" fmla="*/ 586 h 669"/>
                <a:gd name="T54" fmla="*/ 181 w 669"/>
                <a:gd name="T55" fmla="*/ 616 h 669"/>
                <a:gd name="T56" fmla="*/ 158 w 669"/>
                <a:gd name="T57" fmla="*/ 539 h 669"/>
                <a:gd name="T58" fmla="*/ 127 w 669"/>
                <a:gd name="T59" fmla="*/ 428 h 669"/>
                <a:gd name="T60" fmla="*/ 57 w 669"/>
                <a:gd name="T61" fmla="*/ 343 h 669"/>
                <a:gd name="T62" fmla="*/ 212 w 669"/>
                <a:gd name="T63" fmla="*/ 38 h 669"/>
                <a:gd name="T64" fmla="*/ 208 w 669"/>
                <a:gd name="T65" fmla="*/ 97 h 669"/>
                <a:gd name="T66" fmla="*/ 249 w 669"/>
                <a:gd name="T67" fmla="*/ 147 h 669"/>
                <a:gd name="T68" fmla="*/ 188 w 669"/>
                <a:gd name="T69" fmla="*/ 120 h 669"/>
                <a:gd name="T70" fmla="*/ 141 w 669"/>
                <a:gd name="T71" fmla="*/ 168 h 669"/>
                <a:gd name="T72" fmla="*/ 195 w 669"/>
                <a:gd name="T73" fmla="*/ 198 h 669"/>
                <a:gd name="T74" fmla="*/ 273 w 669"/>
                <a:gd name="T75" fmla="*/ 205 h 669"/>
                <a:gd name="T76" fmla="*/ 208 w 669"/>
                <a:gd name="T77" fmla="*/ 272 h 669"/>
                <a:gd name="T78" fmla="*/ 158 w 669"/>
                <a:gd name="T79" fmla="*/ 340 h 669"/>
                <a:gd name="T80" fmla="*/ 107 w 669"/>
                <a:gd name="T81" fmla="*/ 340 h 669"/>
                <a:gd name="T82" fmla="*/ 117 w 669"/>
                <a:gd name="T83" fmla="*/ 397 h 669"/>
                <a:gd name="T84" fmla="*/ 171 w 669"/>
                <a:gd name="T85" fmla="*/ 431 h 669"/>
                <a:gd name="T86" fmla="*/ 320 w 669"/>
                <a:gd name="T87" fmla="*/ 495 h 669"/>
                <a:gd name="T88" fmla="*/ 384 w 669"/>
                <a:gd name="T89" fmla="*/ 66 h 669"/>
                <a:gd name="T90" fmla="*/ 313 w 669"/>
                <a:gd name="T91" fmla="*/ 164 h 669"/>
                <a:gd name="T92" fmla="*/ 269 w 669"/>
                <a:gd name="T93" fmla="*/ 53 h 669"/>
                <a:gd name="T94" fmla="*/ 335 w 669"/>
                <a:gd name="T95" fmla="*/ 14 h 669"/>
                <a:gd name="T96" fmla="*/ 384 w 669"/>
                <a:gd name="T97" fmla="*/ 66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9" h="669">
                  <a:moveTo>
                    <a:pt x="335" y="0"/>
                  </a:moveTo>
                  <a:cubicBezTo>
                    <a:pt x="150" y="0"/>
                    <a:pt x="0" y="150"/>
                    <a:pt x="0" y="335"/>
                  </a:cubicBezTo>
                  <a:cubicBezTo>
                    <a:pt x="0" y="519"/>
                    <a:pt x="150" y="669"/>
                    <a:pt x="335" y="669"/>
                  </a:cubicBezTo>
                  <a:cubicBezTo>
                    <a:pt x="519" y="669"/>
                    <a:pt x="669" y="519"/>
                    <a:pt x="669" y="335"/>
                  </a:cubicBezTo>
                  <a:cubicBezTo>
                    <a:pt x="669" y="150"/>
                    <a:pt x="519" y="0"/>
                    <a:pt x="335" y="0"/>
                  </a:cubicBezTo>
                  <a:close/>
                  <a:moveTo>
                    <a:pt x="627" y="465"/>
                  </a:moveTo>
                  <a:cubicBezTo>
                    <a:pt x="614" y="468"/>
                    <a:pt x="597" y="485"/>
                    <a:pt x="583" y="508"/>
                  </a:cubicBezTo>
                  <a:cubicBezTo>
                    <a:pt x="573" y="527"/>
                    <a:pt x="574" y="535"/>
                    <a:pt x="574" y="548"/>
                  </a:cubicBezTo>
                  <a:cubicBezTo>
                    <a:pt x="546" y="580"/>
                    <a:pt x="511" y="606"/>
                    <a:pt x="471" y="625"/>
                  </a:cubicBezTo>
                  <a:cubicBezTo>
                    <a:pt x="467" y="615"/>
                    <a:pt x="465" y="593"/>
                    <a:pt x="465" y="576"/>
                  </a:cubicBezTo>
                  <a:cubicBezTo>
                    <a:pt x="465" y="552"/>
                    <a:pt x="485" y="542"/>
                    <a:pt x="485" y="532"/>
                  </a:cubicBezTo>
                  <a:cubicBezTo>
                    <a:pt x="485" y="522"/>
                    <a:pt x="472" y="468"/>
                    <a:pt x="468" y="441"/>
                  </a:cubicBezTo>
                  <a:cubicBezTo>
                    <a:pt x="468" y="441"/>
                    <a:pt x="441" y="448"/>
                    <a:pt x="431" y="448"/>
                  </a:cubicBezTo>
                  <a:cubicBezTo>
                    <a:pt x="421" y="448"/>
                    <a:pt x="414" y="441"/>
                    <a:pt x="404" y="441"/>
                  </a:cubicBezTo>
                  <a:cubicBezTo>
                    <a:pt x="394" y="441"/>
                    <a:pt x="384" y="424"/>
                    <a:pt x="377" y="404"/>
                  </a:cubicBezTo>
                  <a:cubicBezTo>
                    <a:pt x="371" y="384"/>
                    <a:pt x="404" y="343"/>
                    <a:pt x="404" y="343"/>
                  </a:cubicBezTo>
                  <a:cubicBezTo>
                    <a:pt x="404" y="343"/>
                    <a:pt x="425" y="326"/>
                    <a:pt x="441" y="319"/>
                  </a:cubicBezTo>
                  <a:cubicBezTo>
                    <a:pt x="458" y="313"/>
                    <a:pt x="472" y="319"/>
                    <a:pt x="522" y="340"/>
                  </a:cubicBezTo>
                  <a:cubicBezTo>
                    <a:pt x="522" y="340"/>
                    <a:pt x="576" y="343"/>
                    <a:pt x="593" y="346"/>
                  </a:cubicBezTo>
                  <a:cubicBezTo>
                    <a:pt x="610" y="350"/>
                    <a:pt x="607" y="367"/>
                    <a:pt x="607" y="377"/>
                  </a:cubicBezTo>
                  <a:cubicBezTo>
                    <a:pt x="607" y="387"/>
                    <a:pt x="610" y="414"/>
                    <a:pt x="610" y="414"/>
                  </a:cubicBezTo>
                  <a:cubicBezTo>
                    <a:pt x="630" y="390"/>
                    <a:pt x="630" y="390"/>
                    <a:pt x="630" y="390"/>
                  </a:cubicBezTo>
                  <a:cubicBezTo>
                    <a:pt x="644" y="357"/>
                    <a:pt x="644" y="357"/>
                    <a:pt x="644" y="357"/>
                  </a:cubicBezTo>
                  <a:cubicBezTo>
                    <a:pt x="644" y="357"/>
                    <a:pt x="614" y="330"/>
                    <a:pt x="610" y="316"/>
                  </a:cubicBezTo>
                  <a:cubicBezTo>
                    <a:pt x="607" y="303"/>
                    <a:pt x="593" y="313"/>
                    <a:pt x="563" y="296"/>
                  </a:cubicBezTo>
                  <a:cubicBezTo>
                    <a:pt x="563" y="296"/>
                    <a:pt x="583" y="292"/>
                    <a:pt x="603" y="289"/>
                  </a:cubicBezTo>
                  <a:cubicBezTo>
                    <a:pt x="624" y="286"/>
                    <a:pt x="614" y="276"/>
                    <a:pt x="597" y="245"/>
                  </a:cubicBezTo>
                  <a:cubicBezTo>
                    <a:pt x="563" y="252"/>
                    <a:pt x="563" y="252"/>
                    <a:pt x="563" y="252"/>
                  </a:cubicBezTo>
                  <a:cubicBezTo>
                    <a:pt x="549" y="282"/>
                    <a:pt x="549" y="282"/>
                    <a:pt x="549" y="282"/>
                  </a:cubicBezTo>
                  <a:cubicBezTo>
                    <a:pt x="549" y="282"/>
                    <a:pt x="549" y="282"/>
                    <a:pt x="533" y="262"/>
                  </a:cubicBezTo>
                  <a:cubicBezTo>
                    <a:pt x="533" y="262"/>
                    <a:pt x="533" y="262"/>
                    <a:pt x="519" y="265"/>
                  </a:cubicBezTo>
                  <a:cubicBezTo>
                    <a:pt x="499" y="282"/>
                    <a:pt x="499" y="282"/>
                    <a:pt x="499" y="282"/>
                  </a:cubicBezTo>
                  <a:cubicBezTo>
                    <a:pt x="499" y="282"/>
                    <a:pt x="499" y="282"/>
                    <a:pt x="502" y="262"/>
                  </a:cubicBezTo>
                  <a:cubicBezTo>
                    <a:pt x="472" y="262"/>
                    <a:pt x="472" y="262"/>
                    <a:pt x="472" y="262"/>
                  </a:cubicBezTo>
                  <a:cubicBezTo>
                    <a:pt x="462" y="289"/>
                    <a:pt x="462" y="289"/>
                    <a:pt x="462" y="289"/>
                  </a:cubicBezTo>
                  <a:cubicBezTo>
                    <a:pt x="462" y="289"/>
                    <a:pt x="438" y="296"/>
                    <a:pt x="428" y="296"/>
                  </a:cubicBezTo>
                  <a:cubicBezTo>
                    <a:pt x="418" y="296"/>
                    <a:pt x="425" y="269"/>
                    <a:pt x="425" y="269"/>
                  </a:cubicBezTo>
                  <a:cubicBezTo>
                    <a:pt x="425" y="269"/>
                    <a:pt x="448" y="265"/>
                    <a:pt x="458" y="242"/>
                  </a:cubicBezTo>
                  <a:cubicBezTo>
                    <a:pt x="468" y="218"/>
                    <a:pt x="472" y="218"/>
                    <a:pt x="472" y="218"/>
                  </a:cubicBezTo>
                  <a:cubicBezTo>
                    <a:pt x="472" y="218"/>
                    <a:pt x="472" y="218"/>
                    <a:pt x="441" y="218"/>
                  </a:cubicBezTo>
                  <a:cubicBezTo>
                    <a:pt x="411" y="218"/>
                    <a:pt x="441" y="184"/>
                    <a:pt x="451" y="184"/>
                  </a:cubicBezTo>
                  <a:cubicBezTo>
                    <a:pt x="462" y="184"/>
                    <a:pt x="475" y="201"/>
                    <a:pt x="495" y="201"/>
                  </a:cubicBezTo>
                  <a:cubicBezTo>
                    <a:pt x="495" y="201"/>
                    <a:pt x="522" y="215"/>
                    <a:pt x="543" y="201"/>
                  </a:cubicBezTo>
                  <a:cubicBezTo>
                    <a:pt x="563" y="188"/>
                    <a:pt x="549" y="168"/>
                    <a:pt x="546" y="141"/>
                  </a:cubicBezTo>
                  <a:cubicBezTo>
                    <a:pt x="543" y="114"/>
                    <a:pt x="526" y="137"/>
                    <a:pt x="522" y="164"/>
                  </a:cubicBezTo>
                  <a:cubicBezTo>
                    <a:pt x="519" y="191"/>
                    <a:pt x="502" y="174"/>
                    <a:pt x="502" y="174"/>
                  </a:cubicBezTo>
                  <a:cubicBezTo>
                    <a:pt x="478" y="147"/>
                    <a:pt x="478" y="147"/>
                    <a:pt x="478" y="147"/>
                  </a:cubicBezTo>
                  <a:cubicBezTo>
                    <a:pt x="478" y="147"/>
                    <a:pt x="495" y="124"/>
                    <a:pt x="509" y="124"/>
                  </a:cubicBezTo>
                  <a:cubicBezTo>
                    <a:pt x="522" y="124"/>
                    <a:pt x="533" y="87"/>
                    <a:pt x="533" y="87"/>
                  </a:cubicBezTo>
                  <a:cubicBezTo>
                    <a:pt x="533" y="87"/>
                    <a:pt x="542" y="92"/>
                    <a:pt x="557" y="103"/>
                  </a:cubicBezTo>
                  <a:cubicBezTo>
                    <a:pt x="617" y="162"/>
                    <a:pt x="655" y="244"/>
                    <a:pt x="655" y="335"/>
                  </a:cubicBezTo>
                  <a:cubicBezTo>
                    <a:pt x="655" y="381"/>
                    <a:pt x="645" y="424"/>
                    <a:pt x="628" y="464"/>
                  </a:cubicBezTo>
                  <a:cubicBezTo>
                    <a:pt x="628" y="464"/>
                    <a:pt x="627" y="465"/>
                    <a:pt x="627" y="465"/>
                  </a:cubicBezTo>
                  <a:close/>
                  <a:moveTo>
                    <a:pt x="276" y="586"/>
                  </a:moveTo>
                  <a:cubicBezTo>
                    <a:pt x="253" y="613"/>
                    <a:pt x="247" y="632"/>
                    <a:pt x="243" y="642"/>
                  </a:cubicBezTo>
                  <a:cubicBezTo>
                    <a:pt x="221" y="635"/>
                    <a:pt x="201" y="627"/>
                    <a:pt x="181" y="616"/>
                  </a:cubicBezTo>
                  <a:cubicBezTo>
                    <a:pt x="181" y="614"/>
                    <a:pt x="181" y="612"/>
                    <a:pt x="181" y="610"/>
                  </a:cubicBezTo>
                  <a:cubicBezTo>
                    <a:pt x="181" y="589"/>
                    <a:pt x="181" y="576"/>
                    <a:pt x="158" y="539"/>
                  </a:cubicBezTo>
                  <a:cubicBezTo>
                    <a:pt x="134" y="502"/>
                    <a:pt x="151" y="481"/>
                    <a:pt x="165" y="475"/>
                  </a:cubicBezTo>
                  <a:cubicBezTo>
                    <a:pt x="178" y="468"/>
                    <a:pt x="178" y="448"/>
                    <a:pt x="127" y="428"/>
                  </a:cubicBezTo>
                  <a:cubicBezTo>
                    <a:pt x="116" y="423"/>
                    <a:pt x="104" y="404"/>
                    <a:pt x="73" y="407"/>
                  </a:cubicBezTo>
                  <a:cubicBezTo>
                    <a:pt x="43" y="411"/>
                    <a:pt x="60" y="367"/>
                    <a:pt x="57" y="343"/>
                  </a:cubicBezTo>
                  <a:cubicBezTo>
                    <a:pt x="54" y="323"/>
                    <a:pt x="39" y="313"/>
                    <a:pt x="15" y="304"/>
                  </a:cubicBezTo>
                  <a:cubicBezTo>
                    <a:pt x="27" y="183"/>
                    <a:pt x="105" y="82"/>
                    <a:pt x="212" y="38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9" y="46"/>
                    <a:pt x="208" y="70"/>
                    <a:pt x="208" y="97"/>
                  </a:cubicBezTo>
                  <a:cubicBezTo>
                    <a:pt x="212" y="107"/>
                    <a:pt x="208" y="97"/>
                    <a:pt x="252" y="124"/>
                  </a:cubicBezTo>
                  <a:cubicBezTo>
                    <a:pt x="268" y="133"/>
                    <a:pt x="252" y="137"/>
                    <a:pt x="249" y="147"/>
                  </a:cubicBezTo>
                  <a:cubicBezTo>
                    <a:pt x="246" y="157"/>
                    <a:pt x="232" y="147"/>
                    <a:pt x="212" y="134"/>
                  </a:cubicBezTo>
                  <a:cubicBezTo>
                    <a:pt x="212" y="134"/>
                    <a:pt x="212" y="134"/>
                    <a:pt x="188" y="120"/>
                  </a:cubicBezTo>
                  <a:cubicBezTo>
                    <a:pt x="171" y="130"/>
                    <a:pt x="188" y="120"/>
                    <a:pt x="171" y="151"/>
                  </a:cubicBezTo>
                  <a:cubicBezTo>
                    <a:pt x="171" y="151"/>
                    <a:pt x="158" y="154"/>
                    <a:pt x="141" y="168"/>
                  </a:cubicBezTo>
                  <a:cubicBezTo>
                    <a:pt x="124" y="181"/>
                    <a:pt x="154" y="195"/>
                    <a:pt x="185" y="228"/>
                  </a:cubicBezTo>
                  <a:cubicBezTo>
                    <a:pt x="194" y="239"/>
                    <a:pt x="192" y="208"/>
                    <a:pt x="195" y="198"/>
                  </a:cubicBezTo>
                  <a:cubicBezTo>
                    <a:pt x="198" y="188"/>
                    <a:pt x="205" y="184"/>
                    <a:pt x="235" y="181"/>
                  </a:cubicBezTo>
                  <a:cubicBezTo>
                    <a:pt x="246" y="180"/>
                    <a:pt x="252" y="198"/>
                    <a:pt x="273" y="205"/>
                  </a:cubicBezTo>
                  <a:cubicBezTo>
                    <a:pt x="293" y="211"/>
                    <a:pt x="269" y="225"/>
                    <a:pt x="235" y="262"/>
                  </a:cubicBezTo>
                  <a:cubicBezTo>
                    <a:pt x="226" y="272"/>
                    <a:pt x="208" y="272"/>
                    <a:pt x="208" y="272"/>
                  </a:cubicBezTo>
                  <a:cubicBezTo>
                    <a:pt x="208" y="272"/>
                    <a:pt x="192" y="289"/>
                    <a:pt x="178" y="299"/>
                  </a:cubicBezTo>
                  <a:cubicBezTo>
                    <a:pt x="165" y="309"/>
                    <a:pt x="161" y="316"/>
                    <a:pt x="158" y="340"/>
                  </a:cubicBezTo>
                  <a:cubicBezTo>
                    <a:pt x="154" y="363"/>
                    <a:pt x="144" y="353"/>
                    <a:pt x="134" y="340"/>
                  </a:cubicBezTo>
                  <a:cubicBezTo>
                    <a:pt x="107" y="340"/>
                    <a:pt x="107" y="340"/>
                    <a:pt x="107" y="340"/>
                  </a:cubicBezTo>
                  <a:cubicBezTo>
                    <a:pt x="107" y="340"/>
                    <a:pt x="94" y="357"/>
                    <a:pt x="90" y="384"/>
                  </a:cubicBezTo>
                  <a:cubicBezTo>
                    <a:pt x="90" y="384"/>
                    <a:pt x="104" y="397"/>
                    <a:pt x="117" y="397"/>
                  </a:cubicBezTo>
                  <a:cubicBezTo>
                    <a:pt x="131" y="397"/>
                    <a:pt x="151" y="411"/>
                    <a:pt x="151" y="411"/>
                  </a:cubicBezTo>
                  <a:cubicBezTo>
                    <a:pt x="151" y="411"/>
                    <a:pt x="154" y="431"/>
                    <a:pt x="171" y="431"/>
                  </a:cubicBezTo>
                  <a:cubicBezTo>
                    <a:pt x="188" y="431"/>
                    <a:pt x="222" y="428"/>
                    <a:pt x="239" y="448"/>
                  </a:cubicBezTo>
                  <a:cubicBezTo>
                    <a:pt x="256" y="468"/>
                    <a:pt x="269" y="471"/>
                    <a:pt x="320" y="495"/>
                  </a:cubicBezTo>
                  <a:cubicBezTo>
                    <a:pt x="371" y="519"/>
                    <a:pt x="313" y="542"/>
                    <a:pt x="276" y="586"/>
                  </a:cubicBezTo>
                  <a:close/>
                  <a:moveTo>
                    <a:pt x="384" y="66"/>
                  </a:moveTo>
                  <a:cubicBezTo>
                    <a:pt x="377" y="87"/>
                    <a:pt x="374" y="107"/>
                    <a:pt x="350" y="120"/>
                  </a:cubicBezTo>
                  <a:cubicBezTo>
                    <a:pt x="327" y="134"/>
                    <a:pt x="313" y="164"/>
                    <a:pt x="313" y="164"/>
                  </a:cubicBezTo>
                  <a:cubicBezTo>
                    <a:pt x="276" y="171"/>
                    <a:pt x="286" y="100"/>
                    <a:pt x="283" y="87"/>
                  </a:cubicBezTo>
                  <a:cubicBezTo>
                    <a:pt x="279" y="73"/>
                    <a:pt x="286" y="60"/>
                    <a:pt x="269" y="53"/>
                  </a:cubicBezTo>
                  <a:cubicBezTo>
                    <a:pt x="254" y="47"/>
                    <a:pt x="244" y="46"/>
                    <a:pt x="248" y="26"/>
                  </a:cubicBezTo>
                  <a:cubicBezTo>
                    <a:pt x="275" y="18"/>
                    <a:pt x="304" y="14"/>
                    <a:pt x="335" y="14"/>
                  </a:cubicBezTo>
                  <a:cubicBezTo>
                    <a:pt x="352" y="14"/>
                    <a:pt x="368" y="15"/>
                    <a:pt x="384" y="18"/>
                  </a:cubicBezTo>
                  <a:cubicBezTo>
                    <a:pt x="386" y="25"/>
                    <a:pt x="390" y="49"/>
                    <a:pt x="384" y="6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249731" y="1565788"/>
            <a:ext cx="1774825" cy="1773238"/>
            <a:chOff x="4243757" y="1920413"/>
            <a:chExt cx="1774825" cy="1773238"/>
          </a:xfrm>
        </p:grpSpPr>
        <p:sp>
          <p:nvSpPr>
            <p:cNvPr id="2" name="타원 1"/>
            <p:cNvSpPr/>
            <p:nvPr/>
          </p:nvSpPr>
          <p:spPr>
            <a:xfrm>
              <a:off x="4274289" y="1950151"/>
              <a:ext cx="1713762" cy="171376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4243757" y="1920413"/>
              <a:ext cx="1774825" cy="1773238"/>
            </a:xfrm>
            <a:custGeom>
              <a:avLst/>
              <a:gdLst>
                <a:gd name="T0" fmla="*/ 0 w 669"/>
                <a:gd name="T1" fmla="*/ 335 h 669"/>
                <a:gd name="T2" fmla="*/ 669 w 669"/>
                <a:gd name="T3" fmla="*/ 335 h 669"/>
                <a:gd name="T4" fmla="*/ 627 w 669"/>
                <a:gd name="T5" fmla="*/ 465 h 669"/>
                <a:gd name="T6" fmla="*/ 574 w 669"/>
                <a:gd name="T7" fmla="*/ 548 h 669"/>
                <a:gd name="T8" fmla="*/ 465 w 669"/>
                <a:gd name="T9" fmla="*/ 576 h 669"/>
                <a:gd name="T10" fmla="*/ 468 w 669"/>
                <a:gd name="T11" fmla="*/ 441 h 669"/>
                <a:gd name="T12" fmla="*/ 404 w 669"/>
                <a:gd name="T13" fmla="*/ 441 h 669"/>
                <a:gd name="T14" fmla="*/ 404 w 669"/>
                <a:gd name="T15" fmla="*/ 343 h 669"/>
                <a:gd name="T16" fmla="*/ 522 w 669"/>
                <a:gd name="T17" fmla="*/ 340 h 669"/>
                <a:gd name="T18" fmla="*/ 607 w 669"/>
                <a:gd name="T19" fmla="*/ 377 h 669"/>
                <a:gd name="T20" fmla="*/ 630 w 669"/>
                <a:gd name="T21" fmla="*/ 390 h 669"/>
                <a:gd name="T22" fmla="*/ 610 w 669"/>
                <a:gd name="T23" fmla="*/ 316 h 669"/>
                <a:gd name="T24" fmla="*/ 603 w 669"/>
                <a:gd name="T25" fmla="*/ 289 h 669"/>
                <a:gd name="T26" fmla="*/ 563 w 669"/>
                <a:gd name="T27" fmla="*/ 252 h 669"/>
                <a:gd name="T28" fmla="*/ 533 w 669"/>
                <a:gd name="T29" fmla="*/ 262 h 669"/>
                <a:gd name="T30" fmla="*/ 499 w 669"/>
                <a:gd name="T31" fmla="*/ 282 h 669"/>
                <a:gd name="T32" fmla="*/ 472 w 669"/>
                <a:gd name="T33" fmla="*/ 262 h 669"/>
                <a:gd name="T34" fmla="*/ 428 w 669"/>
                <a:gd name="T35" fmla="*/ 296 h 669"/>
                <a:gd name="T36" fmla="*/ 458 w 669"/>
                <a:gd name="T37" fmla="*/ 242 h 669"/>
                <a:gd name="T38" fmla="*/ 441 w 669"/>
                <a:gd name="T39" fmla="*/ 218 h 669"/>
                <a:gd name="T40" fmla="*/ 495 w 669"/>
                <a:gd name="T41" fmla="*/ 201 h 669"/>
                <a:gd name="T42" fmla="*/ 546 w 669"/>
                <a:gd name="T43" fmla="*/ 141 h 669"/>
                <a:gd name="T44" fmla="*/ 502 w 669"/>
                <a:gd name="T45" fmla="*/ 174 h 669"/>
                <a:gd name="T46" fmla="*/ 509 w 669"/>
                <a:gd name="T47" fmla="*/ 124 h 669"/>
                <a:gd name="T48" fmla="*/ 557 w 669"/>
                <a:gd name="T49" fmla="*/ 103 h 669"/>
                <a:gd name="T50" fmla="*/ 628 w 669"/>
                <a:gd name="T51" fmla="*/ 464 h 669"/>
                <a:gd name="T52" fmla="*/ 276 w 669"/>
                <a:gd name="T53" fmla="*/ 586 h 669"/>
                <a:gd name="T54" fmla="*/ 181 w 669"/>
                <a:gd name="T55" fmla="*/ 616 h 669"/>
                <a:gd name="T56" fmla="*/ 158 w 669"/>
                <a:gd name="T57" fmla="*/ 539 h 669"/>
                <a:gd name="T58" fmla="*/ 127 w 669"/>
                <a:gd name="T59" fmla="*/ 428 h 669"/>
                <a:gd name="T60" fmla="*/ 57 w 669"/>
                <a:gd name="T61" fmla="*/ 343 h 669"/>
                <a:gd name="T62" fmla="*/ 212 w 669"/>
                <a:gd name="T63" fmla="*/ 38 h 669"/>
                <a:gd name="T64" fmla="*/ 208 w 669"/>
                <a:gd name="T65" fmla="*/ 97 h 669"/>
                <a:gd name="T66" fmla="*/ 249 w 669"/>
                <a:gd name="T67" fmla="*/ 147 h 669"/>
                <a:gd name="T68" fmla="*/ 188 w 669"/>
                <a:gd name="T69" fmla="*/ 120 h 669"/>
                <a:gd name="T70" fmla="*/ 141 w 669"/>
                <a:gd name="T71" fmla="*/ 168 h 669"/>
                <a:gd name="T72" fmla="*/ 195 w 669"/>
                <a:gd name="T73" fmla="*/ 198 h 669"/>
                <a:gd name="T74" fmla="*/ 273 w 669"/>
                <a:gd name="T75" fmla="*/ 205 h 669"/>
                <a:gd name="T76" fmla="*/ 208 w 669"/>
                <a:gd name="T77" fmla="*/ 272 h 669"/>
                <a:gd name="T78" fmla="*/ 158 w 669"/>
                <a:gd name="T79" fmla="*/ 340 h 669"/>
                <a:gd name="T80" fmla="*/ 107 w 669"/>
                <a:gd name="T81" fmla="*/ 340 h 669"/>
                <a:gd name="T82" fmla="*/ 117 w 669"/>
                <a:gd name="T83" fmla="*/ 397 h 669"/>
                <a:gd name="T84" fmla="*/ 171 w 669"/>
                <a:gd name="T85" fmla="*/ 431 h 669"/>
                <a:gd name="T86" fmla="*/ 320 w 669"/>
                <a:gd name="T87" fmla="*/ 495 h 669"/>
                <a:gd name="T88" fmla="*/ 384 w 669"/>
                <a:gd name="T89" fmla="*/ 66 h 669"/>
                <a:gd name="T90" fmla="*/ 313 w 669"/>
                <a:gd name="T91" fmla="*/ 164 h 669"/>
                <a:gd name="T92" fmla="*/ 269 w 669"/>
                <a:gd name="T93" fmla="*/ 53 h 669"/>
                <a:gd name="T94" fmla="*/ 335 w 669"/>
                <a:gd name="T95" fmla="*/ 14 h 669"/>
                <a:gd name="T96" fmla="*/ 384 w 669"/>
                <a:gd name="T97" fmla="*/ 66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9" h="669">
                  <a:moveTo>
                    <a:pt x="335" y="0"/>
                  </a:moveTo>
                  <a:cubicBezTo>
                    <a:pt x="150" y="0"/>
                    <a:pt x="0" y="150"/>
                    <a:pt x="0" y="335"/>
                  </a:cubicBezTo>
                  <a:cubicBezTo>
                    <a:pt x="0" y="519"/>
                    <a:pt x="150" y="669"/>
                    <a:pt x="335" y="669"/>
                  </a:cubicBezTo>
                  <a:cubicBezTo>
                    <a:pt x="519" y="669"/>
                    <a:pt x="669" y="519"/>
                    <a:pt x="669" y="335"/>
                  </a:cubicBezTo>
                  <a:cubicBezTo>
                    <a:pt x="669" y="150"/>
                    <a:pt x="519" y="0"/>
                    <a:pt x="335" y="0"/>
                  </a:cubicBezTo>
                  <a:close/>
                  <a:moveTo>
                    <a:pt x="627" y="465"/>
                  </a:moveTo>
                  <a:cubicBezTo>
                    <a:pt x="614" y="468"/>
                    <a:pt x="597" y="485"/>
                    <a:pt x="583" y="508"/>
                  </a:cubicBezTo>
                  <a:cubicBezTo>
                    <a:pt x="573" y="527"/>
                    <a:pt x="574" y="535"/>
                    <a:pt x="574" y="548"/>
                  </a:cubicBezTo>
                  <a:cubicBezTo>
                    <a:pt x="546" y="580"/>
                    <a:pt x="511" y="606"/>
                    <a:pt x="471" y="625"/>
                  </a:cubicBezTo>
                  <a:cubicBezTo>
                    <a:pt x="467" y="615"/>
                    <a:pt x="465" y="593"/>
                    <a:pt x="465" y="576"/>
                  </a:cubicBezTo>
                  <a:cubicBezTo>
                    <a:pt x="465" y="552"/>
                    <a:pt x="485" y="542"/>
                    <a:pt x="485" y="532"/>
                  </a:cubicBezTo>
                  <a:cubicBezTo>
                    <a:pt x="485" y="522"/>
                    <a:pt x="472" y="468"/>
                    <a:pt x="468" y="441"/>
                  </a:cubicBezTo>
                  <a:cubicBezTo>
                    <a:pt x="468" y="441"/>
                    <a:pt x="441" y="448"/>
                    <a:pt x="431" y="448"/>
                  </a:cubicBezTo>
                  <a:cubicBezTo>
                    <a:pt x="421" y="448"/>
                    <a:pt x="414" y="441"/>
                    <a:pt x="404" y="441"/>
                  </a:cubicBezTo>
                  <a:cubicBezTo>
                    <a:pt x="394" y="441"/>
                    <a:pt x="384" y="424"/>
                    <a:pt x="377" y="404"/>
                  </a:cubicBezTo>
                  <a:cubicBezTo>
                    <a:pt x="371" y="384"/>
                    <a:pt x="404" y="343"/>
                    <a:pt x="404" y="343"/>
                  </a:cubicBezTo>
                  <a:cubicBezTo>
                    <a:pt x="404" y="343"/>
                    <a:pt x="425" y="326"/>
                    <a:pt x="441" y="319"/>
                  </a:cubicBezTo>
                  <a:cubicBezTo>
                    <a:pt x="458" y="313"/>
                    <a:pt x="472" y="319"/>
                    <a:pt x="522" y="340"/>
                  </a:cubicBezTo>
                  <a:cubicBezTo>
                    <a:pt x="522" y="340"/>
                    <a:pt x="576" y="343"/>
                    <a:pt x="593" y="346"/>
                  </a:cubicBezTo>
                  <a:cubicBezTo>
                    <a:pt x="610" y="350"/>
                    <a:pt x="607" y="367"/>
                    <a:pt x="607" y="377"/>
                  </a:cubicBezTo>
                  <a:cubicBezTo>
                    <a:pt x="607" y="387"/>
                    <a:pt x="610" y="414"/>
                    <a:pt x="610" y="414"/>
                  </a:cubicBezTo>
                  <a:cubicBezTo>
                    <a:pt x="630" y="390"/>
                    <a:pt x="630" y="390"/>
                    <a:pt x="630" y="390"/>
                  </a:cubicBezTo>
                  <a:cubicBezTo>
                    <a:pt x="644" y="357"/>
                    <a:pt x="644" y="357"/>
                    <a:pt x="644" y="357"/>
                  </a:cubicBezTo>
                  <a:cubicBezTo>
                    <a:pt x="644" y="357"/>
                    <a:pt x="614" y="330"/>
                    <a:pt x="610" y="316"/>
                  </a:cubicBezTo>
                  <a:cubicBezTo>
                    <a:pt x="607" y="303"/>
                    <a:pt x="593" y="313"/>
                    <a:pt x="563" y="296"/>
                  </a:cubicBezTo>
                  <a:cubicBezTo>
                    <a:pt x="563" y="296"/>
                    <a:pt x="583" y="292"/>
                    <a:pt x="603" y="289"/>
                  </a:cubicBezTo>
                  <a:cubicBezTo>
                    <a:pt x="624" y="286"/>
                    <a:pt x="614" y="276"/>
                    <a:pt x="597" y="245"/>
                  </a:cubicBezTo>
                  <a:cubicBezTo>
                    <a:pt x="563" y="252"/>
                    <a:pt x="563" y="252"/>
                    <a:pt x="563" y="252"/>
                  </a:cubicBezTo>
                  <a:cubicBezTo>
                    <a:pt x="549" y="282"/>
                    <a:pt x="549" y="282"/>
                    <a:pt x="549" y="282"/>
                  </a:cubicBezTo>
                  <a:cubicBezTo>
                    <a:pt x="549" y="282"/>
                    <a:pt x="549" y="282"/>
                    <a:pt x="533" y="262"/>
                  </a:cubicBezTo>
                  <a:cubicBezTo>
                    <a:pt x="533" y="262"/>
                    <a:pt x="533" y="262"/>
                    <a:pt x="519" y="265"/>
                  </a:cubicBezTo>
                  <a:cubicBezTo>
                    <a:pt x="499" y="282"/>
                    <a:pt x="499" y="282"/>
                    <a:pt x="499" y="282"/>
                  </a:cubicBezTo>
                  <a:cubicBezTo>
                    <a:pt x="499" y="282"/>
                    <a:pt x="499" y="282"/>
                    <a:pt x="502" y="262"/>
                  </a:cubicBezTo>
                  <a:cubicBezTo>
                    <a:pt x="472" y="262"/>
                    <a:pt x="472" y="262"/>
                    <a:pt x="472" y="262"/>
                  </a:cubicBezTo>
                  <a:cubicBezTo>
                    <a:pt x="462" y="289"/>
                    <a:pt x="462" y="289"/>
                    <a:pt x="462" y="289"/>
                  </a:cubicBezTo>
                  <a:cubicBezTo>
                    <a:pt x="462" y="289"/>
                    <a:pt x="438" y="296"/>
                    <a:pt x="428" y="296"/>
                  </a:cubicBezTo>
                  <a:cubicBezTo>
                    <a:pt x="418" y="296"/>
                    <a:pt x="425" y="269"/>
                    <a:pt x="425" y="269"/>
                  </a:cubicBezTo>
                  <a:cubicBezTo>
                    <a:pt x="425" y="269"/>
                    <a:pt x="448" y="265"/>
                    <a:pt x="458" y="242"/>
                  </a:cubicBezTo>
                  <a:cubicBezTo>
                    <a:pt x="468" y="218"/>
                    <a:pt x="472" y="218"/>
                    <a:pt x="472" y="218"/>
                  </a:cubicBezTo>
                  <a:cubicBezTo>
                    <a:pt x="472" y="218"/>
                    <a:pt x="472" y="218"/>
                    <a:pt x="441" y="218"/>
                  </a:cubicBezTo>
                  <a:cubicBezTo>
                    <a:pt x="411" y="218"/>
                    <a:pt x="441" y="184"/>
                    <a:pt x="451" y="184"/>
                  </a:cubicBezTo>
                  <a:cubicBezTo>
                    <a:pt x="462" y="184"/>
                    <a:pt x="475" y="201"/>
                    <a:pt x="495" y="201"/>
                  </a:cubicBezTo>
                  <a:cubicBezTo>
                    <a:pt x="495" y="201"/>
                    <a:pt x="522" y="215"/>
                    <a:pt x="543" y="201"/>
                  </a:cubicBezTo>
                  <a:cubicBezTo>
                    <a:pt x="563" y="188"/>
                    <a:pt x="549" y="168"/>
                    <a:pt x="546" y="141"/>
                  </a:cubicBezTo>
                  <a:cubicBezTo>
                    <a:pt x="543" y="114"/>
                    <a:pt x="526" y="137"/>
                    <a:pt x="522" y="164"/>
                  </a:cubicBezTo>
                  <a:cubicBezTo>
                    <a:pt x="519" y="191"/>
                    <a:pt x="502" y="174"/>
                    <a:pt x="502" y="174"/>
                  </a:cubicBezTo>
                  <a:cubicBezTo>
                    <a:pt x="478" y="147"/>
                    <a:pt x="478" y="147"/>
                    <a:pt x="478" y="147"/>
                  </a:cubicBezTo>
                  <a:cubicBezTo>
                    <a:pt x="478" y="147"/>
                    <a:pt x="495" y="124"/>
                    <a:pt x="509" y="124"/>
                  </a:cubicBezTo>
                  <a:cubicBezTo>
                    <a:pt x="522" y="124"/>
                    <a:pt x="533" y="87"/>
                    <a:pt x="533" y="87"/>
                  </a:cubicBezTo>
                  <a:cubicBezTo>
                    <a:pt x="533" y="87"/>
                    <a:pt x="542" y="92"/>
                    <a:pt x="557" y="103"/>
                  </a:cubicBezTo>
                  <a:cubicBezTo>
                    <a:pt x="617" y="162"/>
                    <a:pt x="655" y="244"/>
                    <a:pt x="655" y="335"/>
                  </a:cubicBezTo>
                  <a:cubicBezTo>
                    <a:pt x="655" y="381"/>
                    <a:pt x="645" y="424"/>
                    <a:pt x="628" y="464"/>
                  </a:cubicBezTo>
                  <a:cubicBezTo>
                    <a:pt x="628" y="464"/>
                    <a:pt x="627" y="465"/>
                    <a:pt x="627" y="465"/>
                  </a:cubicBezTo>
                  <a:close/>
                  <a:moveTo>
                    <a:pt x="276" y="586"/>
                  </a:moveTo>
                  <a:cubicBezTo>
                    <a:pt x="253" y="613"/>
                    <a:pt x="247" y="632"/>
                    <a:pt x="243" y="642"/>
                  </a:cubicBezTo>
                  <a:cubicBezTo>
                    <a:pt x="221" y="635"/>
                    <a:pt x="201" y="627"/>
                    <a:pt x="181" y="616"/>
                  </a:cubicBezTo>
                  <a:cubicBezTo>
                    <a:pt x="181" y="614"/>
                    <a:pt x="181" y="612"/>
                    <a:pt x="181" y="610"/>
                  </a:cubicBezTo>
                  <a:cubicBezTo>
                    <a:pt x="181" y="589"/>
                    <a:pt x="181" y="576"/>
                    <a:pt x="158" y="539"/>
                  </a:cubicBezTo>
                  <a:cubicBezTo>
                    <a:pt x="134" y="502"/>
                    <a:pt x="151" y="481"/>
                    <a:pt x="165" y="475"/>
                  </a:cubicBezTo>
                  <a:cubicBezTo>
                    <a:pt x="178" y="468"/>
                    <a:pt x="178" y="448"/>
                    <a:pt x="127" y="428"/>
                  </a:cubicBezTo>
                  <a:cubicBezTo>
                    <a:pt x="116" y="423"/>
                    <a:pt x="104" y="404"/>
                    <a:pt x="73" y="407"/>
                  </a:cubicBezTo>
                  <a:cubicBezTo>
                    <a:pt x="43" y="411"/>
                    <a:pt x="60" y="367"/>
                    <a:pt x="57" y="343"/>
                  </a:cubicBezTo>
                  <a:cubicBezTo>
                    <a:pt x="54" y="323"/>
                    <a:pt x="39" y="313"/>
                    <a:pt x="15" y="304"/>
                  </a:cubicBezTo>
                  <a:cubicBezTo>
                    <a:pt x="27" y="183"/>
                    <a:pt x="105" y="82"/>
                    <a:pt x="212" y="38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9" y="46"/>
                    <a:pt x="208" y="70"/>
                    <a:pt x="208" y="97"/>
                  </a:cubicBezTo>
                  <a:cubicBezTo>
                    <a:pt x="212" y="107"/>
                    <a:pt x="208" y="97"/>
                    <a:pt x="252" y="124"/>
                  </a:cubicBezTo>
                  <a:cubicBezTo>
                    <a:pt x="268" y="133"/>
                    <a:pt x="252" y="137"/>
                    <a:pt x="249" y="147"/>
                  </a:cubicBezTo>
                  <a:cubicBezTo>
                    <a:pt x="246" y="157"/>
                    <a:pt x="232" y="147"/>
                    <a:pt x="212" y="134"/>
                  </a:cubicBezTo>
                  <a:cubicBezTo>
                    <a:pt x="212" y="134"/>
                    <a:pt x="212" y="134"/>
                    <a:pt x="188" y="120"/>
                  </a:cubicBezTo>
                  <a:cubicBezTo>
                    <a:pt x="171" y="130"/>
                    <a:pt x="188" y="120"/>
                    <a:pt x="171" y="151"/>
                  </a:cubicBezTo>
                  <a:cubicBezTo>
                    <a:pt x="171" y="151"/>
                    <a:pt x="158" y="154"/>
                    <a:pt x="141" y="168"/>
                  </a:cubicBezTo>
                  <a:cubicBezTo>
                    <a:pt x="124" y="181"/>
                    <a:pt x="154" y="195"/>
                    <a:pt x="185" y="228"/>
                  </a:cubicBezTo>
                  <a:cubicBezTo>
                    <a:pt x="194" y="239"/>
                    <a:pt x="192" y="208"/>
                    <a:pt x="195" y="198"/>
                  </a:cubicBezTo>
                  <a:cubicBezTo>
                    <a:pt x="198" y="188"/>
                    <a:pt x="205" y="184"/>
                    <a:pt x="235" y="181"/>
                  </a:cubicBezTo>
                  <a:cubicBezTo>
                    <a:pt x="246" y="180"/>
                    <a:pt x="252" y="198"/>
                    <a:pt x="273" y="205"/>
                  </a:cubicBezTo>
                  <a:cubicBezTo>
                    <a:pt x="293" y="211"/>
                    <a:pt x="269" y="225"/>
                    <a:pt x="235" y="262"/>
                  </a:cubicBezTo>
                  <a:cubicBezTo>
                    <a:pt x="226" y="272"/>
                    <a:pt x="208" y="272"/>
                    <a:pt x="208" y="272"/>
                  </a:cubicBezTo>
                  <a:cubicBezTo>
                    <a:pt x="208" y="272"/>
                    <a:pt x="192" y="289"/>
                    <a:pt x="178" y="299"/>
                  </a:cubicBezTo>
                  <a:cubicBezTo>
                    <a:pt x="165" y="309"/>
                    <a:pt x="161" y="316"/>
                    <a:pt x="158" y="340"/>
                  </a:cubicBezTo>
                  <a:cubicBezTo>
                    <a:pt x="154" y="363"/>
                    <a:pt x="144" y="353"/>
                    <a:pt x="134" y="340"/>
                  </a:cubicBezTo>
                  <a:cubicBezTo>
                    <a:pt x="107" y="340"/>
                    <a:pt x="107" y="340"/>
                    <a:pt x="107" y="340"/>
                  </a:cubicBezTo>
                  <a:cubicBezTo>
                    <a:pt x="107" y="340"/>
                    <a:pt x="94" y="357"/>
                    <a:pt x="90" y="384"/>
                  </a:cubicBezTo>
                  <a:cubicBezTo>
                    <a:pt x="90" y="384"/>
                    <a:pt x="104" y="397"/>
                    <a:pt x="117" y="397"/>
                  </a:cubicBezTo>
                  <a:cubicBezTo>
                    <a:pt x="131" y="397"/>
                    <a:pt x="151" y="411"/>
                    <a:pt x="151" y="411"/>
                  </a:cubicBezTo>
                  <a:cubicBezTo>
                    <a:pt x="151" y="411"/>
                    <a:pt x="154" y="431"/>
                    <a:pt x="171" y="431"/>
                  </a:cubicBezTo>
                  <a:cubicBezTo>
                    <a:pt x="188" y="431"/>
                    <a:pt x="222" y="428"/>
                    <a:pt x="239" y="448"/>
                  </a:cubicBezTo>
                  <a:cubicBezTo>
                    <a:pt x="256" y="468"/>
                    <a:pt x="269" y="471"/>
                    <a:pt x="320" y="495"/>
                  </a:cubicBezTo>
                  <a:cubicBezTo>
                    <a:pt x="371" y="519"/>
                    <a:pt x="313" y="542"/>
                    <a:pt x="276" y="586"/>
                  </a:cubicBezTo>
                  <a:close/>
                  <a:moveTo>
                    <a:pt x="384" y="66"/>
                  </a:moveTo>
                  <a:cubicBezTo>
                    <a:pt x="377" y="87"/>
                    <a:pt x="374" y="107"/>
                    <a:pt x="350" y="120"/>
                  </a:cubicBezTo>
                  <a:cubicBezTo>
                    <a:pt x="327" y="134"/>
                    <a:pt x="313" y="164"/>
                    <a:pt x="313" y="164"/>
                  </a:cubicBezTo>
                  <a:cubicBezTo>
                    <a:pt x="276" y="171"/>
                    <a:pt x="286" y="100"/>
                    <a:pt x="283" y="87"/>
                  </a:cubicBezTo>
                  <a:cubicBezTo>
                    <a:pt x="279" y="73"/>
                    <a:pt x="286" y="60"/>
                    <a:pt x="269" y="53"/>
                  </a:cubicBezTo>
                  <a:cubicBezTo>
                    <a:pt x="254" y="47"/>
                    <a:pt x="244" y="46"/>
                    <a:pt x="248" y="26"/>
                  </a:cubicBezTo>
                  <a:cubicBezTo>
                    <a:pt x="275" y="18"/>
                    <a:pt x="304" y="14"/>
                    <a:pt x="335" y="14"/>
                  </a:cubicBezTo>
                  <a:cubicBezTo>
                    <a:pt x="352" y="14"/>
                    <a:pt x="368" y="15"/>
                    <a:pt x="384" y="18"/>
                  </a:cubicBezTo>
                  <a:cubicBezTo>
                    <a:pt x="386" y="25"/>
                    <a:pt x="390" y="49"/>
                    <a:pt x="384" y="6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90" name="직사각형 89"/>
          <p:cNvSpPr/>
          <p:nvPr/>
        </p:nvSpPr>
        <p:spPr>
          <a:xfrm>
            <a:off x="0" y="3664088"/>
            <a:ext cx="4274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본 페이지는 대비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혹은 대칭되는 내용으로 구성하시는 것을 추천 드립니다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원하시는 내용을 입력하세요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원하시는 내용을 입력하세요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원하시는 내용을 입력하세요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lvl="0" algn="ctr">
              <a:lnSpc>
                <a:spcPct val="150000"/>
              </a:lnSpc>
              <a:buClr>
                <a:prstClr val="white"/>
              </a:buClr>
            </a:pPr>
            <a:endParaRPr lang="en-US" altLang="ko-KR" sz="16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7894564" y="3664088"/>
            <a:ext cx="4274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본 페이지는 대비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혹은 대칭되는 내용으로 구성하시는 것을 추천 드립니다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원하시는 내용을 입력하세요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원하시는 내용을 입력하세요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원하시는 내용을 입력하세요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lvl="0" algn="ctr">
              <a:lnSpc>
                <a:spcPct val="150000"/>
              </a:lnSpc>
              <a:buClr>
                <a:prstClr val="white"/>
              </a:buClr>
            </a:pPr>
            <a:endParaRPr lang="en-US" altLang="ko-KR" sz="16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8690215" y="167963"/>
            <a:ext cx="3342365" cy="520394"/>
            <a:chOff x="8690215" y="167963"/>
            <a:chExt cx="3342365" cy="520394"/>
          </a:xfrm>
        </p:grpSpPr>
        <p:sp>
          <p:nvSpPr>
            <p:cNvPr id="37" name="TextBox 36"/>
            <p:cNvSpPr txBox="1"/>
            <p:nvPr/>
          </p:nvSpPr>
          <p:spPr>
            <a:xfrm>
              <a:off x="9141168" y="167963"/>
              <a:ext cx="2387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제목을 입력하세요</a:t>
              </a:r>
              <a:r>
                <a:rPr lang="en-US" altLang="ko-KR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9037451" y="507880"/>
              <a:ext cx="2664000" cy="36000"/>
            </a:xfrm>
            <a:prstGeom prst="rect">
              <a:avLst/>
            </a:prstGeom>
            <a:gradFill flip="none" rotWithShape="1">
              <a:gsLst>
                <a:gs pos="38000">
                  <a:srgbClr val="629535"/>
                </a:gs>
                <a:gs pos="100000">
                  <a:srgbClr val="B6C63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Freeform 49"/>
            <p:cNvSpPr>
              <a:spLocks/>
            </p:cNvSpPr>
            <p:nvPr/>
          </p:nvSpPr>
          <p:spPr bwMode="auto">
            <a:xfrm>
              <a:off x="8690215" y="167963"/>
              <a:ext cx="492125" cy="438150"/>
            </a:xfrm>
            <a:custGeom>
              <a:avLst/>
              <a:gdLst>
                <a:gd name="T0" fmla="*/ 97 w 130"/>
                <a:gd name="T1" fmla="*/ 81 h 116"/>
                <a:gd name="T2" fmla="*/ 49 w 130"/>
                <a:gd name="T3" fmla="*/ 50 h 116"/>
                <a:gd name="T4" fmla="*/ 102 w 130"/>
                <a:gd name="T5" fmla="*/ 71 h 116"/>
                <a:gd name="T6" fmla="*/ 130 w 130"/>
                <a:gd name="T7" fmla="*/ 87 h 116"/>
                <a:gd name="T8" fmla="*/ 88 w 130"/>
                <a:gd name="T9" fmla="*/ 14 h 116"/>
                <a:gd name="T10" fmla="*/ 0 w 130"/>
                <a:gd name="T11" fmla="*/ 24 h 116"/>
                <a:gd name="T12" fmla="*/ 42 w 130"/>
                <a:gd name="T13" fmla="*/ 103 h 116"/>
                <a:gd name="T14" fmla="*/ 127 w 130"/>
                <a:gd name="T15" fmla="*/ 95 h 116"/>
                <a:gd name="T16" fmla="*/ 97 w 130"/>
                <a:gd name="T17" fmla="*/ 8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16">
                  <a:moveTo>
                    <a:pt x="97" y="81"/>
                  </a:moveTo>
                  <a:cubicBezTo>
                    <a:pt x="76" y="71"/>
                    <a:pt x="59" y="59"/>
                    <a:pt x="49" y="50"/>
                  </a:cubicBezTo>
                  <a:cubicBezTo>
                    <a:pt x="63" y="53"/>
                    <a:pt x="82" y="60"/>
                    <a:pt x="102" y="71"/>
                  </a:cubicBezTo>
                  <a:cubicBezTo>
                    <a:pt x="113" y="76"/>
                    <a:pt x="122" y="82"/>
                    <a:pt x="130" y="87"/>
                  </a:cubicBezTo>
                  <a:cubicBezTo>
                    <a:pt x="128" y="54"/>
                    <a:pt x="113" y="27"/>
                    <a:pt x="88" y="14"/>
                  </a:cubicBezTo>
                  <a:cubicBezTo>
                    <a:pt x="62" y="0"/>
                    <a:pt x="30" y="5"/>
                    <a:pt x="0" y="24"/>
                  </a:cubicBezTo>
                  <a:cubicBezTo>
                    <a:pt x="2" y="60"/>
                    <a:pt x="16" y="89"/>
                    <a:pt x="42" y="103"/>
                  </a:cubicBezTo>
                  <a:cubicBezTo>
                    <a:pt x="67" y="116"/>
                    <a:pt x="98" y="112"/>
                    <a:pt x="127" y="95"/>
                  </a:cubicBezTo>
                  <a:cubicBezTo>
                    <a:pt x="117" y="92"/>
                    <a:pt x="107" y="87"/>
                    <a:pt x="97" y="81"/>
                  </a:cubicBezTo>
                  <a:close/>
                </a:path>
              </a:pathLst>
            </a:custGeom>
            <a:solidFill>
              <a:srgbClr val="629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11608173" y="363403"/>
              <a:ext cx="424407" cy="324954"/>
              <a:chOff x="11608173" y="363403"/>
              <a:chExt cx="424407" cy="324954"/>
            </a:xfrm>
          </p:grpSpPr>
          <p:sp>
            <p:nvSpPr>
              <p:cNvPr id="41" name="Freeform 7"/>
              <p:cNvSpPr>
                <a:spLocks/>
              </p:cNvSpPr>
              <p:nvPr/>
            </p:nvSpPr>
            <p:spPr bwMode="auto">
              <a:xfrm>
                <a:off x="11608173" y="499024"/>
                <a:ext cx="116681" cy="57352"/>
              </a:xfrm>
              <a:custGeom>
                <a:avLst/>
                <a:gdLst>
                  <a:gd name="T0" fmla="*/ 0 w 25"/>
                  <a:gd name="T1" fmla="*/ 12 h 12"/>
                  <a:gd name="T2" fmla="*/ 25 w 25"/>
                  <a:gd name="T3" fmla="*/ 12 h 12"/>
                  <a:gd name="T4" fmla="*/ 24 w 25"/>
                  <a:gd name="T5" fmla="*/ 6 h 12"/>
                  <a:gd name="T6" fmla="*/ 25 w 25"/>
                  <a:gd name="T7" fmla="*/ 0 h 12"/>
                  <a:gd name="T8" fmla="*/ 0 w 25"/>
                  <a:gd name="T9" fmla="*/ 0 h 12"/>
                  <a:gd name="T10" fmla="*/ 0 w 25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cubicBezTo>
                      <a:pt x="25" y="12"/>
                      <a:pt x="25" y="12"/>
                      <a:pt x="25" y="12"/>
                    </a:cubicBezTo>
                    <a:cubicBezTo>
                      <a:pt x="24" y="10"/>
                      <a:pt x="24" y="8"/>
                      <a:pt x="24" y="6"/>
                    </a:cubicBezTo>
                    <a:cubicBezTo>
                      <a:pt x="24" y="4"/>
                      <a:pt x="24" y="2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자유형 41"/>
              <p:cNvSpPr>
                <a:spLocks/>
              </p:cNvSpPr>
              <p:nvPr/>
            </p:nvSpPr>
            <p:spPr bwMode="auto">
              <a:xfrm>
                <a:off x="11689032" y="363403"/>
                <a:ext cx="233740" cy="324954"/>
              </a:xfrm>
              <a:custGeom>
                <a:avLst/>
                <a:gdLst>
                  <a:gd name="connsiteX0" fmla="*/ 219519 w 243251"/>
                  <a:gd name="connsiteY0" fmla="*/ 0 h 338178"/>
                  <a:gd name="connsiteX1" fmla="*/ 243251 w 243251"/>
                  <a:gd name="connsiteY1" fmla="*/ 28182 h 338178"/>
                  <a:gd name="connsiteX2" fmla="*/ 243251 w 243251"/>
                  <a:gd name="connsiteY2" fmla="*/ 314693 h 338178"/>
                  <a:gd name="connsiteX3" fmla="*/ 219519 w 243251"/>
                  <a:gd name="connsiteY3" fmla="*/ 338178 h 338178"/>
                  <a:gd name="connsiteX4" fmla="*/ 195787 w 243251"/>
                  <a:gd name="connsiteY4" fmla="*/ 314693 h 338178"/>
                  <a:gd name="connsiteX5" fmla="*/ 195787 w 243251"/>
                  <a:gd name="connsiteY5" fmla="*/ 296648 h 338178"/>
                  <a:gd name="connsiteX6" fmla="*/ 125863 w 243251"/>
                  <a:gd name="connsiteY6" fmla="*/ 296648 h 338178"/>
                  <a:gd name="connsiteX7" fmla="*/ 0 w 243251"/>
                  <a:gd name="connsiteY7" fmla="*/ 169090 h 338178"/>
                  <a:gd name="connsiteX8" fmla="*/ 125863 w 243251"/>
                  <a:gd name="connsiteY8" fmla="*/ 41531 h 338178"/>
                  <a:gd name="connsiteX9" fmla="*/ 195787 w 243251"/>
                  <a:gd name="connsiteY9" fmla="*/ 41531 h 338178"/>
                  <a:gd name="connsiteX10" fmla="*/ 195787 w 243251"/>
                  <a:gd name="connsiteY10" fmla="*/ 32658 h 338178"/>
                  <a:gd name="connsiteX11" fmla="*/ 195787 w 243251"/>
                  <a:gd name="connsiteY11" fmla="*/ 28182 h 338178"/>
                  <a:gd name="connsiteX12" fmla="*/ 219519 w 243251"/>
                  <a:gd name="connsiteY12" fmla="*/ 0 h 338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3251" h="338178">
                    <a:moveTo>
                      <a:pt x="219519" y="0"/>
                    </a:moveTo>
                    <a:cubicBezTo>
                      <a:pt x="233758" y="0"/>
                      <a:pt x="243251" y="14091"/>
                      <a:pt x="243251" y="28182"/>
                    </a:cubicBezTo>
                    <a:cubicBezTo>
                      <a:pt x="243251" y="314693"/>
                      <a:pt x="243251" y="314693"/>
                      <a:pt x="243251" y="314693"/>
                    </a:cubicBezTo>
                    <a:cubicBezTo>
                      <a:pt x="243251" y="328784"/>
                      <a:pt x="233758" y="338178"/>
                      <a:pt x="219519" y="338178"/>
                    </a:cubicBezTo>
                    <a:cubicBezTo>
                      <a:pt x="205280" y="338178"/>
                      <a:pt x="195787" y="328784"/>
                      <a:pt x="195787" y="314693"/>
                    </a:cubicBezTo>
                    <a:lnTo>
                      <a:pt x="195787" y="296648"/>
                    </a:lnTo>
                    <a:cubicBezTo>
                      <a:pt x="195787" y="296648"/>
                      <a:pt x="195787" y="296648"/>
                      <a:pt x="125863" y="296648"/>
                    </a:cubicBezTo>
                    <a:cubicBezTo>
                      <a:pt x="55939" y="296648"/>
                      <a:pt x="0" y="239955"/>
                      <a:pt x="0" y="169090"/>
                    </a:cubicBezTo>
                    <a:cubicBezTo>
                      <a:pt x="0" y="98224"/>
                      <a:pt x="55939" y="41531"/>
                      <a:pt x="125863" y="41531"/>
                    </a:cubicBezTo>
                    <a:cubicBezTo>
                      <a:pt x="125863" y="41531"/>
                      <a:pt x="125863" y="41531"/>
                      <a:pt x="195787" y="41531"/>
                    </a:cubicBezTo>
                    <a:lnTo>
                      <a:pt x="195787" y="32658"/>
                    </a:lnTo>
                    <a:cubicBezTo>
                      <a:pt x="195787" y="28182"/>
                      <a:pt x="195787" y="28182"/>
                      <a:pt x="195787" y="28182"/>
                    </a:cubicBezTo>
                    <a:cubicBezTo>
                      <a:pt x="195787" y="14091"/>
                      <a:pt x="205280" y="0"/>
                      <a:pt x="219519" y="0"/>
                    </a:cubicBez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9"/>
              <p:cNvSpPr>
                <a:spLocks noEditPoints="1"/>
              </p:cNvSpPr>
              <p:nvPr/>
            </p:nvSpPr>
            <p:spPr bwMode="auto">
              <a:xfrm>
                <a:off x="11848659" y="426009"/>
                <a:ext cx="183921" cy="197765"/>
              </a:xfrm>
              <a:custGeom>
                <a:avLst/>
                <a:gdLst>
                  <a:gd name="T0" fmla="*/ 39 w 39"/>
                  <a:gd name="T1" fmla="*/ 38 h 42"/>
                  <a:gd name="T2" fmla="*/ 35 w 39"/>
                  <a:gd name="T3" fmla="*/ 34 h 42"/>
                  <a:gd name="T4" fmla="*/ 0 w 39"/>
                  <a:gd name="T5" fmla="*/ 34 h 42"/>
                  <a:gd name="T6" fmla="*/ 0 w 39"/>
                  <a:gd name="T7" fmla="*/ 42 h 42"/>
                  <a:gd name="T8" fmla="*/ 35 w 39"/>
                  <a:gd name="T9" fmla="*/ 42 h 42"/>
                  <a:gd name="T10" fmla="*/ 39 w 39"/>
                  <a:gd name="T11" fmla="*/ 38 h 42"/>
                  <a:gd name="T12" fmla="*/ 39 w 39"/>
                  <a:gd name="T13" fmla="*/ 4 h 42"/>
                  <a:gd name="T14" fmla="*/ 35 w 39"/>
                  <a:gd name="T15" fmla="*/ 0 h 42"/>
                  <a:gd name="T16" fmla="*/ 0 w 39"/>
                  <a:gd name="T17" fmla="*/ 0 h 42"/>
                  <a:gd name="T18" fmla="*/ 0 w 39"/>
                  <a:gd name="T19" fmla="*/ 8 h 42"/>
                  <a:gd name="T20" fmla="*/ 35 w 39"/>
                  <a:gd name="T21" fmla="*/ 8 h 42"/>
                  <a:gd name="T22" fmla="*/ 39 w 39"/>
                  <a:gd name="T23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42">
                    <a:moveTo>
                      <a:pt x="39" y="38"/>
                    </a:moveTo>
                    <a:cubicBezTo>
                      <a:pt x="39" y="36"/>
                      <a:pt x="37" y="34"/>
                      <a:pt x="35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7" y="42"/>
                      <a:pt x="39" y="40"/>
                      <a:pt x="39" y="38"/>
                    </a:cubicBezTo>
                    <a:close/>
                    <a:moveTo>
                      <a:pt x="39" y="4"/>
                    </a:moveTo>
                    <a:cubicBezTo>
                      <a:pt x="39" y="2"/>
                      <a:pt x="37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8"/>
                      <a:pt x="39" y="6"/>
                      <a:pt x="39" y="4"/>
                    </a:cubicBez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45" name="대각선 방향의 모서리가 잘린 사각형 44"/>
          <p:cNvSpPr/>
          <p:nvPr/>
        </p:nvSpPr>
        <p:spPr>
          <a:xfrm>
            <a:off x="8817076" y="2216075"/>
            <a:ext cx="2429264" cy="550462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E85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</a:t>
            </a:r>
          </a:p>
        </p:txBody>
      </p:sp>
      <p:sp>
        <p:nvSpPr>
          <p:cNvPr id="47" name="대각선 방향의 모서리가 잘린 사각형 46"/>
          <p:cNvSpPr/>
          <p:nvPr/>
        </p:nvSpPr>
        <p:spPr>
          <a:xfrm>
            <a:off x="922512" y="2216075"/>
            <a:ext cx="2429264" cy="550462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FF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</a:t>
            </a:r>
          </a:p>
        </p:txBody>
      </p:sp>
    </p:spTree>
    <p:extLst>
      <p:ext uri="{BB962C8B-B14F-4D97-AF65-F5344CB8AC3E}">
        <p14:creationId xmlns:p14="http://schemas.microsoft.com/office/powerpoint/2010/main" val="173562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16" grpId="0"/>
      <p:bldP spid="45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1"/>
          <p:cNvSpPr/>
          <p:nvPr/>
        </p:nvSpPr>
        <p:spPr>
          <a:xfrm>
            <a:off x="5955064" y="1765177"/>
            <a:ext cx="5309705" cy="4634519"/>
          </a:xfrm>
          <a:prstGeom prst="snip2DiagRect">
            <a:avLst>
              <a:gd name="adj1" fmla="val 0"/>
              <a:gd name="adj2" fmla="val 15545"/>
            </a:avLst>
          </a:prstGeom>
          <a:solidFill>
            <a:schemeClr val="bg2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88717" y="1872350"/>
            <a:ext cx="4156907" cy="2763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grpSp>
        <p:nvGrpSpPr>
          <p:cNvPr id="34" name="그룹 33"/>
          <p:cNvGrpSpPr/>
          <p:nvPr/>
        </p:nvGrpSpPr>
        <p:grpSpPr>
          <a:xfrm>
            <a:off x="8690215" y="167963"/>
            <a:ext cx="3342365" cy="520394"/>
            <a:chOff x="8690215" y="167963"/>
            <a:chExt cx="3342365" cy="520394"/>
          </a:xfrm>
        </p:grpSpPr>
        <p:sp>
          <p:nvSpPr>
            <p:cNvPr id="35" name="TextBox 34"/>
            <p:cNvSpPr txBox="1"/>
            <p:nvPr/>
          </p:nvSpPr>
          <p:spPr>
            <a:xfrm>
              <a:off x="9141168" y="167963"/>
              <a:ext cx="2387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제목을 입력하세요</a:t>
              </a:r>
              <a:r>
                <a:rPr lang="en-US" altLang="ko-KR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9037451" y="507880"/>
              <a:ext cx="2664000" cy="36000"/>
            </a:xfrm>
            <a:prstGeom prst="rect">
              <a:avLst/>
            </a:prstGeom>
            <a:gradFill flip="none" rotWithShape="1">
              <a:gsLst>
                <a:gs pos="38000">
                  <a:srgbClr val="629535"/>
                </a:gs>
                <a:gs pos="100000">
                  <a:srgbClr val="B6C63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Freeform 49"/>
            <p:cNvSpPr>
              <a:spLocks/>
            </p:cNvSpPr>
            <p:nvPr/>
          </p:nvSpPr>
          <p:spPr bwMode="auto">
            <a:xfrm>
              <a:off x="8690215" y="167963"/>
              <a:ext cx="492125" cy="438150"/>
            </a:xfrm>
            <a:custGeom>
              <a:avLst/>
              <a:gdLst>
                <a:gd name="T0" fmla="*/ 97 w 130"/>
                <a:gd name="T1" fmla="*/ 81 h 116"/>
                <a:gd name="T2" fmla="*/ 49 w 130"/>
                <a:gd name="T3" fmla="*/ 50 h 116"/>
                <a:gd name="T4" fmla="*/ 102 w 130"/>
                <a:gd name="T5" fmla="*/ 71 h 116"/>
                <a:gd name="T6" fmla="*/ 130 w 130"/>
                <a:gd name="T7" fmla="*/ 87 h 116"/>
                <a:gd name="T8" fmla="*/ 88 w 130"/>
                <a:gd name="T9" fmla="*/ 14 h 116"/>
                <a:gd name="T10" fmla="*/ 0 w 130"/>
                <a:gd name="T11" fmla="*/ 24 h 116"/>
                <a:gd name="T12" fmla="*/ 42 w 130"/>
                <a:gd name="T13" fmla="*/ 103 h 116"/>
                <a:gd name="T14" fmla="*/ 127 w 130"/>
                <a:gd name="T15" fmla="*/ 95 h 116"/>
                <a:gd name="T16" fmla="*/ 97 w 130"/>
                <a:gd name="T17" fmla="*/ 8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16">
                  <a:moveTo>
                    <a:pt x="97" y="81"/>
                  </a:moveTo>
                  <a:cubicBezTo>
                    <a:pt x="76" y="71"/>
                    <a:pt x="59" y="59"/>
                    <a:pt x="49" y="50"/>
                  </a:cubicBezTo>
                  <a:cubicBezTo>
                    <a:pt x="63" y="53"/>
                    <a:pt x="82" y="60"/>
                    <a:pt x="102" y="71"/>
                  </a:cubicBezTo>
                  <a:cubicBezTo>
                    <a:pt x="113" y="76"/>
                    <a:pt x="122" y="82"/>
                    <a:pt x="130" y="87"/>
                  </a:cubicBezTo>
                  <a:cubicBezTo>
                    <a:pt x="128" y="54"/>
                    <a:pt x="113" y="27"/>
                    <a:pt x="88" y="14"/>
                  </a:cubicBezTo>
                  <a:cubicBezTo>
                    <a:pt x="62" y="0"/>
                    <a:pt x="30" y="5"/>
                    <a:pt x="0" y="24"/>
                  </a:cubicBezTo>
                  <a:cubicBezTo>
                    <a:pt x="2" y="60"/>
                    <a:pt x="16" y="89"/>
                    <a:pt x="42" y="103"/>
                  </a:cubicBezTo>
                  <a:cubicBezTo>
                    <a:pt x="67" y="116"/>
                    <a:pt x="98" y="112"/>
                    <a:pt x="127" y="95"/>
                  </a:cubicBezTo>
                  <a:cubicBezTo>
                    <a:pt x="117" y="92"/>
                    <a:pt x="107" y="87"/>
                    <a:pt x="97" y="81"/>
                  </a:cubicBezTo>
                  <a:close/>
                </a:path>
              </a:pathLst>
            </a:custGeom>
            <a:solidFill>
              <a:srgbClr val="629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8" name="그룹 37"/>
            <p:cNvGrpSpPr/>
            <p:nvPr/>
          </p:nvGrpSpPr>
          <p:grpSpPr>
            <a:xfrm>
              <a:off x="11608173" y="363403"/>
              <a:ext cx="424407" cy="324954"/>
              <a:chOff x="11608173" y="363403"/>
              <a:chExt cx="424407" cy="324954"/>
            </a:xfrm>
          </p:grpSpPr>
          <p:sp>
            <p:nvSpPr>
              <p:cNvPr id="39" name="Freeform 7"/>
              <p:cNvSpPr>
                <a:spLocks/>
              </p:cNvSpPr>
              <p:nvPr/>
            </p:nvSpPr>
            <p:spPr bwMode="auto">
              <a:xfrm>
                <a:off x="11608173" y="499024"/>
                <a:ext cx="116681" cy="57352"/>
              </a:xfrm>
              <a:custGeom>
                <a:avLst/>
                <a:gdLst>
                  <a:gd name="T0" fmla="*/ 0 w 25"/>
                  <a:gd name="T1" fmla="*/ 12 h 12"/>
                  <a:gd name="T2" fmla="*/ 25 w 25"/>
                  <a:gd name="T3" fmla="*/ 12 h 12"/>
                  <a:gd name="T4" fmla="*/ 24 w 25"/>
                  <a:gd name="T5" fmla="*/ 6 h 12"/>
                  <a:gd name="T6" fmla="*/ 25 w 25"/>
                  <a:gd name="T7" fmla="*/ 0 h 12"/>
                  <a:gd name="T8" fmla="*/ 0 w 25"/>
                  <a:gd name="T9" fmla="*/ 0 h 12"/>
                  <a:gd name="T10" fmla="*/ 0 w 25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cubicBezTo>
                      <a:pt x="25" y="12"/>
                      <a:pt x="25" y="12"/>
                      <a:pt x="25" y="12"/>
                    </a:cubicBezTo>
                    <a:cubicBezTo>
                      <a:pt x="24" y="10"/>
                      <a:pt x="24" y="8"/>
                      <a:pt x="24" y="6"/>
                    </a:cubicBezTo>
                    <a:cubicBezTo>
                      <a:pt x="24" y="4"/>
                      <a:pt x="24" y="2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자유형 39"/>
              <p:cNvSpPr>
                <a:spLocks/>
              </p:cNvSpPr>
              <p:nvPr/>
            </p:nvSpPr>
            <p:spPr bwMode="auto">
              <a:xfrm>
                <a:off x="11689032" y="363403"/>
                <a:ext cx="233740" cy="324954"/>
              </a:xfrm>
              <a:custGeom>
                <a:avLst/>
                <a:gdLst>
                  <a:gd name="connsiteX0" fmla="*/ 219519 w 243251"/>
                  <a:gd name="connsiteY0" fmla="*/ 0 h 338178"/>
                  <a:gd name="connsiteX1" fmla="*/ 243251 w 243251"/>
                  <a:gd name="connsiteY1" fmla="*/ 28182 h 338178"/>
                  <a:gd name="connsiteX2" fmla="*/ 243251 w 243251"/>
                  <a:gd name="connsiteY2" fmla="*/ 314693 h 338178"/>
                  <a:gd name="connsiteX3" fmla="*/ 219519 w 243251"/>
                  <a:gd name="connsiteY3" fmla="*/ 338178 h 338178"/>
                  <a:gd name="connsiteX4" fmla="*/ 195787 w 243251"/>
                  <a:gd name="connsiteY4" fmla="*/ 314693 h 338178"/>
                  <a:gd name="connsiteX5" fmla="*/ 195787 w 243251"/>
                  <a:gd name="connsiteY5" fmla="*/ 296648 h 338178"/>
                  <a:gd name="connsiteX6" fmla="*/ 125863 w 243251"/>
                  <a:gd name="connsiteY6" fmla="*/ 296648 h 338178"/>
                  <a:gd name="connsiteX7" fmla="*/ 0 w 243251"/>
                  <a:gd name="connsiteY7" fmla="*/ 169090 h 338178"/>
                  <a:gd name="connsiteX8" fmla="*/ 125863 w 243251"/>
                  <a:gd name="connsiteY8" fmla="*/ 41531 h 338178"/>
                  <a:gd name="connsiteX9" fmla="*/ 195787 w 243251"/>
                  <a:gd name="connsiteY9" fmla="*/ 41531 h 338178"/>
                  <a:gd name="connsiteX10" fmla="*/ 195787 w 243251"/>
                  <a:gd name="connsiteY10" fmla="*/ 32658 h 338178"/>
                  <a:gd name="connsiteX11" fmla="*/ 195787 w 243251"/>
                  <a:gd name="connsiteY11" fmla="*/ 28182 h 338178"/>
                  <a:gd name="connsiteX12" fmla="*/ 219519 w 243251"/>
                  <a:gd name="connsiteY12" fmla="*/ 0 h 338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3251" h="338178">
                    <a:moveTo>
                      <a:pt x="219519" y="0"/>
                    </a:moveTo>
                    <a:cubicBezTo>
                      <a:pt x="233758" y="0"/>
                      <a:pt x="243251" y="14091"/>
                      <a:pt x="243251" y="28182"/>
                    </a:cubicBezTo>
                    <a:cubicBezTo>
                      <a:pt x="243251" y="314693"/>
                      <a:pt x="243251" y="314693"/>
                      <a:pt x="243251" y="314693"/>
                    </a:cubicBezTo>
                    <a:cubicBezTo>
                      <a:pt x="243251" y="328784"/>
                      <a:pt x="233758" y="338178"/>
                      <a:pt x="219519" y="338178"/>
                    </a:cubicBezTo>
                    <a:cubicBezTo>
                      <a:pt x="205280" y="338178"/>
                      <a:pt x="195787" y="328784"/>
                      <a:pt x="195787" y="314693"/>
                    </a:cubicBezTo>
                    <a:lnTo>
                      <a:pt x="195787" y="296648"/>
                    </a:lnTo>
                    <a:cubicBezTo>
                      <a:pt x="195787" y="296648"/>
                      <a:pt x="195787" y="296648"/>
                      <a:pt x="125863" y="296648"/>
                    </a:cubicBezTo>
                    <a:cubicBezTo>
                      <a:pt x="55939" y="296648"/>
                      <a:pt x="0" y="239955"/>
                      <a:pt x="0" y="169090"/>
                    </a:cubicBezTo>
                    <a:cubicBezTo>
                      <a:pt x="0" y="98224"/>
                      <a:pt x="55939" y="41531"/>
                      <a:pt x="125863" y="41531"/>
                    </a:cubicBezTo>
                    <a:cubicBezTo>
                      <a:pt x="125863" y="41531"/>
                      <a:pt x="125863" y="41531"/>
                      <a:pt x="195787" y="41531"/>
                    </a:cubicBezTo>
                    <a:lnTo>
                      <a:pt x="195787" y="32658"/>
                    </a:lnTo>
                    <a:cubicBezTo>
                      <a:pt x="195787" y="28182"/>
                      <a:pt x="195787" y="28182"/>
                      <a:pt x="195787" y="28182"/>
                    </a:cubicBezTo>
                    <a:cubicBezTo>
                      <a:pt x="195787" y="14091"/>
                      <a:pt x="205280" y="0"/>
                      <a:pt x="219519" y="0"/>
                    </a:cubicBez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9"/>
              <p:cNvSpPr>
                <a:spLocks noEditPoints="1"/>
              </p:cNvSpPr>
              <p:nvPr/>
            </p:nvSpPr>
            <p:spPr bwMode="auto">
              <a:xfrm>
                <a:off x="11848659" y="426009"/>
                <a:ext cx="183921" cy="197765"/>
              </a:xfrm>
              <a:custGeom>
                <a:avLst/>
                <a:gdLst>
                  <a:gd name="T0" fmla="*/ 39 w 39"/>
                  <a:gd name="T1" fmla="*/ 38 h 42"/>
                  <a:gd name="T2" fmla="*/ 35 w 39"/>
                  <a:gd name="T3" fmla="*/ 34 h 42"/>
                  <a:gd name="T4" fmla="*/ 0 w 39"/>
                  <a:gd name="T5" fmla="*/ 34 h 42"/>
                  <a:gd name="T6" fmla="*/ 0 w 39"/>
                  <a:gd name="T7" fmla="*/ 42 h 42"/>
                  <a:gd name="T8" fmla="*/ 35 w 39"/>
                  <a:gd name="T9" fmla="*/ 42 h 42"/>
                  <a:gd name="T10" fmla="*/ 39 w 39"/>
                  <a:gd name="T11" fmla="*/ 38 h 42"/>
                  <a:gd name="T12" fmla="*/ 39 w 39"/>
                  <a:gd name="T13" fmla="*/ 4 h 42"/>
                  <a:gd name="T14" fmla="*/ 35 w 39"/>
                  <a:gd name="T15" fmla="*/ 0 h 42"/>
                  <a:gd name="T16" fmla="*/ 0 w 39"/>
                  <a:gd name="T17" fmla="*/ 0 h 42"/>
                  <a:gd name="T18" fmla="*/ 0 w 39"/>
                  <a:gd name="T19" fmla="*/ 8 h 42"/>
                  <a:gd name="T20" fmla="*/ 35 w 39"/>
                  <a:gd name="T21" fmla="*/ 8 h 42"/>
                  <a:gd name="T22" fmla="*/ 39 w 39"/>
                  <a:gd name="T23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42">
                    <a:moveTo>
                      <a:pt x="39" y="38"/>
                    </a:moveTo>
                    <a:cubicBezTo>
                      <a:pt x="39" y="36"/>
                      <a:pt x="37" y="34"/>
                      <a:pt x="35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7" y="42"/>
                      <a:pt x="39" y="40"/>
                      <a:pt x="39" y="38"/>
                    </a:cubicBezTo>
                    <a:close/>
                    <a:moveTo>
                      <a:pt x="39" y="4"/>
                    </a:moveTo>
                    <a:cubicBezTo>
                      <a:pt x="39" y="2"/>
                      <a:pt x="37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8"/>
                      <a:pt x="39" y="6"/>
                      <a:pt x="39" y="4"/>
                    </a:cubicBez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13" name="그룹 112"/>
          <p:cNvGrpSpPr/>
          <p:nvPr/>
        </p:nvGrpSpPr>
        <p:grpSpPr>
          <a:xfrm>
            <a:off x="5453585" y="4662720"/>
            <a:ext cx="1037333" cy="1629918"/>
            <a:chOff x="646837" y="4040890"/>
            <a:chExt cx="1325563" cy="208280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14" name="Oval 54"/>
            <p:cNvSpPr>
              <a:spLocks noChangeArrowheads="1"/>
            </p:cNvSpPr>
            <p:nvPr/>
          </p:nvSpPr>
          <p:spPr bwMode="auto">
            <a:xfrm>
              <a:off x="1235799" y="4040890"/>
              <a:ext cx="142875" cy="638175"/>
            </a:xfrm>
            <a:prstGeom prst="ellipse">
              <a:avLst/>
            </a:pr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" name="Freeform 55"/>
            <p:cNvSpPr>
              <a:spLocks/>
            </p:cNvSpPr>
            <p:nvPr/>
          </p:nvSpPr>
          <p:spPr bwMode="auto">
            <a:xfrm>
              <a:off x="646837" y="4791778"/>
              <a:ext cx="588963" cy="400050"/>
            </a:xfrm>
            <a:custGeom>
              <a:avLst/>
              <a:gdLst>
                <a:gd name="T0" fmla="*/ 94 w 156"/>
                <a:gd name="T1" fmla="*/ 23 h 106"/>
                <a:gd name="T2" fmla="*/ 151 w 156"/>
                <a:gd name="T3" fmla="*/ 12 h 106"/>
                <a:gd name="T4" fmla="*/ 113 w 156"/>
                <a:gd name="T5" fmla="*/ 56 h 106"/>
                <a:gd name="T6" fmla="*/ 5 w 156"/>
                <a:gd name="T7" fmla="*/ 97 h 106"/>
                <a:gd name="T8" fmla="*/ 94 w 156"/>
                <a:gd name="T9" fmla="*/ 2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06">
                  <a:moveTo>
                    <a:pt x="94" y="23"/>
                  </a:moveTo>
                  <a:cubicBezTo>
                    <a:pt x="134" y="0"/>
                    <a:pt x="146" y="3"/>
                    <a:pt x="151" y="12"/>
                  </a:cubicBezTo>
                  <a:cubicBezTo>
                    <a:pt x="156" y="21"/>
                    <a:pt x="153" y="33"/>
                    <a:pt x="113" y="56"/>
                  </a:cubicBezTo>
                  <a:cubicBezTo>
                    <a:pt x="72" y="79"/>
                    <a:pt x="10" y="106"/>
                    <a:pt x="5" y="97"/>
                  </a:cubicBezTo>
                  <a:cubicBezTo>
                    <a:pt x="0" y="88"/>
                    <a:pt x="54" y="47"/>
                    <a:pt x="94" y="23"/>
                  </a:cubicBezTo>
                  <a:close/>
                </a:path>
              </a:pathLst>
            </a:cu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6" name="Freeform 56"/>
            <p:cNvSpPr>
              <a:spLocks/>
            </p:cNvSpPr>
            <p:nvPr/>
          </p:nvSpPr>
          <p:spPr bwMode="auto">
            <a:xfrm>
              <a:off x="1383437" y="4791778"/>
              <a:ext cx="588963" cy="400050"/>
            </a:xfrm>
            <a:custGeom>
              <a:avLst/>
              <a:gdLst>
                <a:gd name="T0" fmla="*/ 43 w 156"/>
                <a:gd name="T1" fmla="*/ 56 h 106"/>
                <a:gd name="T2" fmla="*/ 5 w 156"/>
                <a:gd name="T3" fmla="*/ 12 h 106"/>
                <a:gd name="T4" fmla="*/ 62 w 156"/>
                <a:gd name="T5" fmla="*/ 23 h 106"/>
                <a:gd name="T6" fmla="*/ 151 w 156"/>
                <a:gd name="T7" fmla="*/ 97 h 106"/>
                <a:gd name="T8" fmla="*/ 43 w 156"/>
                <a:gd name="T9" fmla="*/ 5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06">
                  <a:moveTo>
                    <a:pt x="43" y="56"/>
                  </a:moveTo>
                  <a:cubicBezTo>
                    <a:pt x="3" y="33"/>
                    <a:pt x="0" y="21"/>
                    <a:pt x="5" y="12"/>
                  </a:cubicBezTo>
                  <a:cubicBezTo>
                    <a:pt x="10" y="3"/>
                    <a:pt x="21" y="0"/>
                    <a:pt x="62" y="23"/>
                  </a:cubicBezTo>
                  <a:cubicBezTo>
                    <a:pt x="102" y="47"/>
                    <a:pt x="156" y="88"/>
                    <a:pt x="151" y="97"/>
                  </a:cubicBezTo>
                  <a:cubicBezTo>
                    <a:pt x="145" y="106"/>
                    <a:pt x="83" y="79"/>
                    <a:pt x="43" y="56"/>
                  </a:cubicBezTo>
                  <a:close/>
                </a:path>
              </a:pathLst>
            </a:cu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7" name="Oval 57"/>
            <p:cNvSpPr>
              <a:spLocks noChangeArrowheads="1"/>
            </p:cNvSpPr>
            <p:nvPr/>
          </p:nvSpPr>
          <p:spPr bwMode="auto">
            <a:xfrm>
              <a:off x="1254849" y="4731453"/>
              <a:ext cx="109538" cy="109538"/>
            </a:xfrm>
            <a:prstGeom prst="ellipse">
              <a:avLst/>
            </a:pr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8" name="Freeform 58"/>
            <p:cNvSpPr>
              <a:spLocks/>
            </p:cNvSpPr>
            <p:nvPr/>
          </p:nvSpPr>
          <p:spPr bwMode="auto">
            <a:xfrm>
              <a:off x="1246912" y="4950528"/>
              <a:ext cx="123825" cy="1173163"/>
            </a:xfrm>
            <a:custGeom>
              <a:avLst/>
              <a:gdLst>
                <a:gd name="T0" fmla="*/ 16 w 33"/>
                <a:gd name="T1" fmla="*/ 0 h 311"/>
                <a:gd name="T2" fmla="*/ 5 w 33"/>
                <a:gd name="T3" fmla="*/ 11 h 311"/>
                <a:gd name="T4" fmla="*/ 0 w 33"/>
                <a:gd name="T5" fmla="*/ 311 h 311"/>
                <a:gd name="T6" fmla="*/ 33 w 33"/>
                <a:gd name="T7" fmla="*/ 311 h 311"/>
                <a:gd name="T8" fmla="*/ 28 w 33"/>
                <a:gd name="T9" fmla="*/ 11 h 311"/>
                <a:gd name="T10" fmla="*/ 16 w 33"/>
                <a:gd name="T1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11">
                  <a:moveTo>
                    <a:pt x="16" y="0"/>
                  </a:moveTo>
                  <a:cubicBezTo>
                    <a:pt x="10" y="0"/>
                    <a:pt x="5" y="5"/>
                    <a:pt x="5" y="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3" y="311"/>
                    <a:pt x="29" y="311"/>
                    <a:pt x="33" y="3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5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19" name="그룹 118"/>
          <p:cNvGrpSpPr/>
          <p:nvPr/>
        </p:nvGrpSpPr>
        <p:grpSpPr>
          <a:xfrm>
            <a:off x="6252797" y="5162130"/>
            <a:ext cx="719493" cy="1130508"/>
            <a:chOff x="646837" y="4040890"/>
            <a:chExt cx="1325563" cy="208280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20" name="Oval 54"/>
            <p:cNvSpPr>
              <a:spLocks noChangeArrowheads="1"/>
            </p:cNvSpPr>
            <p:nvPr/>
          </p:nvSpPr>
          <p:spPr bwMode="auto">
            <a:xfrm>
              <a:off x="1235799" y="4040890"/>
              <a:ext cx="142875" cy="638175"/>
            </a:xfrm>
            <a:prstGeom prst="ellipse">
              <a:avLst/>
            </a:pr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1" name="Freeform 55"/>
            <p:cNvSpPr>
              <a:spLocks/>
            </p:cNvSpPr>
            <p:nvPr/>
          </p:nvSpPr>
          <p:spPr bwMode="auto">
            <a:xfrm>
              <a:off x="646837" y="4791778"/>
              <a:ext cx="588963" cy="400050"/>
            </a:xfrm>
            <a:custGeom>
              <a:avLst/>
              <a:gdLst>
                <a:gd name="T0" fmla="*/ 94 w 156"/>
                <a:gd name="T1" fmla="*/ 23 h 106"/>
                <a:gd name="T2" fmla="*/ 151 w 156"/>
                <a:gd name="T3" fmla="*/ 12 h 106"/>
                <a:gd name="T4" fmla="*/ 113 w 156"/>
                <a:gd name="T5" fmla="*/ 56 h 106"/>
                <a:gd name="T6" fmla="*/ 5 w 156"/>
                <a:gd name="T7" fmla="*/ 97 h 106"/>
                <a:gd name="T8" fmla="*/ 94 w 156"/>
                <a:gd name="T9" fmla="*/ 2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06">
                  <a:moveTo>
                    <a:pt x="94" y="23"/>
                  </a:moveTo>
                  <a:cubicBezTo>
                    <a:pt x="134" y="0"/>
                    <a:pt x="146" y="3"/>
                    <a:pt x="151" y="12"/>
                  </a:cubicBezTo>
                  <a:cubicBezTo>
                    <a:pt x="156" y="21"/>
                    <a:pt x="153" y="33"/>
                    <a:pt x="113" y="56"/>
                  </a:cubicBezTo>
                  <a:cubicBezTo>
                    <a:pt x="72" y="79"/>
                    <a:pt x="10" y="106"/>
                    <a:pt x="5" y="97"/>
                  </a:cubicBezTo>
                  <a:cubicBezTo>
                    <a:pt x="0" y="88"/>
                    <a:pt x="54" y="47"/>
                    <a:pt x="94" y="23"/>
                  </a:cubicBezTo>
                  <a:close/>
                </a:path>
              </a:pathLst>
            </a:cu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2" name="Freeform 56"/>
            <p:cNvSpPr>
              <a:spLocks/>
            </p:cNvSpPr>
            <p:nvPr/>
          </p:nvSpPr>
          <p:spPr bwMode="auto">
            <a:xfrm>
              <a:off x="1383437" y="4791778"/>
              <a:ext cx="588963" cy="400050"/>
            </a:xfrm>
            <a:custGeom>
              <a:avLst/>
              <a:gdLst>
                <a:gd name="T0" fmla="*/ 43 w 156"/>
                <a:gd name="T1" fmla="*/ 56 h 106"/>
                <a:gd name="T2" fmla="*/ 5 w 156"/>
                <a:gd name="T3" fmla="*/ 12 h 106"/>
                <a:gd name="T4" fmla="*/ 62 w 156"/>
                <a:gd name="T5" fmla="*/ 23 h 106"/>
                <a:gd name="T6" fmla="*/ 151 w 156"/>
                <a:gd name="T7" fmla="*/ 97 h 106"/>
                <a:gd name="T8" fmla="*/ 43 w 156"/>
                <a:gd name="T9" fmla="*/ 5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06">
                  <a:moveTo>
                    <a:pt x="43" y="56"/>
                  </a:moveTo>
                  <a:cubicBezTo>
                    <a:pt x="3" y="33"/>
                    <a:pt x="0" y="21"/>
                    <a:pt x="5" y="12"/>
                  </a:cubicBezTo>
                  <a:cubicBezTo>
                    <a:pt x="10" y="3"/>
                    <a:pt x="21" y="0"/>
                    <a:pt x="62" y="23"/>
                  </a:cubicBezTo>
                  <a:cubicBezTo>
                    <a:pt x="102" y="47"/>
                    <a:pt x="156" y="88"/>
                    <a:pt x="151" y="97"/>
                  </a:cubicBezTo>
                  <a:cubicBezTo>
                    <a:pt x="145" y="106"/>
                    <a:pt x="83" y="79"/>
                    <a:pt x="43" y="56"/>
                  </a:cubicBezTo>
                  <a:close/>
                </a:path>
              </a:pathLst>
            </a:cu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3" name="Oval 57"/>
            <p:cNvSpPr>
              <a:spLocks noChangeArrowheads="1"/>
            </p:cNvSpPr>
            <p:nvPr/>
          </p:nvSpPr>
          <p:spPr bwMode="auto">
            <a:xfrm>
              <a:off x="1254849" y="4731453"/>
              <a:ext cx="109538" cy="109538"/>
            </a:xfrm>
            <a:prstGeom prst="ellipse">
              <a:avLst/>
            </a:pr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4" name="Freeform 58"/>
            <p:cNvSpPr>
              <a:spLocks/>
            </p:cNvSpPr>
            <p:nvPr/>
          </p:nvSpPr>
          <p:spPr bwMode="auto">
            <a:xfrm>
              <a:off x="1246912" y="4950528"/>
              <a:ext cx="123825" cy="1173163"/>
            </a:xfrm>
            <a:custGeom>
              <a:avLst/>
              <a:gdLst>
                <a:gd name="T0" fmla="*/ 16 w 33"/>
                <a:gd name="T1" fmla="*/ 0 h 311"/>
                <a:gd name="T2" fmla="*/ 5 w 33"/>
                <a:gd name="T3" fmla="*/ 11 h 311"/>
                <a:gd name="T4" fmla="*/ 0 w 33"/>
                <a:gd name="T5" fmla="*/ 311 h 311"/>
                <a:gd name="T6" fmla="*/ 33 w 33"/>
                <a:gd name="T7" fmla="*/ 311 h 311"/>
                <a:gd name="T8" fmla="*/ 28 w 33"/>
                <a:gd name="T9" fmla="*/ 11 h 311"/>
                <a:gd name="T10" fmla="*/ 16 w 33"/>
                <a:gd name="T1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11">
                  <a:moveTo>
                    <a:pt x="16" y="0"/>
                  </a:moveTo>
                  <a:cubicBezTo>
                    <a:pt x="10" y="0"/>
                    <a:pt x="5" y="5"/>
                    <a:pt x="5" y="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3" y="311"/>
                    <a:pt x="29" y="311"/>
                    <a:pt x="33" y="3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5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5638992" y="6083088"/>
            <a:ext cx="6500623" cy="317020"/>
            <a:chOff x="5638992" y="6227658"/>
            <a:chExt cx="6500623" cy="3170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30" name="자유형 129"/>
            <p:cNvSpPr/>
            <p:nvPr/>
          </p:nvSpPr>
          <p:spPr>
            <a:xfrm>
              <a:off x="5638992" y="6227658"/>
              <a:ext cx="1459910" cy="317020"/>
            </a:xfrm>
            <a:custGeom>
              <a:avLst/>
              <a:gdLst>
                <a:gd name="connsiteX0" fmla="*/ 494300 w 981725"/>
                <a:gd name="connsiteY0" fmla="*/ 5 h 213182"/>
                <a:gd name="connsiteX1" fmla="*/ 904478 w 981725"/>
                <a:gd name="connsiteY1" fmla="*/ 130368 h 213182"/>
                <a:gd name="connsiteX2" fmla="*/ 981725 w 981725"/>
                <a:gd name="connsiteY2" fmla="*/ 213182 h 213182"/>
                <a:gd name="connsiteX3" fmla="*/ 0 w 981725"/>
                <a:gd name="connsiteY3" fmla="*/ 213182 h 213182"/>
                <a:gd name="connsiteX4" fmla="*/ 84625 w 981725"/>
                <a:gd name="connsiteY4" fmla="*/ 125780 h 213182"/>
                <a:gd name="connsiteX5" fmla="*/ 494300 w 981725"/>
                <a:gd name="connsiteY5" fmla="*/ 5 h 213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1725" h="213182">
                  <a:moveTo>
                    <a:pt x="494300" y="5"/>
                  </a:moveTo>
                  <a:cubicBezTo>
                    <a:pt x="653979" y="548"/>
                    <a:pt x="802506" y="49283"/>
                    <a:pt x="904478" y="130368"/>
                  </a:cubicBezTo>
                  <a:lnTo>
                    <a:pt x="981725" y="213182"/>
                  </a:lnTo>
                  <a:lnTo>
                    <a:pt x="0" y="213182"/>
                  </a:lnTo>
                  <a:lnTo>
                    <a:pt x="84625" y="125780"/>
                  </a:lnTo>
                  <a:cubicBezTo>
                    <a:pt x="187686" y="46441"/>
                    <a:pt x="335885" y="-534"/>
                    <a:pt x="494300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직사각형 126"/>
            <p:cNvSpPr/>
            <p:nvPr/>
          </p:nvSpPr>
          <p:spPr>
            <a:xfrm flipV="1">
              <a:off x="5799614" y="6498547"/>
              <a:ext cx="6340001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9533303" y="4925493"/>
            <a:ext cx="2191551" cy="1450498"/>
            <a:chOff x="9231502" y="4969874"/>
            <a:chExt cx="2468104" cy="1633537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9231502" y="5120175"/>
              <a:ext cx="702065" cy="1050131"/>
            </a:xfrm>
            <a:custGeom>
              <a:avLst/>
              <a:gdLst>
                <a:gd name="T0" fmla="*/ 95 w 149"/>
                <a:gd name="T1" fmla="*/ 216 h 223"/>
                <a:gd name="T2" fmla="*/ 63 w 149"/>
                <a:gd name="T3" fmla="*/ 216 h 223"/>
                <a:gd name="T4" fmla="*/ 8 w 149"/>
                <a:gd name="T5" fmla="*/ 160 h 223"/>
                <a:gd name="T6" fmla="*/ 8 w 149"/>
                <a:gd name="T7" fmla="*/ 64 h 223"/>
                <a:gd name="T8" fmla="*/ 63 w 149"/>
                <a:gd name="T9" fmla="*/ 8 h 223"/>
                <a:gd name="T10" fmla="*/ 149 w 149"/>
                <a:gd name="T11" fmla="*/ 8 h 223"/>
                <a:gd name="T12" fmla="*/ 149 w 149"/>
                <a:gd name="T13" fmla="*/ 0 h 223"/>
                <a:gd name="T14" fmla="*/ 63 w 149"/>
                <a:gd name="T15" fmla="*/ 0 h 223"/>
                <a:gd name="T16" fmla="*/ 0 w 149"/>
                <a:gd name="T17" fmla="*/ 64 h 223"/>
                <a:gd name="T18" fmla="*/ 0 w 149"/>
                <a:gd name="T19" fmla="*/ 160 h 223"/>
                <a:gd name="T20" fmla="*/ 63 w 149"/>
                <a:gd name="T21" fmla="*/ 223 h 223"/>
                <a:gd name="T22" fmla="*/ 91 w 149"/>
                <a:gd name="T23" fmla="*/ 223 h 223"/>
                <a:gd name="T24" fmla="*/ 95 w 149"/>
                <a:gd name="T25" fmla="*/ 21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223">
                  <a:moveTo>
                    <a:pt x="95" y="216"/>
                  </a:moveTo>
                  <a:cubicBezTo>
                    <a:pt x="63" y="216"/>
                    <a:pt x="63" y="216"/>
                    <a:pt x="63" y="216"/>
                  </a:cubicBezTo>
                  <a:cubicBezTo>
                    <a:pt x="33" y="216"/>
                    <a:pt x="8" y="191"/>
                    <a:pt x="8" y="160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33"/>
                    <a:pt x="33" y="8"/>
                    <a:pt x="63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9"/>
                    <a:pt x="0" y="6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95"/>
                    <a:pt x="28" y="223"/>
                    <a:pt x="63" y="223"/>
                  </a:cubicBezTo>
                  <a:cubicBezTo>
                    <a:pt x="91" y="223"/>
                    <a:pt x="91" y="223"/>
                    <a:pt x="91" y="223"/>
                  </a:cubicBezTo>
                  <a:cubicBezTo>
                    <a:pt x="92" y="221"/>
                    <a:pt x="93" y="218"/>
                    <a:pt x="95" y="216"/>
                  </a:cubicBezTo>
                  <a:close/>
                </a:path>
              </a:pathLst>
            </a:custGeom>
            <a:solidFill>
              <a:srgbClr val="B6C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10038382" y="5011405"/>
              <a:ext cx="195787" cy="255117"/>
            </a:xfrm>
            <a:custGeom>
              <a:avLst/>
              <a:gdLst>
                <a:gd name="T0" fmla="*/ 42 w 42"/>
                <a:gd name="T1" fmla="*/ 0 h 54"/>
                <a:gd name="T2" fmla="*/ 27 w 42"/>
                <a:gd name="T3" fmla="*/ 0 h 54"/>
                <a:gd name="T4" fmla="*/ 0 w 42"/>
                <a:gd name="T5" fmla="*/ 27 h 54"/>
                <a:gd name="T6" fmla="*/ 27 w 42"/>
                <a:gd name="T7" fmla="*/ 54 h 54"/>
                <a:gd name="T8" fmla="*/ 42 w 42"/>
                <a:gd name="T9" fmla="*/ 54 h 54"/>
                <a:gd name="T10" fmla="*/ 42 w 42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4">
                  <a:moveTo>
                    <a:pt x="4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42" y="54"/>
                    <a:pt x="42" y="5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B6C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auto">
            <a:xfrm>
              <a:off x="9933567" y="5110287"/>
              <a:ext cx="116681" cy="57352"/>
            </a:xfrm>
            <a:custGeom>
              <a:avLst/>
              <a:gdLst>
                <a:gd name="T0" fmla="*/ 0 w 25"/>
                <a:gd name="T1" fmla="*/ 12 h 12"/>
                <a:gd name="T2" fmla="*/ 25 w 25"/>
                <a:gd name="T3" fmla="*/ 12 h 12"/>
                <a:gd name="T4" fmla="*/ 24 w 25"/>
                <a:gd name="T5" fmla="*/ 6 h 12"/>
                <a:gd name="T6" fmla="*/ 25 w 25"/>
                <a:gd name="T7" fmla="*/ 0 h 12"/>
                <a:gd name="T8" fmla="*/ 0 w 25"/>
                <a:gd name="T9" fmla="*/ 0 h 12"/>
                <a:gd name="T10" fmla="*/ 0 w 25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2">
                  <a:moveTo>
                    <a:pt x="0" y="12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4" y="10"/>
                    <a:pt x="24" y="8"/>
                    <a:pt x="24" y="6"/>
                  </a:cubicBezTo>
                  <a:cubicBezTo>
                    <a:pt x="24" y="4"/>
                    <a:pt x="24" y="2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B6C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10234169" y="4969874"/>
              <a:ext cx="47464" cy="338178"/>
            </a:xfrm>
            <a:custGeom>
              <a:avLst/>
              <a:gdLst>
                <a:gd name="T0" fmla="*/ 5 w 10"/>
                <a:gd name="T1" fmla="*/ 72 h 72"/>
                <a:gd name="T2" fmla="*/ 0 w 10"/>
                <a:gd name="T3" fmla="*/ 67 h 72"/>
                <a:gd name="T4" fmla="*/ 0 w 10"/>
                <a:gd name="T5" fmla="*/ 6 h 72"/>
                <a:gd name="T6" fmla="*/ 5 w 10"/>
                <a:gd name="T7" fmla="*/ 0 h 72"/>
                <a:gd name="T8" fmla="*/ 5 w 10"/>
                <a:gd name="T9" fmla="*/ 0 h 72"/>
                <a:gd name="T10" fmla="*/ 10 w 10"/>
                <a:gd name="T11" fmla="*/ 6 h 72"/>
                <a:gd name="T12" fmla="*/ 10 w 10"/>
                <a:gd name="T13" fmla="*/ 67 h 72"/>
                <a:gd name="T14" fmla="*/ 5 w 10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2">
                  <a:moveTo>
                    <a:pt x="5" y="72"/>
                  </a:moveTo>
                  <a:cubicBezTo>
                    <a:pt x="2" y="72"/>
                    <a:pt x="0" y="70"/>
                    <a:pt x="0" y="6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70"/>
                    <a:pt x="8" y="72"/>
                    <a:pt x="5" y="72"/>
                  </a:cubicBezTo>
                  <a:close/>
                </a:path>
              </a:pathLst>
            </a:custGeom>
            <a:solidFill>
              <a:srgbClr val="B6C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9"/>
            <p:cNvSpPr>
              <a:spLocks noEditPoints="1"/>
            </p:cNvSpPr>
            <p:nvPr/>
          </p:nvSpPr>
          <p:spPr bwMode="auto">
            <a:xfrm>
              <a:off x="10281633" y="5039092"/>
              <a:ext cx="183921" cy="197765"/>
            </a:xfrm>
            <a:custGeom>
              <a:avLst/>
              <a:gdLst>
                <a:gd name="T0" fmla="*/ 39 w 39"/>
                <a:gd name="T1" fmla="*/ 38 h 42"/>
                <a:gd name="T2" fmla="*/ 35 w 39"/>
                <a:gd name="T3" fmla="*/ 34 h 42"/>
                <a:gd name="T4" fmla="*/ 0 w 39"/>
                <a:gd name="T5" fmla="*/ 34 h 42"/>
                <a:gd name="T6" fmla="*/ 0 w 39"/>
                <a:gd name="T7" fmla="*/ 42 h 42"/>
                <a:gd name="T8" fmla="*/ 35 w 39"/>
                <a:gd name="T9" fmla="*/ 42 h 42"/>
                <a:gd name="T10" fmla="*/ 39 w 39"/>
                <a:gd name="T11" fmla="*/ 38 h 42"/>
                <a:gd name="T12" fmla="*/ 39 w 39"/>
                <a:gd name="T13" fmla="*/ 4 h 42"/>
                <a:gd name="T14" fmla="*/ 35 w 39"/>
                <a:gd name="T15" fmla="*/ 0 h 42"/>
                <a:gd name="T16" fmla="*/ 0 w 39"/>
                <a:gd name="T17" fmla="*/ 0 h 42"/>
                <a:gd name="T18" fmla="*/ 0 w 39"/>
                <a:gd name="T19" fmla="*/ 8 h 42"/>
                <a:gd name="T20" fmla="*/ 35 w 39"/>
                <a:gd name="T21" fmla="*/ 8 h 42"/>
                <a:gd name="T22" fmla="*/ 39 w 39"/>
                <a:gd name="T23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2">
                  <a:moveTo>
                    <a:pt x="39" y="38"/>
                  </a:moveTo>
                  <a:cubicBezTo>
                    <a:pt x="39" y="36"/>
                    <a:pt x="37" y="34"/>
                    <a:pt x="35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7" y="42"/>
                    <a:pt x="39" y="40"/>
                    <a:pt x="39" y="38"/>
                  </a:cubicBezTo>
                  <a:close/>
                  <a:moveTo>
                    <a:pt x="39" y="4"/>
                  </a:moveTo>
                  <a:cubicBezTo>
                    <a:pt x="39" y="2"/>
                    <a:pt x="37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7" y="8"/>
                    <a:pt x="39" y="6"/>
                    <a:pt x="39" y="4"/>
                  </a:cubicBezTo>
                  <a:close/>
                </a:path>
              </a:pathLst>
            </a:custGeom>
            <a:solidFill>
              <a:srgbClr val="B6C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63" name="그룹 62"/>
            <p:cNvGrpSpPr/>
            <p:nvPr/>
          </p:nvGrpSpPr>
          <p:grpSpPr>
            <a:xfrm>
              <a:off x="9630987" y="5025248"/>
              <a:ext cx="2068619" cy="1578163"/>
              <a:chOff x="2019300" y="906463"/>
              <a:chExt cx="3321050" cy="2533650"/>
            </a:xfrm>
          </p:grpSpPr>
          <p:sp>
            <p:nvSpPr>
              <p:cNvPr id="64" name="Freeform 10"/>
              <p:cNvSpPr>
                <a:spLocks/>
              </p:cNvSpPr>
              <p:nvPr/>
            </p:nvSpPr>
            <p:spPr bwMode="auto">
              <a:xfrm>
                <a:off x="3032125" y="2894013"/>
                <a:ext cx="361950" cy="196850"/>
              </a:xfrm>
              <a:custGeom>
                <a:avLst/>
                <a:gdLst>
                  <a:gd name="T0" fmla="*/ 41 w 48"/>
                  <a:gd name="T1" fmla="*/ 0 h 26"/>
                  <a:gd name="T2" fmla="*/ 41 w 48"/>
                  <a:gd name="T3" fmla="*/ 1 h 26"/>
                  <a:gd name="T4" fmla="*/ 0 w 48"/>
                  <a:gd name="T5" fmla="*/ 1 h 26"/>
                  <a:gd name="T6" fmla="*/ 2 w 48"/>
                  <a:gd name="T7" fmla="*/ 14 h 26"/>
                  <a:gd name="T8" fmla="*/ 1 w 48"/>
                  <a:gd name="T9" fmla="*/ 26 h 26"/>
                  <a:gd name="T10" fmla="*/ 5 w 48"/>
                  <a:gd name="T11" fmla="*/ 26 h 26"/>
                  <a:gd name="T12" fmla="*/ 48 w 48"/>
                  <a:gd name="T13" fmla="*/ 4 h 26"/>
                  <a:gd name="T14" fmla="*/ 41 w 48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6">
                    <a:moveTo>
                      <a:pt x="41" y="0"/>
                    </a:moveTo>
                    <a:cubicBezTo>
                      <a:pt x="41" y="0"/>
                      <a:pt x="41" y="1"/>
                      <a:pt x="4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5"/>
                      <a:pt x="2" y="10"/>
                      <a:pt x="2" y="14"/>
                    </a:cubicBezTo>
                    <a:cubicBezTo>
                      <a:pt x="2" y="18"/>
                      <a:pt x="2" y="22"/>
                      <a:pt x="1" y="26"/>
                    </a:cubicBezTo>
                    <a:cubicBezTo>
                      <a:pt x="2" y="26"/>
                      <a:pt x="3" y="26"/>
                      <a:pt x="5" y="26"/>
                    </a:cubicBezTo>
                    <a:cubicBezTo>
                      <a:pt x="22" y="26"/>
                      <a:pt x="38" y="17"/>
                      <a:pt x="48" y="4"/>
                    </a:cubicBezTo>
                    <a:cubicBezTo>
                      <a:pt x="45" y="3"/>
                      <a:pt x="43" y="2"/>
                      <a:pt x="41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Oval 11"/>
              <p:cNvSpPr>
                <a:spLocks noChangeArrowheads="1"/>
              </p:cNvSpPr>
              <p:nvPr/>
            </p:nvSpPr>
            <p:spPr bwMode="auto">
              <a:xfrm>
                <a:off x="2238375" y="2605088"/>
                <a:ext cx="815975" cy="822325"/>
              </a:xfrm>
              <a:prstGeom prst="ellipse">
                <a:avLst/>
              </a:prstGeom>
              <a:solidFill>
                <a:srgbClr val="5C5B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Oval 12"/>
              <p:cNvSpPr>
                <a:spLocks noChangeArrowheads="1"/>
              </p:cNvSpPr>
              <p:nvPr/>
            </p:nvSpPr>
            <p:spPr bwMode="auto">
              <a:xfrm>
                <a:off x="2403475" y="2776538"/>
                <a:ext cx="476250" cy="479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Oval 13"/>
              <p:cNvSpPr>
                <a:spLocks noChangeArrowheads="1"/>
              </p:cNvSpPr>
              <p:nvPr/>
            </p:nvSpPr>
            <p:spPr bwMode="auto">
              <a:xfrm>
                <a:off x="2511425" y="2874963"/>
                <a:ext cx="269875" cy="282575"/>
              </a:xfrm>
              <a:prstGeom prst="ellipse">
                <a:avLst/>
              </a:prstGeom>
              <a:solidFill>
                <a:srgbClr val="D2C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Oval 14"/>
              <p:cNvSpPr>
                <a:spLocks noChangeArrowheads="1"/>
              </p:cNvSpPr>
              <p:nvPr/>
            </p:nvSpPr>
            <p:spPr bwMode="auto">
              <a:xfrm>
                <a:off x="2593975" y="2967038"/>
                <a:ext cx="98425" cy="98425"/>
              </a:xfrm>
              <a:prstGeom prst="ellipse">
                <a:avLst/>
              </a:prstGeom>
              <a:solidFill>
                <a:srgbClr val="696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Oval 15"/>
              <p:cNvSpPr>
                <a:spLocks noChangeArrowheads="1"/>
              </p:cNvSpPr>
              <p:nvPr/>
            </p:nvSpPr>
            <p:spPr bwMode="auto">
              <a:xfrm>
                <a:off x="4429125" y="2617788"/>
                <a:ext cx="822325" cy="822325"/>
              </a:xfrm>
              <a:prstGeom prst="ellipse">
                <a:avLst/>
              </a:prstGeom>
              <a:solidFill>
                <a:srgbClr val="5C5B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Oval 16"/>
              <p:cNvSpPr>
                <a:spLocks noChangeArrowheads="1"/>
              </p:cNvSpPr>
              <p:nvPr/>
            </p:nvSpPr>
            <p:spPr bwMode="auto">
              <a:xfrm>
                <a:off x="4600575" y="2789238"/>
                <a:ext cx="476250" cy="479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" name="Oval 17"/>
              <p:cNvSpPr>
                <a:spLocks noChangeArrowheads="1"/>
              </p:cNvSpPr>
              <p:nvPr/>
            </p:nvSpPr>
            <p:spPr bwMode="auto">
              <a:xfrm>
                <a:off x="4699000" y="2887663"/>
                <a:ext cx="273050" cy="282575"/>
              </a:xfrm>
              <a:prstGeom prst="ellipse">
                <a:avLst/>
              </a:prstGeom>
              <a:solidFill>
                <a:srgbClr val="D2C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" name="Oval 18"/>
              <p:cNvSpPr>
                <a:spLocks noChangeArrowheads="1"/>
              </p:cNvSpPr>
              <p:nvPr/>
            </p:nvSpPr>
            <p:spPr bwMode="auto">
              <a:xfrm>
                <a:off x="4791075" y="2979738"/>
                <a:ext cx="98425" cy="98425"/>
              </a:xfrm>
              <a:prstGeom prst="ellipse">
                <a:avLst/>
              </a:prstGeom>
              <a:solidFill>
                <a:srgbClr val="696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" name="Freeform 19"/>
              <p:cNvSpPr>
                <a:spLocks/>
              </p:cNvSpPr>
              <p:nvPr/>
            </p:nvSpPr>
            <p:spPr bwMode="auto">
              <a:xfrm>
                <a:off x="4254500" y="2443163"/>
                <a:ext cx="1085850" cy="574675"/>
              </a:xfrm>
              <a:custGeom>
                <a:avLst/>
                <a:gdLst>
                  <a:gd name="T0" fmla="*/ 30 w 144"/>
                  <a:gd name="T1" fmla="*/ 76 h 76"/>
                  <a:gd name="T2" fmla="*/ 31 w 144"/>
                  <a:gd name="T3" fmla="*/ 69 h 76"/>
                  <a:gd name="T4" fmla="*/ 54 w 144"/>
                  <a:gd name="T5" fmla="*/ 43 h 76"/>
                  <a:gd name="T6" fmla="*/ 144 w 144"/>
                  <a:gd name="T7" fmla="*/ 38 h 76"/>
                  <a:gd name="T8" fmla="*/ 77 w 144"/>
                  <a:gd name="T9" fmla="*/ 0 h 76"/>
                  <a:gd name="T10" fmla="*/ 0 w 144"/>
                  <a:gd name="T11" fmla="*/ 76 h 76"/>
                  <a:gd name="T12" fmla="*/ 30 w 144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76">
                    <a:moveTo>
                      <a:pt x="30" y="76"/>
                    </a:moveTo>
                    <a:cubicBezTo>
                      <a:pt x="30" y="74"/>
                      <a:pt x="31" y="71"/>
                      <a:pt x="31" y="69"/>
                    </a:cubicBezTo>
                    <a:cubicBezTo>
                      <a:pt x="35" y="53"/>
                      <a:pt x="41" y="43"/>
                      <a:pt x="54" y="43"/>
                    </a:cubicBezTo>
                    <a:cubicBezTo>
                      <a:pt x="67" y="43"/>
                      <a:pt x="124" y="47"/>
                      <a:pt x="144" y="38"/>
                    </a:cubicBezTo>
                    <a:cubicBezTo>
                      <a:pt x="129" y="15"/>
                      <a:pt x="106" y="0"/>
                      <a:pt x="77" y="0"/>
                    </a:cubicBezTo>
                    <a:cubicBezTo>
                      <a:pt x="35" y="0"/>
                      <a:pt x="1" y="34"/>
                      <a:pt x="0" y="76"/>
                    </a:cubicBez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61B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altLang="ko-KR" dirty="0" smtClean="0"/>
                  <a:t>  </a:t>
                </a:r>
                <a:endParaRPr lang="ko-KR" altLang="en-US" dirty="0"/>
              </a:p>
            </p:txBody>
          </p:sp>
          <p:sp>
            <p:nvSpPr>
              <p:cNvPr id="74" name="Freeform 20"/>
              <p:cNvSpPr>
                <a:spLocks/>
              </p:cNvSpPr>
              <p:nvPr/>
            </p:nvSpPr>
            <p:spPr bwMode="auto">
              <a:xfrm>
                <a:off x="2368550" y="2125663"/>
                <a:ext cx="88900" cy="263525"/>
              </a:xfrm>
              <a:custGeom>
                <a:avLst/>
                <a:gdLst>
                  <a:gd name="T0" fmla="*/ 12 w 12"/>
                  <a:gd name="T1" fmla="*/ 24 h 35"/>
                  <a:gd name="T2" fmla="*/ 12 w 12"/>
                  <a:gd name="T3" fmla="*/ 11 h 35"/>
                  <a:gd name="T4" fmla="*/ 1 w 12"/>
                  <a:gd name="T5" fmla="*/ 0 h 35"/>
                  <a:gd name="T6" fmla="*/ 0 w 12"/>
                  <a:gd name="T7" fmla="*/ 0 h 35"/>
                  <a:gd name="T8" fmla="*/ 0 w 12"/>
                  <a:gd name="T9" fmla="*/ 33 h 35"/>
                  <a:gd name="T10" fmla="*/ 0 w 12"/>
                  <a:gd name="T11" fmla="*/ 35 h 35"/>
                  <a:gd name="T12" fmla="*/ 1 w 12"/>
                  <a:gd name="T13" fmla="*/ 35 h 35"/>
                  <a:gd name="T14" fmla="*/ 12 w 12"/>
                  <a:gd name="T15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35">
                    <a:moveTo>
                      <a:pt x="12" y="24"/>
                    </a:move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5"/>
                      <a:pt x="7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4"/>
                      <a:pt x="0" y="34"/>
                      <a:pt x="0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7" y="35"/>
                      <a:pt x="12" y="30"/>
                      <a:pt x="12" y="24"/>
                    </a:cubicBezTo>
                    <a:close/>
                  </a:path>
                </a:pathLst>
              </a:custGeom>
              <a:solidFill>
                <a:srgbClr val="CBE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" name="Freeform 21"/>
              <p:cNvSpPr>
                <a:spLocks/>
              </p:cNvSpPr>
              <p:nvPr/>
            </p:nvSpPr>
            <p:spPr bwMode="auto">
              <a:xfrm>
                <a:off x="2324100" y="2125663"/>
                <a:ext cx="44450" cy="263525"/>
              </a:xfrm>
              <a:custGeom>
                <a:avLst/>
                <a:gdLst>
                  <a:gd name="T0" fmla="*/ 5 w 6"/>
                  <a:gd name="T1" fmla="*/ 0 h 35"/>
                  <a:gd name="T2" fmla="*/ 0 w 6"/>
                  <a:gd name="T3" fmla="*/ 6 h 35"/>
                  <a:gd name="T4" fmla="*/ 0 w 6"/>
                  <a:gd name="T5" fmla="*/ 30 h 35"/>
                  <a:gd name="T6" fmla="*/ 5 w 6"/>
                  <a:gd name="T7" fmla="*/ 35 h 35"/>
                  <a:gd name="T8" fmla="*/ 6 w 6"/>
                  <a:gd name="T9" fmla="*/ 35 h 35"/>
                  <a:gd name="T10" fmla="*/ 6 w 6"/>
                  <a:gd name="T11" fmla="*/ 0 h 35"/>
                  <a:gd name="T12" fmla="*/ 5 w 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5">
                    <a:moveTo>
                      <a:pt x="5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3"/>
                      <a:pt x="2" y="35"/>
                      <a:pt x="5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A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Freeform 22"/>
              <p:cNvSpPr>
                <a:spLocks/>
              </p:cNvSpPr>
              <p:nvPr/>
            </p:nvSpPr>
            <p:spPr bwMode="auto">
              <a:xfrm>
                <a:off x="4768850" y="2185988"/>
                <a:ext cx="92075" cy="228600"/>
              </a:xfrm>
              <a:custGeom>
                <a:avLst/>
                <a:gdLst>
                  <a:gd name="T0" fmla="*/ 12 w 12"/>
                  <a:gd name="T1" fmla="*/ 10 h 30"/>
                  <a:gd name="T2" fmla="*/ 2 w 12"/>
                  <a:gd name="T3" fmla="*/ 0 h 30"/>
                  <a:gd name="T4" fmla="*/ 4 w 12"/>
                  <a:gd name="T5" fmla="*/ 6 h 30"/>
                  <a:gd name="T6" fmla="*/ 0 w 12"/>
                  <a:gd name="T7" fmla="*/ 30 h 30"/>
                  <a:gd name="T8" fmla="*/ 3 w 12"/>
                  <a:gd name="T9" fmla="*/ 30 h 30"/>
                  <a:gd name="T10" fmla="*/ 12 w 12"/>
                  <a:gd name="T11" fmla="*/ 20 h 30"/>
                  <a:gd name="T12" fmla="*/ 12 w 12"/>
                  <a:gd name="T13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12" y="10"/>
                    </a:moveTo>
                    <a:cubicBezTo>
                      <a:pt x="12" y="4"/>
                      <a:pt x="8" y="0"/>
                      <a:pt x="2" y="0"/>
                    </a:cubicBezTo>
                    <a:cubicBezTo>
                      <a:pt x="3" y="2"/>
                      <a:pt x="3" y="4"/>
                      <a:pt x="4" y="6"/>
                    </a:cubicBezTo>
                    <a:cubicBezTo>
                      <a:pt x="6" y="16"/>
                      <a:pt x="4" y="24"/>
                      <a:pt x="0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8" y="30"/>
                      <a:pt x="12" y="25"/>
                      <a:pt x="12" y="20"/>
                    </a:cubicBez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CBE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" name="Freeform 23"/>
              <p:cNvSpPr>
                <a:spLocks/>
              </p:cNvSpPr>
              <p:nvPr/>
            </p:nvSpPr>
            <p:spPr bwMode="auto">
              <a:xfrm>
                <a:off x="2428875" y="1655763"/>
                <a:ext cx="2406650" cy="1301750"/>
              </a:xfrm>
              <a:custGeom>
                <a:avLst/>
                <a:gdLst>
                  <a:gd name="T0" fmla="*/ 315 w 319"/>
                  <a:gd name="T1" fmla="*/ 77 h 172"/>
                  <a:gd name="T2" fmla="*/ 279 w 319"/>
                  <a:gd name="T3" fmla="*/ 0 h 172"/>
                  <a:gd name="T4" fmla="*/ 263 w 319"/>
                  <a:gd name="T5" fmla="*/ 2 h 172"/>
                  <a:gd name="T6" fmla="*/ 256 w 319"/>
                  <a:gd name="T7" fmla="*/ 1 h 172"/>
                  <a:gd name="T8" fmla="*/ 271 w 319"/>
                  <a:gd name="T9" fmla="*/ 65 h 172"/>
                  <a:gd name="T10" fmla="*/ 260 w 319"/>
                  <a:gd name="T11" fmla="*/ 104 h 172"/>
                  <a:gd name="T12" fmla="*/ 234 w 319"/>
                  <a:gd name="T13" fmla="*/ 135 h 172"/>
                  <a:gd name="T14" fmla="*/ 202 w 319"/>
                  <a:gd name="T15" fmla="*/ 148 h 172"/>
                  <a:gd name="T16" fmla="*/ 176 w 319"/>
                  <a:gd name="T17" fmla="*/ 148 h 172"/>
                  <a:gd name="T18" fmla="*/ 149 w 319"/>
                  <a:gd name="T19" fmla="*/ 106 h 172"/>
                  <a:gd name="T20" fmla="*/ 158 w 319"/>
                  <a:gd name="T21" fmla="*/ 89 h 172"/>
                  <a:gd name="T22" fmla="*/ 163 w 319"/>
                  <a:gd name="T23" fmla="*/ 72 h 172"/>
                  <a:gd name="T24" fmla="*/ 163 w 319"/>
                  <a:gd name="T25" fmla="*/ 64 h 172"/>
                  <a:gd name="T26" fmla="*/ 0 w 319"/>
                  <a:gd name="T27" fmla="*/ 64 h 172"/>
                  <a:gd name="T28" fmla="*/ 0 w 319"/>
                  <a:gd name="T29" fmla="*/ 93 h 172"/>
                  <a:gd name="T30" fmla="*/ 49 w 319"/>
                  <a:gd name="T31" fmla="*/ 79 h 172"/>
                  <a:gd name="T32" fmla="*/ 121 w 319"/>
                  <a:gd name="T33" fmla="*/ 167 h 172"/>
                  <a:gd name="T34" fmla="*/ 137 w 319"/>
                  <a:gd name="T35" fmla="*/ 172 h 172"/>
                  <a:gd name="T36" fmla="*/ 234 w 319"/>
                  <a:gd name="T37" fmla="*/ 172 h 172"/>
                  <a:gd name="T38" fmla="*/ 254 w 319"/>
                  <a:gd name="T39" fmla="*/ 157 h 172"/>
                  <a:gd name="T40" fmla="*/ 292 w 319"/>
                  <a:gd name="T41" fmla="*/ 115 h 172"/>
                  <a:gd name="T42" fmla="*/ 315 w 319"/>
                  <a:gd name="T43" fmla="*/ 7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9" h="172">
                    <a:moveTo>
                      <a:pt x="315" y="77"/>
                    </a:moveTo>
                    <a:cubicBezTo>
                      <a:pt x="308" y="46"/>
                      <a:pt x="288" y="13"/>
                      <a:pt x="279" y="0"/>
                    </a:cubicBezTo>
                    <a:cubicBezTo>
                      <a:pt x="263" y="2"/>
                      <a:pt x="263" y="2"/>
                      <a:pt x="263" y="2"/>
                    </a:cubicBezTo>
                    <a:cubicBezTo>
                      <a:pt x="261" y="2"/>
                      <a:pt x="258" y="2"/>
                      <a:pt x="256" y="1"/>
                    </a:cubicBezTo>
                    <a:cubicBezTo>
                      <a:pt x="259" y="10"/>
                      <a:pt x="269" y="49"/>
                      <a:pt x="271" y="65"/>
                    </a:cubicBezTo>
                    <a:cubicBezTo>
                      <a:pt x="273" y="80"/>
                      <a:pt x="272" y="94"/>
                      <a:pt x="260" y="104"/>
                    </a:cubicBezTo>
                    <a:cubicBezTo>
                      <a:pt x="250" y="111"/>
                      <a:pt x="244" y="118"/>
                      <a:pt x="234" y="135"/>
                    </a:cubicBezTo>
                    <a:cubicBezTo>
                      <a:pt x="229" y="144"/>
                      <a:pt x="217" y="148"/>
                      <a:pt x="202" y="148"/>
                    </a:cubicBezTo>
                    <a:cubicBezTo>
                      <a:pt x="195" y="148"/>
                      <a:pt x="195" y="148"/>
                      <a:pt x="176" y="148"/>
                    </a:cubicBezTo>
                    <a:cubicBezTo>
                      <a:pt x="151" y="148"/>
                      <a:pt x="134" y="136"/>
                      <a:pt x="149" y="106"/>
                    </a:cubicBezTo>
                    <a:cubicBezTo>
                      <a:pt x="152" y="100"/>
                      <a:pt x="156" y="94"/>
                      <a:pt x="158" y="89"/>
                    </a:cubicBezTo>
                    <a:cubicBezTo>
                      <a:pt x="161" y="84"/>
                      <a:pt x="163" y="79"/>
                      <a:pt x="163" y="72"/>
                    </a:cubicBezTo>
                    <a:cubicBezTo>
                      <a:pt x="163" y="68"/>
                      <a:pt x="163" y="64"/>
                      <a:pt x="163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5" y="84"/>
                      <a:pt x="32" y="79"/>
                      <a:pt x="49" y="79"/>
                    </a:cubicBezTo>
                    <a:cubicBezTo>
                      <a:pt x="94" y="79"/>
                      <a:pt x="124" y="117"/>
                      <a:pt x="121" y="167"/>
                    </a:cubicBezTo>
                    <a:cubicBezTo>
                      <a:pt x="124" y="170"/>
                      <a:pt x="129" y="172"/>
                      <a:pt x="137" y="172"/>
                    </a:cubicBezTo>
                    <a:cubicBezTo>
                      <a:pt x="173" y="172"/>
                      <a:pt x="225" y="172"/>
                      <a:pt x="234" y="172"/>
                    </a:cubicBezTo>
                    <a:cubicBezTo>
                      <a:pt x="242" y="172"/>
                      <a:pt x="250" y="166"/>
                      <a:pt x="254" y="157"/>
                    </a:cubicBezTo>
                    <a:cubicBezTo>
                      <a:pt x="263" y="134"/>
                      <a:pt x="279" y="122"/>
                      <a:pt x="292" y="115"/>
                    </a:cubicBezTo>
                    <a:cubicBezTo>
                      <a:pt x="306" y="108"/>
                      <a:pt x="319" y="98"/>
                      <a:pt x="315" y="77"/>
                    </a:cubicBezTo>
                    <a:close/>
                  </a:path>
                </a:pathLst>
              </a:custGeom>
              <a:solidFill>
                <a:srgbClr val="89CD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" name="Freeform 24"/>
              <p:cNvSpPr>
                <a:spLocks/>
              </p:cNvSpPr>
              <p:nvPr/>
            </p:nvSpPr>
            <p:spPr bwMode="auto">
              <a:xfrm>
                <a:off x="3498850" y="2640013"/>
                <a:ext cx="701675" cy="196850"/>
              </a:xfrm>
              <a:custGeom>
                <a:avLst/>
                <a:gdLst>
                  <a:gd name="T0" fmla="*/ 3 w 93"/>
                  <a:gd name="T1" fmla="*/ 0 h 26"/>
                  <a:gd name="T2" fmla="*/ 35 w 93"/>
                  <a:gd name="T3" fmla="*/ 26 h 26"/>
                  <a:gd name="T4" fmla="*/ 61 w 93"/>
                  <a:gd name="T5" fmla="*/ 26 h 26"/>
                  <a:gd name="T6" fmla="*/ 93 w 93"/>
                  <a:gd name="T7" fmla="*/ 4 h 26"/>
                  <a:gd name="T8" fmla="*/ 61 w 93"/>
                  <a:gd name="T9" fmla="*/ 17 h 26"/>
                  <a:gd name="T10" fmla="*/ 35 w 93"/>
                  <a:gd name="T11" fmla="*/ 17 h 26"/>
                  <a:gd name="T12" fmla="*/ 3 w 93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26">
                    <a:moveTo>
                      <a:pt x="3" y="0"/>
                    </a:moveTo>
                    <a:cubicBezTo>
                      <a:pt x="0" y="18"/>
                      <a:pt x="14" y="26"/>
                      <a:pt x="35" y="26"/>
                    </a:cubicBezTo>
                    <a:cubicBezTo>
                      <a:pt x="54" y="26"/>
                      <a:pt x="54" y="26"/>
                      <a:pt x="61" y="26"/>
                    </a:cubicBezTo>
                    <a:cubicBezTo>
                      <a:pt x="76" y="26"/>
                      <a:pt x="89" y="18"/>
                      <a:pt x="93" y="4"/>
                    </a:cubicBezTo>
                    <a:cubicBezTo>
                      <a:pt x="88" y="13"/>
                      <a:pt x="76" y="17"/>
                      <a:pt x="61" y="17"/>
                    </a:cubicBezTo>
                    <a:cubicBezTo>
                      <a:pt x="54" y="17"/>
                      <a:pt x="54" y="17"/>
                      <a:pt x="35" y="17"/>
                    </a:cubicBezTo>
                    <a:cubicBezTo>
                      <a:pt x="18" y="17"/>
                      <a:pt x="5" y="12"/>
                      <a:pt x="3" y="0"/>
                    </a:cubicBezTo>
                    <a:close/>
                  </a:path>
                </a:pathLst>
              </a:custGeom>
              <a:solidFill>
                <a:srgbClr val="696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" name="Freeform 25"/>
              <p:cNvSpPr>
                <a:spLocks/>
              </p:cNvSpPr>
              <p:nvPr/>
            </p:nvSpPr>
            <p:spPr bwMode="auto">
              <a:xfrm>
                <a:off x="2428875" y="1890713"/>
                <a:ext cx="1228725" cy="250825"/>
              </a:xfrm>
              <a:custGeom>
                <a:avLst/>
                <a:gdLst>
                  <a:gd name="T0" fmla="*/ 163 w 163"/>
                  <a:gd name="T1" fmla="*/ 33 h 33"/>
                  <a:gd name="T2" fmla="*/ 163 w 163"/>
                  <a:gd name="T3" fmla="*/ 20 h 33"/>
                  <a:gd name="T4" fmla="*/ 143 w 163"/>
                  <a:gd name="T5" fmla="*/ 0 h 33"/>
                  <a:gd name="T6" fmla="*/ 20 w 163"/>
                  <a:gd name="T7" fmla="*/ 0 h 33"/>
                  <a:gd name="T8" fmla="*/ 0 w 163"/>
                  <a:gd name="T9" fmla="*/ 20 h 33"/>
                  <a:gd name="T10" fmla="*/ 0 w 163"/>
                  <a:gd name="T11" fmla="*/ 33 h 33"/>
                  <a:gd name="T12" fmla="*/ 163 w 163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33">
                    <a:moveTo>
                      <a:pt x="163" y="33"/>
                    </a:moveTo>
                    <a:cubicBezTo>
                      <a:pt x="163" y="20"/>
                      <a:pt x="163" y="20"/>
                      <a:pt x="163" y="20"/>
                    </a:cubicBezTo>
                    <a:cubicBezTo>
                      <a:pt x="163" y="9"/>
                      <a:pt x="154" y="0"/>
                      <a:pt x="14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3"/>
                      <a:pt x="0" y="33"/>
                      <a:pt x="0" y="33"/>
                    </a:cubicBezTo>
                    <a:lnTo>
                      <a:pt x="163" y="33"/>
                    </a:lnTo>
                    <a:close/>
                  </a:path>
                </a:pathLst>
              </a:custGeom>
              <a:solidFill>
                <a:srgbClr val="696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" name="Freeform 26"/>
              <p:cNvSpPr>
                <a:spLocks/>
              </p:cNvSpPr>
              <p:nvPr/>
            </p:nvSpPr>
            <p:spPr bwMode="auto">
              <a:xfrm>
                <a:off x="4619625" y="1389063"/>
                <a:ext cx="120650" cy="266700"/>
              </a:xfrm>
              <a:custGeom>
                <a:avLst/>
                <a:gdLst>
                  <a:gd name="T0" fmla="*/ 15 w 16"/>
                  <a:gd name="T1" fmla="*/ 22 h 35"/>
                  <a:gd name="T2" fmla="*/ 14 w 16"/>
                  <a:gd name="T3" fmla="*/ 10 h 35"/>
                  <a:gd name="T4" fmla="*/ 2 w 16"/>
                  <a:gd name="T5" fmla="*/ 0 h 35"/>
                  <a:gd name="T6" fmla="*/ 0 w 16"/>
                  <a:gd name="T7" fmla="*/ 0 h 35"/>
                  <a:gd name="T8" fmla="*/ 3 w 16"/>
                  <a:gd name="T9" fmla="*/ 33 h 35"/>
                  <a:gd name="T10" fmla="*/ 3 w 16"/>
                  <a:gd name="T11" fmla="*/ 35 h 35"/>
                  <a:gd name="T12" fmla="*/ 5 w 16"/>
                  <a:gd name="T13" fmla="*/ 35 h 35"/>
                  <a:gd name="T14" fmla="*/ 15 w 16"/>
                  <a:gd name="T15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5">
                    <a:moveTo>
                      <a:pt x="15" y="22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4"/>
                      <a:pt x="8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4"/>
                      <a:pt x="3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11" y="34"/>
                      <a:pt x="16" y="29"/>
                      <a:pt x="15" y="22"/>
                    </a:cubicBezTo>
                    <a:close/>
                  </a:path>
                </a:pathLst>
              </a:custGeom>
              <a:solidFill>
                <a:srgbClr val="CBE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" name="Freeform 27"/>
              <p:cNvSpPr>
                <a:spLocks/>
              </p:cNvSpPr>
              <p:nvPr/>
            </p:nvSpPr>
            <p:spPr bwMode="auto">
              <a:xfrm>
                <a:off x="4308475" y="1389063"/>
                <a:ext cx="339725" cy="295275"/>
              </a:xfrm>
              <a:custGeom>
                <a:avLst/>
                <a:gdLst>
                  <a:gd name="T0" fmla="*/ 42 w 45"/>
                  <a:gd name="T1" fmla="*/ 0 h 39"/>
                  <a:gd name="T2" fmla="*/ 10 w 45"/>
                  <a:gd name="T3" fmla="*/ 4 h 39"/>
                  <a:gd name="T4" fmla="*/ 1 w 45"/>
                  <a:gd name="T5" fmla="*/ 16 h 39"/>
                  <a:gd name="T6" fmla="*/ 2 w 45"/>
                  <a:gd name="T7" fmla="*/ 28 h 39"/>
                  <a:gd name="T8" fmla="*/ 14 w 45"/>
                  <a:gd name="T9" fmla="*/ 38 h 39"/>
                  <a:gd name="T10" fmla="*/ 45 w 45"/>
                  <a:gd name="T11" fmla="*/ 35 h 39"/>
                  <a:gd name="T12" fmla="*/ 45 w 45"/>
                  <a:gd name="T13" fmla="*/ 33 h 39"/>
                  <a:gd name="T14" fmla="*/ 42 w 45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39">
                    <a:moveTo>
                      <a:pt x="42" y="0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4" y="4"/>
                      <a:pt x="0" y="10"/>
                      <a:pt x="1" y="16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34"/>
                      <a:pt x="8" y="39"/>
                      <a:pt x="14" y="38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5" y="34"/>
                      <a:pt x="45" y="34"/>
                      <a:pt x="45" y="33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6AC3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" name="Oval 28"/>
              <p:cNvSpPr>
                <a:spLocks noChangeArrowheads="1"/>
              </p:cNvSpPr>
              <p:nvPr/>
            </p:nvSpPr>
            <p:spPr bwMode="auto">
              <a:xfrm>
                <a:off x="4321175" y="1497013"/>
                <a:ext cx="130175" cy="120650"/>
              </a:xfrm>
              <a:prstGeom prst="ellipse">
                <a:avLst/>
              </a:prstGeom>
              <a:solidFill>
                <a:srgbClr val="CBE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" name="Freeform 29"/>
              <p:cNvSpPr>
                <a:spLocks/>
              </p:cNvSpPr>
              <p:nvPr/>
            </p:nvSpPr>
            <p:spPr bwMode="auto">
              <a:xfrm>
                <a:off x="4095750" y="1509713"/>
                <a:ext cx="333375" cy="123825"/>
              </a:xfrm>
              <a:custGeom>
                <a:avLst/>
                <a:gdLst>
                  <a:gd name="T0" fmla="*/ 37 w 44"/>
                  <a:gd name="T1" fmla="*/ 1 h 16"/>
                  <a:gd name="T2" fmla="*/ 5 w 44"/>
                  <a:gd name="T3" fmla="*/ 4 h 16"/>
                  <a:gd name="T4" fmla="*/ 0 w 44"/>
                  <a:gd name="T5" fmla="*/ 10 h 16"/>
                  <a:gd name="T6" fmla="*/ 0 w 44"/>
                  <a:gd name="T7" fmla="*/ 10 h 16"/>
                  <a:gd name="T8" fmla="*/ 6 w 44"/>
                  <a:gd name="T9" fmla="*/ 16 h 16"/>
                  <a:gd name="T10" fmla="*/ 38 w 44"/>
                  <a:gd name="T11" fmla="*/ 12 h 16"/>
                  <a:gd name="T12" fmla="*/ 44 w 44"/>
                  <a:gd name="T13" fmla="*/ 6 h 16"/>
                  <a:gd name="T14" fmla="*/ 44 w 44"/>
                  <a:gd name="T15" fmla="*/ 6 h 16"/>
                  <a:gd name="T16" fmla="*/ 37 w 44"/>
                  <a:gd name="T1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6">
                    <a:moveTo>
                      <a:pt x="37" y="1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2" y="4"/>
                      <a:pt x="0" y="7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4"/>
                      <a:pt x="3" y="16"/>
                      <a:pt x="6" y="16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42" y="12"/>
                      <a:pt x="44" y="9"/>
                      <a:pt x="44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3" y="3"/>
                      <a:pt x="41" y="0"/>
                      <a:pt x="37" y="1"/>
                    </a:cubicBezTo>
                    <a:close/>
                  </a:path>
                </a:pathLst>
              </a:custGeom>
              <a:solidFill>
                <a:srgbClr val="696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" name="Oval 30"/>
              <p:cNvSpPr>
                <a:spLocks noChangeArrowheads="1"/>
              </p:cNvSpPr>
              <p:nvPr/>
            </p:nvSpPr>
            <p:spPr bwMode="auto">
              <a:xfrm>
                <a:off x="4089400" y="1535113"/>
                <a:ext cx="104775" cy="104775"/>
              </a:xfrm>
              <a:prstGeom prst="ellipse">
                <a:avLst/>
              </a:prstGeom>
              <a:solidFill>
                <a:srgbClr val="D6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" name="Freeform 31"/>
              <p:cNvSpPr>
                <a:spLocks/>
              </p:cNvSpPr>
              <p:nvPr/>
            </p:nvSpPr>
            <p:spPr bwMode="auto">
              <a:xfrm>
                <a:off x="4079875" y="973138"/>
                <a:ext cx="317500" cy="536575"/>
              </a:xfrm>
              <a:custGeom>
                <a:avLst/>
                <a:gdLst>
                  <a:gd name="T0" fmla="*/ 40 w 42"/>
                  <a:gd name="T1" fmla="*/ 69 h 71"/>
                  <a:gd name="T2" fmla="*/ 42 w 42"/>
                  <a:gd name="T3" fmla="*/ 69 h 71"/>
                  <a:gd name="T4" fmla="*/ 31 w 42"/>
                  <a:gd name="T5" fmla="*/ 23 h 71"/>
                  <a:gd name="T6" fmla="*/ 0 w 42"/>
                  <a:gd name="T7" fmla="*/ 3 h 71"/>
                  <a:gd name="T8" fmla="*/ 2 w 42"/>
                  <a:gd name="T9" fmla="*/ 9 h 71"/>
                  <a:gd name="T10" fmla="*/ 25 w 42"/>
                  <a:gd name="T11" fmla="*/ 25 h 71"/>
                  <a:gd name="T12" fmla="*/ 36 w 42"/>
                  <a:gd name="T13" fmla="*/ 71 h 71"/>
                  <a:gd name="T14" fmla="*/ 40 w 42"/>
                  <a:gd name="T15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71">
                    <a:moveTo>
                      <a:pt x="40" y="69"/>
                    </a:moveTo>
                    <a:cubicBezTo>
                      <a:pt x="41" y="69"/>
                      <a:pt x="41" y="69"/>
                      <a:pt x="42" y="69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28" y="9"/>
                      <a:pt x="14" y="0"/>
                      <a:pt x="0" y="3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2" y="7"/>
                      <a:pt x="22" y="14"/>
                      <a:pt x="25" y="25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7" y="70"/>
                      <a:pt x="39" y="69"/>
                      <a:pt x="40" y="69"/>
                    </a:cubicBezTo>
                    <a:close/>
                  </a:path>
                </a:pathLst>
              </a:custGeom>
              <a:solidFill>
                <a:srgbClr val="D6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" name="Freeform 32"/>
              <p:cNvSpPr>
                <a:spLocks/>
              </p:cNvSpPr>
              <p:nvPr/>
            </p:nvSpPr>
            <p:spPr bwMode="auto">
              <a:xfrm>
                <a:off x="3968750" y="906463"/>
                <a:ext cx="142875" cy="263525"/>
              </a:xfrm>
              <a:custGeom>
                <a:avLst/>
                <a:gdLst>
                  <a:gd name="T0" fmla="*/ 18 w 19"/>
                  <a:gd name="T1" fmla="*/ 21 h 35"/>
                  <a:gd name="T2" fmla="*/ 15 w 19"/>
                  <a:gd name="T3" fmla="*/ 9 h 35"/>
                  <a:gd name="T4" fmla="*/ 2 w 19"/>
                  <a:gd name="T5" fmla="*/ 1 h 35"/>
                  <a:gd name="T6" fmla="*/ 0 w 19"/>
                  <a:gd name="T7" fmla="*/ 2 h 35"/>
                  <a:gd name="T8" fmla="*/ 8 w 19"/>
                  <a:gd name="T9" fmla="*/ 34 h 35"/>
                  <a:gd name="T10" fmla="*/ 8 w 19"/>
                  <a:gd name="T11" fmla="*/ 35 h 35"/>
                  <a:gd name="T12" fmla="*/ 10 w 19"/>
                  <a:gd name="T13" fmla="*/ 35 h 35"/>
                  <a:gd name="T14" fmla="*/ 18 w 19"/>
                  <a:gd name="T15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5">
                    <a:moveTo>
                      <a:pt x="18" y="21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4" y="3"/>
                      <a:pt x="8" y="0"/>
                      <a:pt x="2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5"/>
                      <a:pt x="8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6" y="33"/>
                      <a:pt x="19" y="27"/>
                      <a:pt x="18" y="21"/>
                    </a:cubicBezTo>
                    <a:close/>
                  </a:path>
                </a:pathLst>
              </a:custGeom>
              <a:solidFill>
                <a:srgbClr val="D6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" name="Freeform 33"/>
              <p:cNvSpPr>
                <a:spLocks/>
              </p:cNvSpPr>
              <p:nvPr/>
            </p:nvSpPr>
            <p:spPr bwMode="auto">
              <a:xfrm>
                <a:off x="3937000" y="922338"/>
                <a:ext cx="98425" cy="257175"/>
              </a:xfrm>
              <a:custGeom>
                <a:avLst/>
                <a:gdLst>
                  <a:gd name="T0" fmla="*/ 4 w 13"/>
                  <a:gd name="T1" fmla="*/ 0 h 34"/>
                  <a:gd name="T2" fmla="*/ 1 w 13"/>
                  <a:gd name="T3" fmla="*/ 6 h 34"/>
                  <a:gd name="T4" fmla="*/ 6 w 13"/>
                  <a:gd name="T5" fmla="*/ 30 h 34"/>
                  <a:gd name="T6" fmla="*/ 12 w 13"/>
                  <a:gd name="T7" fmla="*/ 33 h 34"/>
                  <a:gd name="T8" fmla="*/ 13 w 13"/>
                  <a:gd name="T9" fmla="*/ 33 h 34"/>
                  <a:gd name="T10" fmla="*/ 5 w 13"/>
                  <a:gd name="T11" fmla="*/ 0 h 34"/>
                  <a:gd name="T12" fmla="*/ 4 w 13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4">
                    <a:moveTo>
                      <a:pt x="4" y="0"/>
                    </a:moveTo>
                    <a:cubicBezTo>
                      <a:pt x="2" y="0"/>
                      <a:pt x="0" y="3"/>
                      <a:pt x="1" y="6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2"/>
                      <a:pt x="9" y="34"/>
                      <a:pt x="12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2C4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" name="Freeform 34"/>
              <p:cNvSpPr>
                <a:spLocks/>
              </p:cNvSpPr>
              <p:nvPr/>
            </p:nvSpPr>
            <p:spPr bwMode="auto">
              <a:xfrm>
                <a:off x="2019300" y="2239963"/>
                <a:ext cx="1352550" cy="688975"/>
              </a:xfrm>
              <a:custGeom>
                <a:avLst/>
                <a:gdLst>
                  <a:gd name="T0" fmla="*/ 176 w 179"/>
                  <a:gd name="T1" fmla="*/ 89 h 91"/>
                  <a:gd name="T2" fmla="*/ 104 w 179"/>
                  <a:gd name="T3" fmla="*/ 0 h 91"/>
                  <a:gd name="T4" fmla="*/ 0 w 179"/>
                  <a:gd name="T5" fmla="*/ 78 h 91"/>
                  <a:gd name="T6" fmla="*/ 93 w 179"/>
                  <a:gd name="T7" fmla="*/ 89 h 91"/>
                  <a:gd name="T8" fmla="*/ 176 w 179"/>
                  <a:gd name="T9" fmla="*/ 8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91">
                    <a:moveTo>
                      <a:pt x="176" y="89"/>
                    </a:moveTo>
                    <a:cubicBezTo>
                      <a:pt x="179" y="38"/>
                      <a:pt x="150" y="0"/>
                      <a:pt x="104" y="0"/>
                    </a:cubicBezTo>
                    <a:cubicBezTo>
                      <a:pt x="62" y="0"/>
                      <a:pt x="20" y="33"/>
                      <a:pt x="0" y="78"/>
                    </a:cubicBezTo>
                    <a:cubicBezTo>
                      <a:pt x="19" y="91"/>
                      <a:pt x="93" y="89"/>
                      <a:pt x="93" y="89"/>
                    </a:cubicBezTo>
                    <a:lnTo>
                      <a:pt x="176" y="89"/>
                    </a:lnTo>
                    <a:close/>
                  </a:path>
                </a:pathLst>
              </a:custGeom>
              <a:solidFill>
                <a:srgbClr val="61B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9" name="Freeform 35"/>
              <p:cNvSpPr>
                <a:spLocks/>
              </p:cNvSpPr>
              <p:nvPr/>
            </p:nvSpPr>
            <p:spPr bwMode="auto">
              <a:xfrm>
                <a:off x="2495550" y="2789238"/>
                <a:ext cx="400050" cy="15875"/>
              </a:xfrm>
              <a:custGeom>
                <a:avLst/>
                <a:gdLst>
                  <a:gd name="T0" fmla="*/ 53 w 53"/>
                  <a:gd name="T1" fmla="*/ 1 h 2"/>
                  <a:gd name="T2" fmla="*/ 52 w 53"/>
                  <a:gd name="T3" fmla="*/ 2 h 2"/>
                  <a:gd name="T4" fmla="*/ 1 w 53"/>
                  <a:gd name="T5" fmla="*/ 2 h 2"/>
                  <a:gd name="T6" fmla="*/ 0 w 53"/>
                  <a:gd name="T7" fmla="*/ 1 h 2"/>
                  <a:gd name="T8" fmla="*/ 0 w 53"/>
                  <a:gd name="T9" fmla="*/ 1 h 2"/>
                  <a:gd name="T10" fmla="*/ 1 w 53"/>
                  <a:gd name="T11" fmla="*/ 0 h 2"/>
                  <a:gd name="T12" fmla="*/ 52 w 53"/>
                  <a:gd name="T13" fmla="*/ 0 h 2"/>
                  <a:gd name="T14" fmla="*/ 53 w 53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2">
                    <a:moveTo>
                      <a:pt x="53" y="1"/>
                    </a:moveTo>
                    <a:cubicBezTo>
                      <a:pt x="53" y="2"/>
                      <a:pt x="53" y="2"/>
                      <a:pt x="5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0" name="Freeform 36"/>
              <p:cNvSpPr>
                <a:spLocks/>
              </p:cNvSpPr>
              <p:nvPr/>
            </p:nvSpPr>
            <p:spPr bwMode="auto">
              <a:xfrm>
                <a:off x="2495550" y="2744788"/>
                <a:ext cx="400050" cy="15875"/>
              </a:xfrm>
              <a:custGeom>
                <a:avLst/>
                <a:gdLst>
                  <a:gd name="T0" fmla="*/ 53 w 53"/>
                  <a:gd name="T1" fmla="*/ 1 h 2"/>
                  <a:gd name="T2" fmla="*/ 52 w 53"/>
                  <a:gd name="T3" fmla="*/ 2 h 2"/>
                  <a:gd name="T4" fmla="*/ 1 w 53"/>
                  <a:gd name="T5" fmla="*/ 2 h 2"/>
                  <a:gd name="T6" fmla="*/ 0 w 53"/>
                  <a:gd name="T7" fmla="*/ 1 h 2"/>
                  <a:gd name="T8" fmla="*/ 0 w 53"/>
                  <a:gd name="T9" fmla="*/ 1 h 2"/>
                  <a:gd name="T10" fmla="*/ 1 w 53"/>
                  <a:gd name="T11" fmla="*/ 0 h 2"/>
                  <a:gd name="T12" fmla="*/ 52 w 53"/>
                  <a:gd name="T13" fmla="*/ 0 h 2"/>
                  <a:gd name="T14" fmla="*/ 53 w 53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2">
                    <a:moveTo>
                      <a:pt x="53" y="1"/>
                    </a:moveTo>
                    <a:cubicBezTo>
                      <a:pt x="53" y="2"/>
                      <a:pt x="53" y="2"/>
                      <a:pt x="5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3" y="1"/>
                      <a:pt x="53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1" name="Freeform 37"/>
              <p:cNvSpPr>
                <a:spLocks/>
              </p:cNvSpPr>
              <p:nvPr/>
            </p:nvSpPr>
            <p:spPr bwMode="auto">
              <a:xfrm>
                <a:off x="2495550" y="2700338"/>
                <a:ext cx="400050" cy="22225"/>
              </a:xfrm>
              <a:custGeom>
                <a:avLst/>
                <a:gdLst>
                  <a:gd name="T0" fmla="*/ 53 w 53"/>
                  <a:gd name="T1" fmla="*/ 2 h 3"/>
                  <a:gd name="T2" fmla="*/ 52 w 53"/>
                  <a:gd name="T3" fmla="*/ 3 h 3"/>
                  <a:gd name="T4" fmla="*/ 1 w 53"/>
                  <a:gd name="T5" fmla="*/ 3 h 3"/>
                  <a:gd name="T6" fmla="*/ 0 w 53"/>
                  <a:gd name="T7" fmla="*/ 2 h 3"/>
                  <a:gd name="T8" fmla="*/ 0 w 53"/>
                  <a:gd name="T9" fmla="*/ 2 h 3"/>
                  <a:gd name="T10" fmla="*/ 1 w 53"/>
                  <a:gd name="T11" fmla="*/ 0 h 3"/>
                  <a:gd name="T12" fmla="*/ 52 w 53"/>
                  <a:gd name="T13" fmla="*/ 0 h 3"/>
                  <a:gd name="T14" fmla="*/ 53 w 5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3">
                    <a:moveTo>
                      <a:pt x="53" y="2"/>
                    </a:moveTo>
                    <a:cubicBezTo>
                      <a:pt x="53" y="2"/>
                      <a:pt x="53" y="3"/>
                      <a:pt x="5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3" y="1"/>
                      <a:pt x="53" y="2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2" name="Freeform 38"/>
              <p:cNvSpPr>
                <a:spLocks/>
              </p:cNvSpPr>
              <p:nvPr/>
            </p:nvSpPr>
            <p:spPr bwMode="auto">
              <a:xfrm>
                <a:off x="2495550" y="2662238"/>
                <a:ext cx="400050" cy="15875"/>
              </a:xfrm>
              <a:custGeom>
                <a:avLst/>
                <a:gdLst>
                  <a:gd name="T0" fmla="*/ 53 w 53"/>
                  <a:gd name="T1" fmla="*/ 1 h 2"/>
                  <a:gd name="T2" fmla="*/ 52 w 53"/>
                  <a:gd name="T3" fmla="*/ 2 h 2"/>
                  <a:gd name="T4" fmla="*/ 1 w 53"/>
                  <a:gd name="T5" fmla="*/ 2 h 2"/>
                  <a:gd name="T6" fmla="*/ 0 w 53"/>
                  <a:gd name="T7" fmla="*/ 1 h 2"/>
                  <a:gd name="T8" fmla="*/ 0 w 53"/>
                  <a:gd name="T9" fmla="*/ 1 h 2"/>
                  <a:gd name="T10" fmla="*/ 1 w 53"/>
                  <a:gd name="T11" fmla="*/ 0 h 2"/>
                  <a:gd name="T12" fmla="*/ 52 w 53"/>
                  <a:gd name="T13" fmla="*/ 0 h 2"/>
                  <a:gd name="T14" fmla="*/ 53 w 53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2">
                    <a:moveTo>
                      <a:pt x="53" y="1"/>
                    </a:moveTo>
                    <a:cubicBezTo>
                      <a:pt x="53" y="2"/>
                      <a:pt x="53" y="2"/>
                      <a:pt x="5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131" name="TextBox 130"/>
          <p:cNvSpPr txBox="1"/>
          <p:nvPr/>
        </p:nvSpPr>
        <p:spPr>
          <a:xfrm>
            <a:off x="6428983" y="1268132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학습정리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132" name="그룹 131"/>
          <p:cNvGrpSpPr/>
          <p:nvPr/>
        </p:nvGrpSpPr>
        <p:grpSpPr>
          <a:xfrm>
            <a:off x="5775008" y="1251257"/>
            <a:ext cx="733368" cy="495414"/>
            <a:chOff x="4129088" y="2025650"/>
            <a:chExt cx="1492250" cy="1008063"/>
          </a:xfrm>
        </p:grpSpPr>
        <p:sp>
          <p:nvSpPr>
            <p:cNvPr id="133" name="Freeform 117"/>
            <p:cNvSpPr>
              <a:spLocks/>
            </p:cNvSpPr>
            <p:nvPr/>
          </p:nvSpPr>
          <p:spPr bwMode="auto">
            <a:xfrm>
              <a:off x="4816476" y="2613025"/>
              <a:ext cx="112713" cy="420688"/>
            </a:xfrm>
            <a:custGeom>
              <a:avLst/>
              <a:gdLst>
                <a:gd name="T0" fmla="*/ 30 w 30"/>
                <a:gd name="T1" fmla="*/ 107 h 111"/>
                <a:gd name="T2" fmla="*/ 30 w 30"/>
                <a:gd name="T3" fmla="*/ 0 h 111"/>
                <a:gd name="T4" fmla="*/ 0 w 30"/>
                <a:gd name="T5" fmla="*/ 0 h 111"/>
                <a:gd name="T6" fmla="*/ 0 w 30"/>
                <a:gd name="T7" fmla="*/ 111 h 111"/>
                <a:gd name="T8" fmla="*/ 30 w 30"/>
                <a:gd name="T9" fmla="*/ 10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1">
                  <a:moveTo>
                    <a:pt x="30" y="107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0" y="110"/>
                    <a:pt x="20" y="108"/>
                    <a:pt x="30" y="107"/>
                  </a:cubicBezTo>
                  <a:close/>
                </a:path>
              </a:pathLst>
            </a:cu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4" name="Freeform 118"/>
            <p:cNvSpPr>
              <a:spLocks/>
            </p:cNvSpPr>
            <p:nvPr/>
          </p:nvSpPr>
          <p:spPr bwMode="auto">
            <a:xfrm>
              <a:off x="4129088" y="2025650"/>
              <a:ext cx="1492250" cy="587375"/>
            </a:xfrm>
            <a:custGeom>
              <a:avLst/>
              <a:gdLst>
                <a:gd name="T0" fmla="*/ 395 w 395"/>
                <a:gd name="T1" fmla="*/ 155 h 155"/>
                <a:gd name="T2" fmla="*/ 0 w 395"/>
                <a:gd name="T3" fmla="*/ 155 h 155"/>
                <a:gd name="T4" fmla="*/ 88 w 395"/>
                <a:gd name="T5" fmla="*/ 0 h 155"/>
                <a:gd name="T6" fmla="*/ 306 w 395"/>
                <a:gd name="T7" fmla="*/ 0 h 155"/>
                <a:gd name="T8" fmla="*/ 395 w 395"/>
                <a:gd name="T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155">
                  <a:moveTo>
                    <a:pt x="395" y="155"/>
                  </a:moveTo>
                  <a:cubicBezTo>
                    <a:pt x="263" y="155"/>
                    <a:pt x="131" y="155"/>
                    <a:pt x="0" y="155"/>
                  </a:cubicBezTo>
                  <a:cubicBezTo>
                    <a:pt x="29" y="103"/>
                    <a:pt x="59" y="51"/>
                    <a:pt x="88" y="0"/>
                  </a:cubicBezTo>
                  <a:cubicBezTo>
                    <a:pt x="161" y="0"/>
                    <a:pt x="233" y="0"/>
                    <a:pt x="306" y="0"/>
                  </a:cubicBezTo>
                  <a:cubicBezTo>
                    <a:pt x="335" y="51"/>
                    <a:pt x="365" y="103"/>
                    <a:pt x="395" y="1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5" name="Freeform 119"/>
            <p:cNvSpPr>
              <a:spLocks/>
            </p:cNvSpPr>
            <p:nvPr/>
          </p:nvSpPr>
          <p:spPr bwMode="auto">
            <a:xfrm>
              <a:off x="4441826" y="2055813"/>
              <a:ext cx="276225" cy="109538"/>
            </a:xfrm>
            <a:custGeom>
              <a:avLst/>
              <a:gdLst>
                <a:gd name="T0" fmla="*/ 15 w 73"/>
                <a:gd name="T1" fmla="*/ 0 h 29"/>
                <a:gd name="T2" fmla="*/ 0 w 73"/>
                <a:gd name="T3" fmla="*/ 29 h 29"/>
                <a:gd name="T4" fmla="*/ 67 w 73"/>
                <a:gd name="T5" fmla="*/ 29 h 29"/>
                <a:gd name="T6" fmla="*/ 73 w 73"/>
                <a:gd name="T7" fmla="*/ 0 h 29"/>
                <a:gd name="T8" fmla="*/ 15 w 7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9">
                  <a:moveTo>
                    <a:pt x="15" y="0"/>
                  </a:moveTo>
                  <a:cubicBezTo>
                    <a:pt x="10" y="10"/>
                    <a:pt x="5" y="20"/>
                    <a:pt x="0" y="29"/>
                  </a:cubicBezTo>
                  <a:cubicBezTo>
                    <a:pt x="23" y="29"/>
                    <a:pt x="45" y="29"/>
                    <a:pt x="67" y="29"/>
                  </a:cubicBezTo>
                  <a:cubicBezTo>
                    <a:pt x="69" y="20"/>
                    <a:pt x="71" y="10"/>
                    <a:pt x="73" y="0"/>
                  </a:cubicBezTo>
                  <a:cubicBezTo>
                    <a:pt x="54" y="0"/>
                    <a:pt x="34" y="0"/>
                    <a:pt x="15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6" name="Freeform 120"/>
            <p:cNvSpPr>
              <a:spLocks/>
            </p:cNvSpPr>
            <p:nvPr/>
          </p:nvSpPr>
          <p:spPr bwMode="auto">
            <a:xfrm>
              <a:off x="4375151" y="2192338"/>
              <a:ext cx="315913" cy="114300"/>
            </a:xfrm>
            <a:custGeom>
              <a:avLst/>
              <a:gdLst>
                <a:gd name="T0" fmla="*/ 15 w 84"/>
                <a:gd name="T1" fmla="*/ 0 h 30"/>
                <a:gd name="T2" fmla="*/ 0 w 84"/>
                <a:gd name="T3" fmla="*/ 30 h 30"/>
                <a:gd name="T4" fmla="*/ 78 w 84"/>
                <a:gd name="T5" fmla="*/ 30 h 30"/>
                <a:gd name="T6" fmla="*/ 84 w 84"/>
                <a:gd name="T7" fmla="*/ 0 h 30"/>
                <a:gd name="T8" fmla="*/ 15 w 8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0">
                  <a:moveTo>
                    <a:pt x="15" y="0"/>
                  </a:moveTo>
                  <a:cubicBezTo>
                    <a:pt x="10" y="10"/>
                    <a:pt x="5" y="20"/>
                    <a:pt x="0" y="30"/>
                  </a:cubicBezTo>
                  <a:cubicBezTo>
                    <a:pt x="26" y="30"/>
                    <a:pt x="52" y="30"/>
                    <a:pt x="78" y="30"/>
                  </a:cubicBezTo>
                  <a:cubicBezTo>
                    <a:pt x="80" y="20"/>
                    <a:pt x="82" y="10"/>
                    <a:pt x="84" y="0"/>
                  </a:cubicBezTo>
                  <a:cubicBezTo>
                    <a:pt x="61" y="0"/>
                    <a:pt x="38" y="0"/>
                    <a:pt x="15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7" name="Freeform 121"/>
            <p:cNvSpPr>
              <a:spLocks/>
            </p:cNvSpPr>
            <p:nvPr/>
          </p:nvSpPr>
          <p:spPr bwMode="auto">
            <a:xfrm>
              <a:off x="4306888" y="2332038"/>
              <a:ext cx="354013" cy="111125"/>
            </a:xfrm>
            <a:custGeom>
              <a:avLst/>
              <a:gdLst>
                <a:gd name="T0" fmla="*/ 15 w 94"/>
                <a:gd name="T1" fmla="*/ 0 h 29"/>
                <a:gd name="T2" fmla="*/ 0 w 94"/>
                <a:gd name="T3" fmla="*/ 29 h 29"/>
                <a:gd name="T4" fmla="*/ 88 w 94"/>
                <a:gd name="T5" fmla="*/ 29 h 29"/>
                <a:gd name="T6" fmla="*/ 94 w 94"/>
                <a:gd name="T7" fmla="*/ 0 h 29"/>
                <a:gd name="T8" fmla="*/ 15 w 9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9">
                  <a:moveTo>
                    <a:pt x="15" y="0"/>
                  </a:moveTo>
                  <a:cubicBezTo>
                    <a:pt x="10" y="9"/>
                    <a:pt x="5" y="19"/>
                    <a:pt x="0" y="29"/>
                  </a:cubicBezTo>
                  <a:cubicBezTo>
                    <a:pt x="29" y="29"/>
                    <a:pt x="59" y="29"/>
                    <a:pt x="88" y="29"/>
                  </a:cubicBezTo>
                  <a:cubicBezTo>
                    <a:pt x="90" y="19"/>
                    <a:pt x="92" y="9"/>
                    <a:pt x="94" y="0"/>
                  </a:cubicBezTo>
                  <a:cubicBezTo>
                    <a:pt x="68" y="0"/>
                    <a:pt x="41" y="0"/>
                    <a:pt x="15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8" name="Freeform 122"/>
            <p:cNvSpPr>
              <a:spLocks/>
            </p:cNvSpPr>
            <p:nvPr/>
          </p:nvSpPr>
          <p:spPr bwMode="auto">
            <a:xfrm>
              <a:off x="4238626" y="2468563"/>
              <a:ext cx="396875" cy="111125"/>
            </a:xfrm>
            <a:custGeom>
              <a:avLst/>
              <a:gdLst>
                <a:gd name="T0" fmla="*/ 15 w 105"/>
                <a:gd name="T1" fmla="*/ 0 h 29"/>
                <a:gd name="T2" fmla="*/ 0 w 105"/>
                <a:gd name="T3" fmla="*/ 29 h 29"/>
                <a:gd name="T4" fmla="*/ 99 w 105"/>
                <a:gd name="T5" fmla="*/ 29 h 29"/>
                <a:gd name="T6" fmla="*/ 105 w 105"/>
                <a:gd name="T7" fmla="*/ 0 h 29"/>
                <a:gd name="T8" fmla="*/ 15 w 10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9">
                  <a:moveTo>
                    <a:pt x="15" y="0"/>
                  </a:moveTo>
                  <a:cubicBezTo>
                    <a:pt x="10" y="10"/>
                    <a:pt x="5" y="19"/>
                    <a:pt x="0" y="29"/>
                  </a:cubicBezTo>
                  <a:cubicBezTo>
                    <a:pt x="33" y="29"/>
                    <a:pt x="66" y="29"/>
                    <a:pt x="99" y="29"/>
                  </a:cubicBezTo>
                  <a:cubicBezTo>
                    <a:pt x="101" y="19"/>
                    <a:pt x="103" y="10"/>
                    <a:pt x="105" y="0"/>
                  </a:cubicBezTo>
                  <a:cubicBezTo>
                    <a:pt x="75" y="0"/>
                    <a:pt x="45" y="0"/>
                    <a:pt x="15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9" name="Freeform 123"/>
            <p:cNvSpPr>
              <a:spLocks/>
            </p:cNvSpPr>
            <p:nvPr/>
          </p:nvSpPr>
          <p:spPr bwMode="auto">
            <a:xfrm>
              <a:off x="4748213" y="2055813"/>
              <a:ext cx="252413" cy="109538"/>
            </a:xfrm>
            <a:custGeom>
              <a:avLst/>
              <a:gdLst>
                <a:gd name="T0" fmla="*/ 4 w 67"/>
                <a:gd name="T1" fmla="*/ 0 h 29"/>
                <a:gd name="T2" fmla="*/ 0 w 67"/>
                <a:gd name="T3" fmla="*/ 29 h 29"/>
                <a:gd name="T4" fmla="*/ 67 w 67"/>
                <a:gd name="T5" fmla="*/ 29 h 29"/>
                <a:gd name="T6" fmla="*/ 62 w 67"/>
                <a:gd name="T7" fmla="*/ 0 h 29"/>
                <a:gd name="T8" fmla="*/ 4 w 6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9">
                  <a:moveTo>
                    <a:pt x="4" y="0"/>
                  </a:moveTo>
                  <a:cubicBezTo>
                    <a:pt x="2" y="10"/>
                    <a:pt x="1" y="20"/>
                    <a:pt x="0" y="29"/>
                  </a:cubicBezTo>
                  <a:cubicBezTo>
                    <a:pt x="22" y="29"/>
                    <a:pt x="44" y="29"/>
                    <a:pt x="67" y="29"/>
                  </a:cubicBezTo>
                  <a:cubicBezTo>
                    <a:pt x="65" y="20"/>
                    <a:pt x="64" y="10"/>
                    <a:pt x="62" y="0"/>
                  </a:cubicBezTo>
                  <a:cubicBezTo>
                    <a:pt x="43" y="0"/>
                    <a:pt x="23" y="0"/>
                    <a:pt x="4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0" name="Freeform 124"/>
            <p:cNvSpPr>
              <a:spLocks/>
            </p:cNvSpPr>
            <p:nvPr/>
          </p:nvSpPr>
          <p:spPr bwMode="auto">
            <a:xfrm>
              <a:off x="4725988" y="2192338"/>
              <a:ext cx="293688" cy="114300"/>
            </a:xfrm>
            <a:custGeom>
              <a:avLst/>
              <a:gdLst>
                <a:gd name="T0" fmla="*/ 5 w 78"/>
                <a:gd name="T1" fmla="*/ 0 h 30"/>
                <a:gd name="T2" fmla="*/ 0 w 78"/>
                <a:gd name="T3" fmla="*/ 30 h 30"/>
                <a:gd name="T4" fmla="*/ 78 w 78"/>
                <a:gd name="T5" fmla="*/ 30 h 30"/>
                <a:gd name="T6" fmla="*/ 74 w 78"/>
                <a:gd name="T7" fmla="*/ 0 h 30"/>
                <a:gd name="T8" fmla="*/ 5 w 7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30">
                  <a:moveTo>
                    <a:pt x="5" y="0"/>
                  </a:moveTo>
                  <a:cubicBezTo>
                    <a:pt x="3" y="10"/>
                    <a:pt x="2" y="20"/>
                    <a:pt x="0" y="30"/>
                  </a:cubicBezTo>
                  <a:cubicBezTo>
                    <a:pt x="26" y="30"/>
                    <a:pt x="52" y="30"/>
                    <a:pt x="78" y="30"/>
                  </a:cubicBezTo>
                  <a:cubicBezTo>
                    <a:pt x="77" y="20"/>
                    <a:pt x="75" y="10"/>
                    <a:pt x="74" y="0"/>
                  </a:cubicBezTo>
                  <a:cubicBezTo>
                    <a:pt x="51" y="0"/>
                    <a:pt x="28" y="0"/>
                    <a:pt x="5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1" name="Freeform 125"/>
            <p:cNvSpPr>
              <a:spLocks/>
            </p:cNvSpPr>
            <p:nvPr/>
          </p:nvSpPr>
          <p:spPr bwMode="auto">
            <a:xfrm>
              <a:off x="4706938" y="2332038"/>
              <a:ext cx="331788" cy="111125"/>
            </a:xfrm>
            <a:custGeom>
              <a:avLst/>
              <a:gdLst>
                <a:gd name="T0" fmla="*/ 4 w 88"/>
                <a:gd name="T1" fmla="*/ 0 h 29"/>
                <a:gd name="T2" fmla="*/ 0 w 88"/>
                <a:gd name="T3" fmla="*/ 29 h 29"/>
                <a:gd name="T4" fmla="*/ 88 w 88"/>
                <a:gd name="T5" fmla="*/ 29 h 29"/>
                <a:gd name="T6" fmla="*/ 84 w 88"/>
                <a:gd name="T7" fmla="*/ 0 h 29"/>
                <a:gd name="T8" fmla="*/ 4 w 8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9">
                  <a:moveTo>
                    <a:pt x="4" y="0"/>
                  </a:moveTo>
                  <a:cubicBezTo>
                    <a:pt x="3" y="9"/>
                    <a:pt x="1" y="19"/>
                    <a:pt x="0" y="29"/>
                  </a:cubicBezTo>
                  <a:cubicBezTo>
                    <a:pt x="29" y="29"/>
                    <a:pt x="59" y="29"/>
                    <a:pt x="88" y="29"/>
                  </a:cubicBezTo>
                  <a:cubicBezTo>
                    <a:pt x="87" y="19"/>
                    <a:pt x="85" y="9"/>
                    <a:pt x="84" y="0"/>
                  </a:cubicBezTo>
                  <a:cubicBezTo>
                    <a:pt x="57" y="0"/>
                    <a:pt x="31" y="0"/>
                    <a:pt x="4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2" name="Freeform 126"/>
            <p:cNvSpPr>
              <a:spLocks/>
            </p:cNvSpPr>
            <p:nvPr/>
          </p:nvSpPr>
          <p:spPr bwMode="auto">
            <a:xfrm>
              <a:off x="4687888" y="2468563"/>
              <a:ext cx="374650" cy="111125"/>
            </a:xfrm>
            <a:custGeom>
              <a:avLst/>
              <a:gdLst>
                <a:gd name="T0" fmla="*/ 4 w 99"/>
                <a:gd name="T1" fmla="*/ 0 h 29"/>
                <a:gd name="T2" fmla="*/ 0 w 99"/>
                <a:gd name="T3" fmla="*/ 29 h 29"/>
                <a:gd name="T4" fmla="*/ 99 w 99"/>
                <a:gd name="T5" fmla="*/ 29 h 29"/>
                <a:gd name="T6" fmla="*/ 94 w 99"/>
                <a:gd name="T7" fmla="*/ 0 h 29"/>
                <a:gd name="T8" fmla="*/ 4 w 9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9">
                  <a:moveTo>
                    <a:pt x="4" y="0"/>
                  </a:moveTo>
                  <a:cubicBezTo>
                    <a:pt x="2" y="10"/>
                    <a:pt x="1" y="19"/>
                    <a:pt x="0" y="29"/>
                  </a:cubicBezTo>
                  <a:cubicBezTo>
                    <a:pt x="33" y="29"/>
                    <a:pt x="66" y="29"/>
                    <a:pt x="99" y="29"/>
                  </a:cubicBezTo>
                  <a:cubicBezTo>
                    <a:pt x="97" y="19"/>
                    <a:pt x="96" y="10"/>
                    <a:pt x="94" y="0"/>
                  </a:cubicBezTo>
                  <a:cubicBezTo>
                    <a:pt x="64" y="0"/>
                    <a:pt x="34" y="0"/>
                    <a:pt x="4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3" name="Freeform 127"/>
            <p:cNvSpPr>
              <a:spLocks/>
            </p:cNvSpPr>
            <p:nvPr/>
          </p:nvSpPr>
          <p:spPr bwMode="auto">
            <a:xfrm>
              <a:off x="5027613" y="2055813"/>
              <a:ext cx="276225" cy="109538"/>
            </a:xfrm>
            <a:custGeom>
              <a:avLst/>
              <a:gdLst>
                <a:gd name="T0" fmla="*/ 0 w 73"/>
                <a:gd name="T1" fmla="*/ 0 h 29"/>
                <a:gd name="T2" fmla="*/ 6 w 73"/>
                <a:gd name="T3" fmla="*/ 29 h 29"/>
                <a:gd name="T4" fmla="*/ 73 w 73"/>
                <a:gd name="T5" fmla="*/ 29 h 29"/>
                <a:gd name="T6" fmla="*/ 58 w 73"/>
                <a:gd name="T7" fmla="*/ 0 h 29"/>
                <a:gd name="T8" fmla="*/ 0 w 7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9">
                  <a:moveTo>
                    <a:pt x="0" y="0"/>
                  </a:moveTo>
                  <a:cubicBezTo>
                    <a:pt x="2" y="10"/>
                    <a:pt x="4" y="20"/>
                    <a:pt x="6" y="29"/>
                  </a:cubicBezTo>
                  <a:cubicBezTo>
                    <a:pt x="28" y="29"/>
                    <a:pt x="51" y="29"/>
                    <a:pt x="73" y="29"/>
                  </a:cubicBezTo>
                  <a:cubicBezTo>
                    <a:pt x="68" y="20"/>
                    <a:pt x="63" y="10"/>
                    <a:pt x="58" y="0"/>
                  </a:cubicBezTo>
                  <a:cubicBezTo>
                    <a:pt x="39" y="0"/>
                    <a:pt x="19" y="0"/>
                    <a:pt x="0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4" name="Freeform 128"/>
            <p:cNvSpPr>
              <a:spLocks/>
            </p:cNvSpPr>
            <p:nvPr/>
          </p:nvSpPr>
          <p:spPr bwMode="auto">
            <a:xfrm>
              <a:off x="5054601" y="2192338"/>
              <a:ext cx="317500" cy="114300"/>
            </a:xfrm>
            <a:custGeom>
              <a:avLst/>
              <a:gdLst>
                <a:gd name="T0" fmla="*/ 0 w 84"/>
                <a:gd name="T1" fmla="*/ 0 h 30"/>
                <a:gd name="T2" fmla="*/ 6 w 84"/>
                <a:gd name="T3" fmla="*/ 30 h 30"/>
                <a:gd name="T4" fmla="*/ 84 w 84"/>
                <a:gd name="T5" fmla="*/ 30 h 30"/>
                <a:gd name="T6" fmla="*/ 70 w 84"/>
                <a:gd name="T7" fmla="*/ 0 h 30"/>
                <a:gd name="T8" fmla="*/ 0 w 8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0">
                  <a:moveTo>
                    <a:pt x="0" y="0"/>
                  </a:moveTo>
                  <a:cubicBezTo>
                    <a:pt x="2" y="10"/>
                    <a:pt x="4" y="20"/>
                    <a:pt x="6" y="30"/>
                  </a:cubicBezTo>
                  <a:cubicBezTo>
                    <a:pt x="32" y="30"/>
                    <a:pt x="58" y="30"/>
                    <a:pt x="84" y="30"/>
                  </a:cubicBezTo>
                  <a:cubicBezTo>
                    <a:pt x="79" y="20"/>
                    <a:pt x="74" y="10"/>
                    <a:pt x="70" y="0"/>
                  </a:cubicBezTo>
                  <a:cubicBezTo>
                    <a:pt x="47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129"/>
            <p:cNvSpPr>
              <a:spLocks/>
            </p:cNvSpPr>
            <p:nvPr/>
          </p:nvSpPr>
          <p:spPr bwMode="auto">
            <a:xfrm>
              <a:off x="5084763" y="2332038"/>
              <a:ext cx="354013" cy="111125"/>
            </a:xfrm>
            <a:custGeom>
              <a:avLst/>
              <a:gdLst>
                <a:gd name="T0" fmla="*/ 0 w 94"/>
                <a:gd name="T1" fmla="*/ 0 h 29"/>
                <a:gd name="T2" fmla="*/ 6 w 94"/>
                <a:gd name="T3" fmla="*/ 29 h 29"/>
                <a:gd name="T4" fmla="*/ 94 w 94"/>
                <a:gd name="T5" fmla="*/ 29 h 29"/>
                <a:gd name="T6" fmla="*/ 80 w 94"/>
                <a:gd name="T7" fmla="*/ 0 h 29"/>
                <a:gd name="T8" fmla="*/ 0 w 9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9">
                  <a:moveTo>
                    <a:pt x="0" y="0"/>
                  </a:moveTo>
                  <a:cubicBezTo>
                    <a:pt x="2" y="9"/>
                    <a:pt x="4" y="19"/>
                    <a:pt x="6" y="29"/>
                  </a:cubicBezTo>
                  <a:cubicBezTo>
                    <a:pt x="35" y="29"/>
                    <a:pt x="65" y="29"/>
                    <a:pt x="94" y="29"/>
                  </a:cubicBezTo>
                  <a:cubicBezTo>
                    <a:pt x="89" y="19"/>
                    <a:pt x="85" y="9"/>
                    <a:pt x="80" y="0"/>
                  </a:cubicBezTo>
                  <a:cubicBezTo>
                    <a:pt x="53" y="0"/>
                    <a:pt x="26" y="0"/>
                    <a:pt x="0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130"/>
            <p:cNvSpPr>
              <a:spLocks/>
            </p:cNvSpPr>
            <p:nvPr/>
          </p:nvSpPr>
          <p:spPr bwMode="auto">
            <a:xfrm>
              <a:off x="5110163" y="2468563"/>
              <a:ext cx="396875" cy="111125"/>
            </a:xfrm>
            <a:custGeom>
              <a:avLst/>
              <a:gdLst>
                <a:gd name="T0" fmla="*/ 0 w 105"/>
                <a:gd name="T1" fmla="*/ 0 h 29"/>
                <a:gd name="T2" fmla="*/ 6 w 105"/>
                <a:gd name="T3" fmla="*/ 29 h 29"/>
                <a:gd name="T4" fmla="*/ 105 w 105"/>
                <a:gd name="T5" fmla="*/ 29 h 29"/>
                <a:gd name="T6" fmla="*/ 91 w 105"/>
                <a:gd name="T7" fmla="*/ 0 h 29"/>
                <a:gd name="T8" fmla="*/ 0 w 10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9">
                  <a:moveTo>
                    <a:pt x="0" y="0"/>
                  </a:moveTo>
                  <a:cubicBezTo>
                    <a:pt x="2" y="10"/>
                    <a:pt x="4" y="19"/>
                    <a:pt x="6" y="29"/>
                  </a:cubicBezTo>
                  <a:cubicBezTo>
                    <a:pt x="39" y="29"/>
                    <a:pt x="72" y="29"/>
                    <a:pt x="105" y="29"/>
                  </a:cubicBezTo>
                  <a:cubicBezTo>
                    <a:pt x="101" y="19"/>
                    <a:pt x="96" y="10"/>
                    <a:pt x="91" y="0"/>
                  </a:cubicBezTo>
                  <a:cubicBezTo>
                    <a:pt x="61" y="0"/>
                    <a:pt x="30" y="0"/>
                    <a:pt x="0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" name="Rectangle 131"/>
            <p:cNvSpPr>
              <a:spLocks noChangeArrowheads="1"/>
            </p:cNvSpPr>
            <p:nvPr/>
          </p:nvSpPr>
          <p:spPr bwMode="auto">
            <a:xfrm>
              <a:off x="4129088" y="2613025"/>
              <a:ext cx="1492250" cy="90488"/>
            </a:xfrm>
            <a:prstGeom prst="rect">
              <a:avLst/>
            </a:prstGeom>
            <a:solidFill>
              <a:srgbClr val="BBE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8" name="그룹 147"/>
          <p:cNvGrpSpPr/>
          <p:nvPr/>
        </p:nvGrpSpPr>
        <p:grpSpPr>
          <a:xfrm>
            <a:off x="5895936" y="1517680"/>
            <a:ext cx="4793448" cy="409369"/>
            <a:chOff x="5895936" y="1517680"/>
            <a:chExt cx="4793448" cy="409369"/>
          </a:xfrm>
        </p:grpSpPr>
        <p:cxnSp>
          <p:nvCxnSpPr>
            <p:cNvPr id="149" name="직선 연결선 148"/>
            <p:cNvCxnSpPr/>
            <p:nvPr/>
          </p:nvCxnSpPr>
          <p:spPr>
            <a:xfrm>
              <a:off x="5895936" y="1757593"/>
              <a:ext cx="4592770" cy="0"/>
            </a:xfrm>
            <a:prstGeom prst="line">
              <a:avLst/>
            </a:prstGeom>
            <a:ln w="38100">
              <a:solidFill>
                <a:srgbClr val="5EC6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Freeform 49"/>
            <p:cNvSpPr>
              <a:spLocks/>
            </p:cNvSpPr>
            <p:nvPr/>
          </p:nvSpPr>
          <p:spPr bwMode="auto">
            <a:xfrm rot="2879326" flipH="1">
              <a:off x="10527223" y="1783049"/>
              <a:ext cx="144000" cy="144000"/>
            </a:xfrm>
            <a:custGeom>
              <a:avLst/>
              <a:gdLst>
                <a:gd name="T0" fmla="*/ 97 w 130"/>
                <a:gd name="T1" fmla="*/ 81 h 116"/>
                <a:gd name="T2" fmla="*/ 49 w 130"/>
                <a:gd name="T3" fmla="*/ 50 h 116"/>
                <a:gd name="T4" fmla="*/ 102 w 130"/>
                <a:gd name="T5" fmla="*/ 71 h 116"/>
                <a:gd name="T6" fmla="*/ 130 w 130"/>
                <a:gd name="T7" fmla="*/ 87 h 116"/>
                <a:gd name="T8" fmla="*/ 88 w 130"/>
                <a:gd name="T9" fmla="*/ 14 h 116"/>
                <a:gd name="T10" fmla="*/ 0 w 130"/>
                <a:gd name="T11" fmla="*/ 24 h 116"/>
                <a:gd name="T12" fmla="*/ 42 w 130"/>
                <a:gd name="T13" fmla="*/ 103 h 116"/>
                <a:gd name="T14" fmla="*/ 127 w 130"/>
                <a:gd name="T15" fmla="*/ 95 h 116"/>
                <a:gd name="T16" fmla="*/ 97 w 130"/>
                <a:gd name="T17" fmla="*/ 8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16">
                  <a:moveTo>
                    <a:pt x="97" y="81"/>
                  </a:moveTo>
                  <a:cubicBezTo>
                    <a:pt x="76" y="71"/>
                    <a:pt x="59" y="59"/>
                    <a:pt x="49" y="50"/>
                  </a:cubicBezTo>
                  <a:cubicBezTo>
                    <a:pt x="63" y="53"/>
                    <a:pt x="82" y="60"/>
                    <a:pt x="102" y="71"/>
                  </a:cubicBezTo>
                  <a:cubicBezTo>
                    <a:pt x="113" y="76"/>
                    <a:pt x="122" y="82"/>
                    <a:pt x="130" y="87"/>
                  </a:cubicBezTo>
                  <a:cubicBezTo>
                    <a:pt x="128" y="54"/>
                    <a:pt x="113" y="27"/>
                    <a:pt x="88" y="14"/>
                  </a:cubicBezTo>
                  <a:cubicBezTo>
                    <a:pt x="62" y="0"/>
                    <a:pt x="30" y="5"/>
                    <a:pt x="0" y="24"/>
                  </a:cubicBezTo>
                  <a:cubicBezTo>
                    <a:pt x="2" y="60"/>
                    <a:pt x="16" y="89"/>
                    <a:pt x="42" y="103"/>
                  </a:cubicBezTo>
                  <a:cubicBezTo>
                    <a:pt x="67" y="116"/>
                    <a:pt x="98" y="112"/>
                    <a:pt x="127" y="95"/>
                  </a:cubicBezTo>
                  <a:cubicBezTo>
                    <a:pt x="117" y="92"/>
                    <a:pt x="107" y="87"/>
                    <a:pt x="97" y="81"/>
                  </a:cubicBezTo>
                  <a:close/>
                </a:path>
              </a:pathLst>
            </a:custGeom>
            <a:solidFill>
              <a:srgbClr val="629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" name="Freeform 49"/>
            <p:cNvSpPr>
              <a:spLocks/>
            </p:cNvSpPr>
            <p:nvPr/>
          </p:nvSpPr>
          <p:spPr bwMode="auto">
            <a:xfrm rot="6138081">
              <a:off x="10446217" y="1531789"/>
              <a:ext cx="257275" cy="229058"/>
            </a:xfrm>
            <a:custGeom>
              <a:avLst/>
              <a:gdLst>
                <a:gd name="T0" fmla="*/ 97 w 130"/>
                <a:gd name="T1" fmla="*/ 81 h 116"/>
                <a:gd name="T2" fmla="*/ 49 w 130"/>
                <a:gd name="T3" fmla="*/ 50 h 116"/>
                <a:gd name="T4" fmla="*/ 102 w 130"/>
                <a:gd name="T5" fmla="*/ 71 h 116"/>
                <a:gd name="T6" fmla="*/ 130 w 130"/>
                <a:gd name="T7" fmla="*/ 87 h 116"/>
                <a:gd name="T8" fmla="*/ 88 w 130"/>
                <a:gd name="T9" fmla="*/ 14 h 116"/>
                <a:gd name="T10" fmla="*/ 0 w 130"/>
                <a:gd name="T11" fmla="*/ 24 h 116"/>
                <a:gd name="T12" fmla="*/ 42 w 130"/>
                <a:gd name="T13" fmla="*/ 103 h 116"/>
                <a:gd name="T14" fmla="*/ 127 w 130"/>
                <a:gd name="T15" fmla="*/ 95 h 116"/>
                <a:gd name="T16" fmla="*/ 97 w 130"/>
                <a:gd name="T17" fmla="*/ 8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16">
                  <a:moveTo>
                    <a:pt x="97" y="81"/>
                  </a:moveTo>
                  <a:cubicBezTo>
                    <a:pt x="76" y="71"/>
                    <a:pt x="59" y="59"/>
                    <a:pt x="49" y="50"/>
                  </a:cubicBezTo>
                  <a:cubicBezTo>
                    <a:pt x="63" y="53"/>
                    <a:pt x="82" y="60"/>
                    <a:pt x="102" y="71"/>
                  </a:cubicBezTo>
                  <a:cubicBezTo>
                    <a:pt x="113" y="76"/>
                    <a:pt x="122" y="82"/>
                    <a:pt x="130" y="87"/>
                  </a:cubicBezTo>
                  <a:cubicBezTo>
                    <a:pt x="128" y="54"/>
                    <a:pt x="113" y="27"/>
                    <a:pt x="88" y="14"/>
                  </a:cubicBezTo>
                  <a:cubicBezTo>
                    <a:pt x="62" y="0"/>
                    <a:pt x="30" y="5"/>
                    <a:pt x="0" y="24"/>
                  </a:cubicBezTo>
                  <a:cubicBezTo>
                    <a:pt x="2" y="60"/>
                    <a:pt x="16" y="89"/>
                    <a:pt x="42" y="103"/>
                  </a:cubicBezTo>
                  <a:cubicBezTo>
                    <a:pt x="67" y="116"/>
                    <a:pt x="98" y="112"/>
                    <a:pt x="127" y="95"/>
                  </a:cubicBezTo>
                  <a:cubicBezTo>
                    <a:pt x="117" y="92"/>
                    <a:pt x="107" y="87"/>
                    <a:pt x="97" y="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29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그룹 216"/>
          <p:cNvGrpSpPr/>
          <p:nvPr/>
        </p:nvGrpSpPr>
        <p:grpSpPr>
          <a:xfrm>
            <a:off x="2482592" y="4861315"/>
            <a:ext cx="3639097" cy="390374"/>
            <a:chOff x="83890" y="1738321"/>
            <a:chExt cx="5268286" cy="317875"/>
          </a:xfrm>
        </p:grpSpPr>
        <p:sp>
          <p:nvSpPr>
            <p:cNvPr id="218" name="직사각형 217"/>
            <p:cNvSpPr/>
            <p:nvPr/>
          </p:nvSpPr>
          <p:spPr>
            <a:xfrm>
              <a:off x="83890" y="1738321"/>
              <a:ext cx="5268286" cy="317875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19" name="직선 연결선 218"/>
            <p:cNvCxnSpPr/>
            <p:nvPr/>
          </p:nvCxnSpPr>
          <p:spPr>
            <a:xfrm>
              <a:off x="83890" y="1897259"/>
              <a:ext cx="5268286" cy="0"/>
            </a:xfrm>
            <a:prstGeom prst="line">
              <a:avLst/>
            </a:prstGeom>
            <a:ln w="22225">
              <a:solidFill>
                <a:schemeClr val="tx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직사각형 2"/>
          <p:cNvSpPr/>
          <p:nvPr/>
        </p:nvSpPr>
        <p:spPr>
          <a:xfrm>
            <a:off x="177169" y="382268"/>
            <a:ext cx="2655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사용 소스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33168" y="5553249"/>
            <a:ext cx="7068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본</a:t>
            </a:r>
            <a:r>
              <a:rPr lang="en-US" altLang="ko-KR" dirty="0" smtClean="0"/>
              <a:t> PPT </a:t>
            </a:r>
            <a:r>
              <a:rPr lang="ko-KR" altLang="ko-KR" dirty="0" smtClean="0"/>
              <a:t>템플릿은 </a:t>
            </a:r>
            <a:r>
              <a:rPr lang="ko-KR" altLang="ko-KR" dirty="0"/>
              <a:t>㈜ 재미의 소유이며</a:t>
            </a:r>
            <a:r>
              <a:rPr lang="en-US" altLang="ko-KR" dirty="0"/>
              <a:t> </a:t>
            </a:r>
            <a:r>
              <a:rPr lang="ko-KR" altLang="ko-KR" dirty="0"/>
              <a:t>타 용도로 사용하실 수 없습니다</a:t>
            </a:r>
            <a:r>
              <a:rPr lang="en-US" altLang="ko-KR" dirty="0"/>
              <a:t>.</a:t>
            </a:r>
            <a:endParaRPr lang="ko-KR" altLang="ko-KR" dirty="0"/>
          </a:p>
          <a:p>
            <a:pPr algn="ctr"/>
            <a:r>
              <a:rPr lang="ko-KR" altLang="ko-KR" dirty="0"/>
              <a:t>ⓒ </a:t>
            </a:r>
            <a:r>
              <a:rPr lang="en-US" altLang="ko-KR" dirty="0" smtClean="0"/>
              <a:t>Copyright 2016 </a:t>
            </a:r>
            <a:r>
              <a:rPr lang="en-US" altLang="ko-KR" dirty="0"/>
              <a:t>XEMI all right reserved</a:t>
            </a:r>
            <a:endParaRPr lang="ko-KR" altLang="ko-KR" dirty="0"/>
          </a:p>
        </p:txBody>
      </p:sp>
      <p:grpSp>
        <p:nvGrpSpPr>
          <p:cNvPr id="5" name="그룹 4"/>
          <p:cNvGrpSpPr/>
          <p:nvPr/>
        </p:nvGrpSpPr>
        <p:grpSpPr>
          <a:xfrm>
            <a:off x="6313470" y="4110270"/>
            <a:ext cx="5543658" cy="1195945"/>
            <a:chOff x="6313470" y="4110270"/>
            <a:chExt cx="5543658" cy="1195945"/>
          </a:xfrm>
        </p:grpSpPr>
        <p:sp>
          <p:nvSpPr>
            <p:cNvPr id="40" name="타원 39"/>
            <p:cNvSpPr/>
            <p:nvPr/>
          </p:nvSpPr>
          <p:spPr>
            <a:xfrm>
              <a:off x="6408292" y="4577576"/>
              <a:ext cx="728638" cy="728639"/>
            </a:xfrm>
            <a:prstGeom prst="ellipse">
              <a:avLst/>
            </a:prstGeom>
            <a:solidFill>
              <a:srgbClr val="839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타원 40"/>
            <p:cNvSpPr/>
            <p:nvPr/>
          </p:nvSpPr>
          <p:spPr>
            <a:xfrm>
              <a:off x="11128490" y="4577576"/>
              <a:ext cx="728638" cy="728639"/>
            </a:xfrm>
            <a:prstGeom prst="ellipse">
              <a:avLst/>
            </a:prstGeom>
            <a:solidFill>
              <a:srgbClr val="F0A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타원 41"/>
            <p:cNvSpPr/>
            <p:nvPr/>
          </p:nvSpPr>
          <p:spPr>
            <a:xfrm>
              <a:off x="8296372" y="4577576"/>
              <a:ext cx="728638" cy="728639"/>
            </a:xfrm>
            <a:prstGeom prst="ellipse">
              <a:avLst/>
            </a:prstGeom>
            <a:solidFill>
              <a:srgbClr val="39A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타원 42"/>
            <p:cNvSpPr/>
            <p:nvPr/>
          </p:nvSpPr>
          <p:spPr>
            <a:xfrm>
              <a:off x="7352332" y="4577576"/>
              <a:ext cx="728638" cy="728639"/>
            </a:xfrm>
            <a:prstGeom prst="ellipse">
              <a:avLst/>
            </a:prstGeom>
            <a:solidFill>
              <a:srgbClr val="5EC6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타원 43"/>
            <p:cNvSpPr/>
            <p:nvPr/>
          </p:nvSpPr>
          <p:spPr>
            <a:xfrm>
              <a:off x="10184452" y="4577576"/>
              <a:ext cx="728638" cy="728639"/>
            </a:xfrm>
            <a:prstGeom prst="ellipse">
              <a:avLst/>
            </a:prstGeom>
            <a:solidFill>
              <a:srgbClr val="517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타원 44"/>
            <p:cNvSpPr/>
            <p:nvPr/>
          </p:nvSpPr>
          <p:spPr>
            <a:xfrm>
              <a:off x="9240412" y="4577576"/>
              <a:ext cx="728638" cy="728639"/>
            </a:xfrm>
            <a:prstGeom prst="ellipse">
              <a:avLst/>
            </a:prstGeom>
            <a:solidFill>
              <a:srgbClr val="2D9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6313470" y="4110270"/>
              <a:ext cx="10887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사용색상</a:t>
              </a:r>
              <a:endPara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328935" y="860249"/>
            <a:ext cx="2468104" cy="1633537"/>
            <a:chOff x="552450" y="322263"/>
            <a:chExt cx="3962400" cy="2622550"/>
          </a:xfrm>
        </p:grpSpPr>
        <p:grpSp>
          <p:nvGrpSpPr>
            <p:cNvPr id="38" name="그룹 37"/>
            <p:cNvGrpSpPr/>
            <p:nvPr/>
          </p:nvGrpSpPr>
          <p:grpSpPr>
            <a:xfrm>
              <a:off x="552450" y="322263"/>
              <a:ext cx="1981200" cy="1927225"/>
              <a:chOff x="552450" y="322263"/>
              <a:chExt cx="1981200" cy="1927225"/>
            </a:xfrm>
          </p:grpSpPr>
          <p:sp>
            <p:nvSpPr>
              <p:cNvPr id="85" name="Freeform 5"/>
              <p:cNvSpPr>
                <a:spLocks/>
              </p:cNvSpPr>
              <p:nvPr/>
            </p:nvSpPr>
            <p:spPr bwMode="auto">
              <a:xfrm>
                <a:off x="552450" y="563563"/>
                <a:ext cx="1127125" cy="1685925"/>
              </a:xfrm>
              <a:custGeom>
                <a:avLst/>
                <a:gdLst>
                  <a:gd name="T0" fmla="*/ 95 w 149"/>
                  <a:gd name="T1" fmla="*/ 216 h 223"/>
                  <a:gd name="T2" fmla="*/ 63 w 149"/>
                  <a:gd name="T3" fmla="*/ 216 h 223"/>
                  <a:gd name="T4" fmla="*/ 8 w 149"/>
                  <a:gd name="T5" fmla="*/ 160 h 223"/>
                  <a:gd name="T6" fmla="*/ 8 w 149"/>
                  <a:gd name="T7" fmla="*/ 64 h 223"/>
                  <a:gd name="T8" fmla="*/ 63 w 149"/>
                  <a:gd name="T9" fmla="*/ 8 h 223"/>
                  <a:gd name="T10" fmla="*/ 149 w 149"/>
                  <a:gd name="T11" fmla="*/ 8 h 223"/>
                  <a:gd name="T12" fmla="*/ 149 w 149"/>
                  <a:gd name="T13" fmla="*/ 0 h 223"/>
                  <a:gd name="T14" fmla="*/ 63 w 149"/>
                  <a:gd name="T15" fmla="*/ 0 h 223"/>
                  <a:gd name="T16" fmla="*/ 0 w 149"/>
                  <a:gd name="T17" fmla="*/ 64 h 223"/>
                  <a:gd name="T18" fmla="*/ 0 w 149"/>
                  <a:gd name="T19" fmla="*/ 160 h 223"/>
                  <a:gd name="T20" fmla="*/ 63 w 149"/>
                  <a:gd name="T21" fmla="*/ 223 h 223"/>
                  <a:gd name="T22" fmla="*/ 91 w 149"/>
                  <a:gd name="T23" fmla="*/ 223 h 223"/>
                  <a:gd name="T24" fmla="*/ 95 w 149"/>
                  <a:gd name="T25" fmla="*/ 21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9" h="223">
                    <a:moveTo>
                      <a:pt x="95" y="216"/>
                    </a:moveTo>
                    <a:cubicBezTo>
                      <a:pt x="63" y="216"/>
                      <a:pt x="63" y="216"/>
                      <a:pt x="63" y="216"/>
                    </a:cubicBezTo>
                    <a:cubicBezTo>
                      <a:pt x="33" y="216"/>
                      <a:pt x="8" y="191"/>
                      <a:pt x="8" y="160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33"/>
                      <a:pt x="33" y="8"/>
                      <a:pt x="63" y="8"/>
                    </a:cubicBezTo>
                    <a:cubicBezTo>
                      <a:pt x="149" y="8"/>
                      <a:pt x="149" y="8"/>
                      <a:pt x="149" y="8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28" y="0"/>
                      <a:pt x="0" y="29"/>
                      <a:pt x="0" y="64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95"/>
                      <a:pt x="28" y="223"/>
                      <a:pt x="63" y="223"/>
                    </a:cubicBezTo>
                    <a:cubicBezTo>
                      <a:pt x="91" y="223"/>
                      <a:pt x="91" y="223"/>
                      <a:pt x="91" y="223"/>
                    </a:cubicBezTo>
                    <a:cubicBezTo>
                      <a:pt x="92" y="221"/>
                      <a:pt x="93" y="218"/>
                      <a:pt x="95" y="216"/>
                    </a:cubicBez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" name="Freeform 6"/>
              <p:cNvSpPr>
                <a:spLocks/>
              </p:cNvSpPr>
              <p:nvPr/>
            </p:nvSpPr>
            <p:spPr bwMode="auto">
              <a:xfrm>
                <a:off x="1847850" y="388938"/>
                <a:ext cx="314325" cy="409575"/>
              </a:xfrm>
              <a:custGeom>
                <a:avLst/>
                <a:gdLst>
                  <a:gd name="T0" fmla="*/ 42 w 42"/>
                  <a:gd name="T1" fmla="*/ 0 h 54"/>
                  <a:gd name="T2" fmla="*/ 27 w 42"/>
                  <a:gd name="T3" fmla="*/ 0 h 54"/>
                  <a:gd name="T4" fmla="*/ 0 w 42"/>
                  <a:gd name="T5" fmla="*/ 27 h 54"/>
                  <a:gd name="T6" fmla="*/ 27 w 42"/>
                  <a:gd name="T7" fmla="*/ 54 h 54"/>
                  <a:gd name="T8" fmla="*/ 42 w 42"/>
                  <a:gd name="T9" fmla="*/ 54 h 54"/>
                  <a:gd name="T10" fmla="*/ 42 w 4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54">
                    <a:moveTo>
                      <a:pt x="42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42"/>
                      <a:pt x="12" y="54"/>
                      <a:pt x="27" y="54"/>
                    </a:cubicBezTo>
                    <a:cubicBezTo>
                      <a:pt x="42" y="54"/>
                      <a:pt x="42" y="54"/>
                      <a:pt x="42" y="54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" name="Freeform 7"/>
              <p:cNvSpPr>
                <a:spLocks/>
              </p:cNvSpPr>
              <p:nvPr/>
            </p:nvSpPr>
            <p:spPr bwMode="auto">
              <a:xfrm>
                <a:off x="1679575" y="547688"/>
                <a:ext cx="187325" cy="92075"/>
              </a:xfrm>
              <a:custGeom>
                <a:avLst/>
                <a:gdLst>
                  <a:gd name="T0" fmla="*/ 0 w 25"/>
                  <a:gd name="T1" fmla="*/ 12 h 12"/>
                  <a:gd name="T2" fmla="*/ 25 w 25"/>
                  <a:gd name="T3" fmla="*/ 12 h 12"/>
                  <a:gd name="T4" fmla="*/ 24 w 25"/>
                  <a:gd name="T5" fmla="*/ 6 h 12"/>
                  <a:gd name="T6" fmla="*/ 25 w 25"/>
                  <a:gd name="T7" fmla="*/ 0 h 12"/>
                  <a:gd name="T8" fmla="*/ 0 w 25"/>
                  <a:gd name="T9" fmla="*/ 0 h 12"/>
                  <a:gd name="T10" fmla="*/ 0 w 25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cubicBezTo>
                      <a:pt x="25" y="12"/>
                      <a:pt x="25" y="12"/>
                      <a:pt x="25" y="12"/>
                    </a:cubicBezTo>
                    <a:cubicBezTo>
                      <a:pt x="24" y="10"/>
                      <a:pt x="24" y="8"/>
                      <a:pt x="24" y="6"/>
                    </a:cubicBezTo>
                    <a:cubicBezTo>
                      <a:pt x="24" y="4"/>
                      <a:pt x="24" y="2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" name="Freeform 8"/>
              <p:cNvSpPr>
                <a:spLocks/>
              </p:cNvSpPr>
              <p:nvPr/>
            </p:nvSpPr>
            <p:spPr bwMode="auto">
              <a:xfrm>
                <a:off x="2162175" y="322263"/>
                <a:ext cx="76200" cy="542925"/>
              </a:xfrm>
              <a:custGeom>
                <a:avLst/>
                <a:gdLst>
                  <a:gd name="T0" fmla="*/ 5 w 10"/>
                  <a:gd name="T1" fmla="*/ 72 h 72"/>
                  <a:gd name="T2" fmla="*/ 0 w 10"/>
                  <a:gd name="T3" fmla="*/ 67 h 72"/>
                  <a:gd name="T4" fmla="*/ 0 w 10"/>
                  <a:gd name="T5" fmla="*/ 6 h 72"/>
                  <a:gd name="T6" fmla="*/ 5 w 10"/>
                  <a:gd name="T7" fmla="*/ 0 h 72"/>
                  <a:gd name="T8" fmla="*/ 5 w 10"/>
                  <a:gd name="T9" fmla="*/ 0 h 72"/>
                  <a:gd name="T10" fmla="*/ 10 w 10"/>
                  <a:gd name="T11" fmla="*/ 6 h 72"/>
                  <a:gd name="T12" fmla="*/ 10 w 10"/>
                  <a:gd name="T13" fmla="*/ 67 h 72"/>
                  <a:gd name="T14" fmla="*/ 5 w 10"/>
                  <a:gd name="T1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2">
                    <a:moveTo>
                      <a:pt x="5" y="72"/>
                    </a:moveTo>
                    <a:cubicBezTo>
                      <a:pt x="2" y="72"/>
                      <a:pt x="0" y="70"/>
                      <a:pt x="0" y="6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0" y="3"/>
                      <a:pt x="10" y="6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0" y="70"/>
                      <a:pt x="8" y="72"/>
                      <a:pt x="5" y="72"/>
                    </a:cubicBez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9" name="Freeform 9"/>
              <p:cNvSpPr>
                <a:spLocks noEditPoints="1"/>
              </p:cNvSpPr>
              <p:nvPr/>
            </p:nvSpPr>
            <p:spPr bwMode="auto">
              <a:xfrm>
                <a:off x="2238375" y="433388"/>
                <a:ext cx="295275" cy="317500"/>
              </a:xfrm>
              <a:custGeom>
                <a:avLst/>
                <a:gdLst>
                  <a:gd name="T0" fmla="*/ 39 w 39"/>
                  <a:gd name="T1" fmla="*/ 38 h 42"/>
                  <a:gd name="T2" fmla="*/ 35 w 39"/>
                  <a:gd name="T3" fmla="*/ 34 h 42"/>
                  <a:gd name="T4" fmla="*/ 0 w 39"/>
                  <a:gd name="T5" fmla="*/ 34 h 42"/>
                  <a:gd name="T6" fmla="*/ 0 w 39"/>
                  <a:gd name="T7" fmla="*/ 42 h 42"/>
                  <a:gd name="T8" fmla="*/ 35 w 39"/>
                  <a:gd name="T9" fmla="*/ 42 h 42"/>
                  <a:gd name="T10" fmla="*/ 39 w 39"/>
                  <a:gd name="T11" fmla="*/ 38 h 42"/>
                  <a:gd name="T12" fmla="*/ 39 w 39"/>
                  <a:gd name="T13" fmla="*/ 4 h 42"/>
                  <a:gd name="T14" fmla="*/ 35 w 39"/>
                  <a:gd name="T15" fmla="*/ 0 h 42"/>
                  <a:gd name="T16" fmla="*/ 0 w 39"/>
                  <a:gd name="T17" fmla="*/ 0 h 42"/>
                  <a:gd name="T18" fmla="*/ 0 w 39"/>
                  <a:gd name="T19" fmla="*/ 8 h 42"/>
                  <a:gd name="T20" fmla="*/ 35 w 39"/>
                  <a:gd name="T21" fmla="*/ 8 h 42"/>
                  <a:gd name="T22" fmla="*/ 39 w 39"/>
                  <a:gd name="T23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42">
                    <a:moveTo>
                      <a:pt x="39" y="38"/>
                    </a:moveTo>
                    <a:cubicBezTo>
                      <a:pt x="39" y="36"/>
                      <a:pt x="37" y="34"/>
                      <a:pt x="35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7" y="42"/>
                      <a:pt x="39" y="40"/>
                      <a:pt x="39" y="38"/>
                    </a:cubicBezTo>
                    <a:close/>
                    <a:moveTo>
                      <a:pt x="39" y="4"/>
                    </a:moveTo>
                    <a:cubicBezTo>
                      <a:pt x="39" y="2"/>
                      <a:pt x="37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8"/>
                      <a:pt x="39" y="6"/>
                      <a:pt x="39" y="4"/>
                    </a:cubicBezTo>
                    <a:close/>
                  </a:path>
                </a:pathLst>
              </a:custGeom>
              <a:solidFill>
                <a:srgbClr val="B6C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39" name="그룹 38"/>
            <p:cNvGrpSpPr/>
            <p:nvPr/>
          </p:nvGrpSpPr>
          <p:grpSpPr>
            <a:xfrm>
              <a:off x="1193800" y="411163"/>
              <a:ext cx="3321050" cy="2533650"/>
              <a:chOff x="2019300" y="906463"/>
              <a:chExt cx="3321050" cy="2533650"/>
            </a:xfrm>
          </p:grpSpPr>
          <p:sp>
            <p:nvSpPr>
              <p:cNvPr id="47" name="Freeform 10"/>
              <p:cNvSpPr>
                <a:spLocks/>
              </p:cNvSpPr>
              <p:nvPr/>
            </p:nvSpPr>
            <p:spPr bwMode="auto">
              <a:xfrm>
                <a:off x="3032125" y="2894013"/>
                <a:ext cx="361950" cy="196850"/>
              </a:xfrm>
              <a:custGeom>
                <a:avLst/>
                <a:gdLst>
                  <a:gd name="T0" fmla="*/ 41 w 48"/>
                  <a:gd name="T1" fmla="*/ 0 h 26"/>
                  <a:gd name="T2" fmla="*/ 41 w 48"/>
                  <a:gd name="T3" fmla="*/ 1 h 26"/>
                  <a:gd name="T4" fmla="*/ 0 w 48"/>
                  <a:gd name="T5" fmla="*/ 1 h 26"/>
                  <a:gd name="T6" fmla="*/ 2 w 48"/>
                  <a:gd name="T7" fmla="*/ 14 h 26"/>
                  <a:gd name="T8" fmla="*/ 1 w 48"/>
                  <a:gd name="T9" fmla="*/ 26 h 26"/>
                  <a:gd name="T10" fmla="*/ 5 w 48"/>
                  <a:gd name="T11" fmla="*/ 26 h 26"/>
                  <a:gd name="T12" fmla="*/ 48 w 48"/>
                  <a:gd name="T13" fmla="*/ 4 h 26"/>
                  <a:gd name="T14" fmla="*/ 41 w 48"/>
                  <a:gd name="T1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26">
                    <a:moveTo>
                      <a:pt x="41" y="0"/>
                    </a:moveTo>
                    <a:cubicBezTo>
                      <a:pt x="41" y="0"/>
                      <a:pt x="41" y="1"/>
                      <a:pt x="4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5"/>
                      <a:pt x="2" y="10"/>
                      <a:pt x="2" y="14"/>
                    </a:cubicBezTo>
                    <a:cubicBezTo>
                      <a:pt x="2" y="18"/>
                      <a:pt x="2" y="22"/>
                      <a:pt x="1" y="26"/>
                    </a:cubicBezTo>
                    <a:cubicBezTo>
                      <a:pt x="2" y="26"/>
                      <a:pt x="3" y="26"/>
                      <a:pt x="5" y="26"/>
                    </a:cubicBezTo>
                    <a:cubicBezTo>
                      <a:pt x="22" y="26"/>
                      <a:pt x="38" y="17"/>
                      <a:pt x="48" y="4"/>
                    </a:cubicBezTo>
                    <a:cubicBezTo>
                      <a:pt x="45" y="3"/>
                      <a:pt x="43" y="2"/>
                      <a:pt x="41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Oval 11"/>
              <p:cNvSpPr>
                <a:spLocks noChangeArrowheads="1"/>
              </p:cNvSpPr>
              <p:nvPr/>
            </p:nvSpPr>
            <p:spPr bwMode="auto">
              <a:xfrm>
                <a:off x="2238375" y="2605088"/>
                <a:ext cx="815975" cy="822325"/>
              </a:xfrm>
              <a:prstGeom prst="ellipse">
                <a:avLst/>
              </a:prstGeom>
              <a:solidFill>
                <a:srgbClr val="5C5B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Oval 12"/>
              <p:cNvSpPr>
                <a:spLocks noChangeArrowheads="1"/>
              </p:cNvSpPr>
              <p:nvPr/>
            </p:nvSpPr>
            <p:spPr bwMode="auto">
              <a:xfrm>
                <a:off x="2403475" y="2776538"/>
                <a:ext cx="476250" cy="479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Oval 13"/>
              <p:cNvSpPr>
                <a:spLocks noChangeArrowheads="1"/>
              </p:cNvSpPr>
              <p:nvPr/>
            </p:nvSpPr>
            <p:spPr bwMode="auto">
              <a:xfrm>
                <a:off x="2511425" y="2874963"/>
                <a:ext cx="269875" cy="282575"/>
              </a:xfrm>
              <a:prstGeom prst="ellipse">
                <a:avLst/>
              </a:prstGeom>
              <a:solidFill>
                <a:srgbClr val="D2C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Oval 14"/>
              <p:cNvSpPr>
                <a:spLocks noChangeArrowheads="1"/>
              </p:cNvSpPr>
              <p:nvPr/>
            </p:nvSpPr>
            <p:spPr bwMode="auto">
              <a:xfrm>
                <a:off x="2593975" y="2967038"/>
                <a:ext cx="98425" cy="98425"/>
              </a:xfrm>
              <a:prstGeom prst="ellipse">
                <a:avLst/>
              </a:prstGeom>
              <a:solidFill>
                <a:srgbClr val="696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Oval 15"/>
              <p:cNvSpPr>
                <a:spLocks noChangeArrowheads="1"/>
              </p:cNvSpPr>
              <p:nvPr/>
            </p:nvSpPr>
            <p:spPr bwMode="auto">
              <a:xfrm>
                <a:off x="4429125" y="2617788"/>
                <a:ext cx="822325" cy="822325"/>
              </a:xfrm>
              <a:prstGeom prst="ellipse">
                <a:avLst/>
              </a:prstGeom>
              <a:solidFill>
                <a:srgbClr val="5C5B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Oval 16"/>
              <p:cNvSpPr>
                <a:spLocks noChangeArrowheads="1"/>
              </p:cNvSpPr>
              <p:nvPr/>
            </p:nvSpPr>
            <p:spPr bwMode="auto">
              <a:xfrm>
                <a:off x="4600575" y="2789238"/>
                <a:ext cx="476250" cy="479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Oval 17"/>
              <p:cNvSpPr>
                <a:spLocks noChangeArrowheads="1"/>
              </p:cNvSpPr>
              <p:nvPr/>
            </p:nvSpPr>
            <p:spPr bwMode="auto">
              <a:xfrm>
                <a:off x="4699000" y="2887663"/>
                <a:ext cx="273050" cy="282575"/>
              </a:xfrm>
              <a:prstGeom prst="ellipse">
                <a:avLst/>
              </a:prstGeom>
              <a:solidFill>
                <a:srgbClr val="D2C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Oval 18"/>
              <p:cNvSpPr>
                <a:spLocks noChangeArrowheads="1"/>
              </p:cNvSpPr>
              <p:nvPr/>
            </p:nvSpPr>
            <p:spPr bwMode="auto">
              <a:xfrm>
                <a:off x="4791075" y="2979738"/>
                <a:ext cx="98425" cy="98425"/>
              </a:xfrm>
              <a:prstGeom prst="ellipse">
                <a:avLst/>
              </a:prstGeom>
              <a:solidFill>
                <a:srgbClr val="696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19"/>
              <p:cNvSpPr>
                <a:spLocks/>
              </p:cNvSpPr>
              <p:nvPr/>
            </p:nvSpPr>
            <p:spPr bwMode="auto">
              <a:xfrm>
                <a:off x="4254500" y="2443163"/>
                <a:ext cx="1085850" cy="574675"/>
              </a:xfrm>
              <a:custGeom>
                <a:avLst/>
                <a:gdLst>
                  <a:gd name="T0" fmla="*/ 30 w 144"/>
                  <a:gd name="T1" fmla="*/ 76 h 76"/>
                  <a:gd name="T2" fmla="*/ 31 w 144"/>
                  <a:gd name="T3" fmla="*/ 69 h 76"/>
                  <a:gd name="T4" fmla="*/ 54 w 144"/>
                  <a:gd name="T5" fmla="*/ 43 h 76"/>
                  <a:gd name="T6" fmla="*/ 144 w 144"/>
                  <a:gd name="T7" fmla="*/ 38 h 76"/>
                  <a:gd name="T8" fmla="*/ 77 w 144"/>
                  <a:gd name="T9" fmla="*/ 0 h 76"/>
                  <a:gd name="T10" fmla="*/ 0 w 144"/>
                  <a:gd name="T11" fmla="*/ 76 h 76"/>
                  <a:gd name="T12" fmla="*/ 30 w 144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76">
                    <a:moveTo>
                      <a:pt x="30" y="76"/>
                    </a:moveTo>
                    <a:cubicBezTo>
                      <a:pt x="30" y="74"/>
                      <a:pt x="31" y="71"/>
                      <a:pt x="31" y="69"/>
                    </a:cubicBezTo>
                    <a:cubicBezTo>
                      <a:pt x="35" y="53"/>
                      <a:pt x="41" y="43"/>
                      <a:pt x="54" y="43"/>
                    </a:cubicBezTo>
                    <a:cubicBezTo>
                      <a:pt x="67" y="43"/>
                      <a:pt x="124" y="47"/>
                      <a:pt x="144" y="38"/>
                    </a:cubicBezTo>
                    <a:cubicBezTo>
                      <a:pt x="129" y="15"/>
                      <a:pt x="106" y="0"/>
                      <a:pt x="77" y="0"/>
                    </a:cubicBezTo>
                    <a:cubicBezTo>
                      <a:pt x="35" y="0"/>
                      <a:pt x="1" y="34"/>
                      <a:pt x="0" y="76"/>
                    </a:cubicBez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61B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altLang="ko-KR" dirty="0" smtClean="0"/>
                  <a:t>  </a:t>
                </a:r>
                <a:endParaRPr lang="ko-KR" altLang="en-US" dirty="0"/>
              </a:p>
            </p:txBody>
          </p:sp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>
                <a:off x="2368550" y="2125663"/>
                <a:ext cx="88900" cy="263525"/>
              </a:xfrm>
              <a:custGeom>
                <a:avLst/>
                <a:gdLst>
                  <a:gd name="T0" fmla="*/ 12 w 12"/>
                  <a:gd name="T1" fmla="*/ 24 h 35"/>
                  <a:gd name="T2" fmla="*/ 12 w 12"/>
                  <a:gd name="T3" fmla="*/ 11 h 35"/>
                  <a:gd name="T4" fmla="*/ 1 w 12"/>
                  <a:gd name="T5" fmla="*/ 0 h 35"/>
                  <a:gd name="T6" fmla="*/ 0 w 12"/>
                  <a:gd name="T7" fmla="*/ 0 h 35"/>
                  <a:gd name="T8" fmla="*/ 0 w 12"/>
                  <a:gd name="T9" fmla="*/ 33 h 35"/>
                  <a:gd name="T10" fmla="*/ 0 w 12"/>
                  <a:gd name="T11" fmla="*/ 35 h 35"/>
                  <a:gd name="T12" fmla="*/ 1 w 12"/>
                  <a:gd name="T13" fmla="*/ 35 h 35"/>
                  <a:gd name="T14" fmla="*/ 12 w 12"/>
                  <a:gd name="T15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35">
                    <a:moveTo>
                      <a:pt x="12" y="24"/>
                    </a:move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5"/>
                      <a:pt x="7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4"/>
                      <a:pt x="0" y="34"/>
                      <a:pt x="0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7" y="35"/>
                      <a:pt x="12" y="30"/>
                      <a:pt x="12" y="24"/>
                    </a:cubicBezTo>
                    <a:close/>
                  </a:path>
                </a:pathLst>
              </a:custGeom>
              <a:solidFill>
                <a:srgbClr val="CBE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21"/>
              <p:cNvSpPr>
                <a:spLocks/>
              </p:cNvSpPr>
              <p:nvPr/>
            </p:nvSpPr>
            <p:spPr bwMode="auto">
              <a:xfrm>
                <a:off x="2324100" y="2125663"/>
                <a:ext cx="44450" cy="263525"/>
              </a:xfrm>
              <a:custGeom>
                <a:avLst/>
                <a:gdLst>
                  <a:gd name="T0" fmla="*/ 5 w 6"/>
                  <a:gd name="T1" fmla="*/ 0 h 35"/>
                  <a:gd name="T2" fmla="*/ 0 w 6"/>
                  <a:gd name="T3" fmla="*/ 6 h 35"/>
                  <a:gd name="T4" fmla="*/ 0 w 6"/>
                  <a:gd name="T5" fmla="*/ 30 h 35"/>
                  <a:gd name="T6" fmla="*/ 5 w 6"/>
                  <a:gd name="T7" fmla="*/ 35 h 35"/>
                  <a:gd name="T8" fmla="*/ 6 w 6"/>
                  <a:gd name="T9" fmla="*/ 35 h 35"/>
                  <a:gd name="T10" fmla="*/ 6 w 6"/>
                  <a:gd name="T11" fmla="*/ 0 h 35"/>
                  <a:gd name="T12" fmla="*/ 5 w 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5">
                    <a:moveTo>
                      <a:pt x="5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3"/>
                      <a:pt x="2" y="35"/>
                      <a:pt x="5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A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22"/>
              <p:cNvSpPr>
                <a:spLocks/>
              </p:cNvSpPr>
              <p:nvPr/>
            </p:nvSpPr>
            <p:spPr bwMode="auto">
              <a:xfrm>
                <a:off x="4768850" y="2185988"/>
                <a:ext cx="92075" cy="228600"/>
              </a:xfrm>
              <a:custGeom>
                <a:avLst/>
                <a:gdLst>
                  <a:gd name="T0" fmla="*/ 12 w 12"/>
                  <a:gd name="T1" fmla="*/ 10 h 30"/>
                  <a:gd name="T2" fmla="*/ 2 w 12"/>
                  <a:gd name="T3" fmla="*/ 0 h 30"/>
                  <a:gd name="T4" fmla="*/ 4 w 12"/>
                  <a:gd name="T5" fmla="*/ 6 h 30"/>
                  <a:gd name="T6" fmla="*/ 0 w 12"/>
                  <a:gd name="T7" fmla="*/ 30 h 30"/>
                  <a:gd name="T8" fmla="*/ 3 w 12"/>
                  <a:gd name="T9" fmla="*/ 30 h 30"/>
                  <a:gd name="T10" fmla="*/ 12 w 12"/>
                  <a:gd name="T11" fmla="*/ 20 h 30"/>
                  <a:gd name="T12" fmla="*/ 12 w 12"/>
                  <a:gd name="T13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12" y="10"/>
                    </a:moveTo>
                    <a:cubicBezTo>
                      <a:pt x="12" y="4"/>
                      <a:pt x="8" y="0"/>
                      <a:pt x="2" y="0"/>
                    </a:cubicBezTo>
                    <a:cubicBezTo>
                      <a:pt x="3" y="2"/>
                      <a:pt x="3" y="4"/>
                      <a:pt x="4" y="6"/>
                    </a:cubicBezTo>
                    <a:cubicBezTo>
                      <a:pt x="6" y="16"/>
                      <a:pt x="4" y="24"/>
                      <a:pt x="0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8" y="30"/>
                      <a:pt x="12" y="25"/>
                      <a:pt x="12" y="20"/>
                    </a:cubicBez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CBE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23"/>
              <p:cNvSpPr>
                <a:spLocks/>
              </p:cNvSpPr>
              <p:nvPr/>
            </p:nvSpPr>
            <p:spPr bwMode="auto">
              <a:xfrm>
                <a:off x="2428875" y="1655763"/>
                <a:ext cx="2406650" cy="1301750"/>
              </a:xfrm>
              <a:custGeom>
                <a:avLst/>
                <a:gdLst>
                  <a:gd name="T0" fmla="*/ 315 w 319"/>
                  <a:gd name="T1" fmla="*/ 77 h 172"/>
                  <a:gd name="T2" fmla="*/ 279 w 319"/>
                  <a:gd name="T3" fmla="*/ 0 h 172"/>
                  <a:gd name="T4" fmla="*/ 263 w 319"/>
                  <a:gd name="T5" fmla="*/ 2 h 172"/>
                  <a:gd name="T6" fmla="*/ 256 w 319"/>
                  <a:gd name="T7" fmla="*/ 1 h 172"/>
                  <a:gd name="T8" fmla="*/ 271 w 319"/>
                  <a:gd name="T9" fmla="*/ 65 h 172"/>
                  <a:gd name="T10" fmla="*/ 260 w 319"/>
                  <a:gd name="T11" fmla="*/ 104 h 172"/>
                  <a:gd name="T12" fmla="*/ 234 w 319"/>
                  <a:gd name="T13" fmla="*/ 135 h 172"/>
                  <a:gd name="T14" fmla="*/ 202 w 319"/>
                  <a:gd name="T15" fmla="*/ 148 h 172"/>
                  <a:gd name="T16" fmla="*/ 176 w 319"/>
                  <a:gd name="T17" fmla="*/ 148 h 172"/>
                  <a:gd name="T18" fmla="*/ 149 w 319"/>
                  <a:gd name="T19" fmla="*/ 106 h 172"/>
                  <a:gd name="T20" fmla="*/ 158 w 319"/>
                  <a:gd name="T21" fmla="*/ 89 h 172"/>
                  <a:gd name="T22" fmla="*/ 163 w 319"/>
                  <a:gd name="T23" fmla="*/ 72 h 172"/>
                  <a:gd name="T24" fmla="*/ 163 w 319"/>
                  <a:gd name="T25" fmla="*/ 64 h 172"/>
                  <a:gd name="T26" fmla="*/ 0 w 319"/>
                  <a:gd name="T27" fmla="*/ 64 h 172"/>
                  <a:gd name="T28" fmla="*/ 0 w 319"/>
                  <a:gd name="T29" fmla="*/ 93 h 172"/>
                  <a:gd name="T30" fmla="*/ 49 w 319"/>
                  <a:gd name="T31" fmla="*/ 79 h 172"/>
                  <a:gd name="T32" fmla="*/ 121 w 319"/>
                  <a:gd name="T33" fmla="*/ 167 h 172"/>
                  <a:gd name="T34" fmla="*/ 137 w 319"/>
                  <a:gd name="T35" fmla="*/ 172 h 172"/>
                  <a:gd name="T36" fmla="*/ 234 w 319"/>
                  <a:gd name="T37" fmla="*/ 172 h 172"/>
                  <a:gd name="T38" fmla="*/ 254 w 319"/>
                  <a:gd name="T39" fmla="*/ 157 h 172"/>
                  <a:gd name="T40" fmla="*/ 292 w 319"/>
                  <a:gd name="T41" fmla="*/ 115 h 172"/>
                  <a:gd name="T42" fmla="*/ 315 w 319"/>
                  <a:gd name="T43" fmla="*/ 7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9" h="172">
                    <a:moveTo>
                      <a:pt x="315" y="77"/>
                    </a:moveTo>
                    <a:cubicBezTo>
                      <a:pt x="308" y="46"/>
                      <a:pt x="288" y="13"/>
                      <a:pt x="279" y="0"/>
                    </a:cubicBezTo>
                    <a:cubicBezTo>
                      <a:pt x="263" y="2"/>
                      <a:pt x="263" y="2"/>
                      <a:pt x="263" y="2"/>
                    </a:cubicBezTo>
                    <a:cubicBezTo>
                      <a:pt x="261" y="2"/>
                      <a:pt x="258" y="2"/>
                      <a:pt x="256" y="1"/>
                    </a:cubicBezTo>
                    <a:cubicBezTo>
                      <a:pt x="259" y="10"/>
                      <a:pt x="269" y="49"/>
                      <a:pt x="271" y="65"/>
                    </a:cubicBezTo>
                    <a:cubicBezTo>
                      <a:pt x="273" y="80"/>
                      <a:pt x="272" y="94"/>
                      <a:pt x="260" y="104"/>
                    </a:cubicBezTo>
                    <a:cubicBezTo>
                      <a:pt x="250" y="111"/>
                      <a:pt x="244" y="118"/>
                      <a:pt x="234" y="135"/>
                    </a:cubicBezTo>
                    <a:cubicBezTo>
                      <a:pt x="229" y="144"/>
                      <a:pt x="217" y="148"/>
                      <a:pt x="202" y="148"/>
                    </a:cubicBezTo>
                    <a:cubicBezTo>
                      <a:pt x="195" y="148"/>
                      <a:pt x="195" y="148"/>
                      <a:pt x="176" y="148"/>
                    </a:cubicBezTo>
                    <a:cubicBezTo>
                      <a:pt x="151" y="148"/>
                      <a:pt x="134" y="136"/>
                      <a:pt x="149" y="106"/>
                    </a:cubicBezTo>
                    <a:cubicBezTo>
                      <a:pt x="152" y="100"/>
                      <a:pt x="156" y="94"/>
                      <a:pt x="158" y="89"/>
                    </a:cubicBezTo>
                    <a:cubicBezTo>
                      <a:pt x="161" y="84"/>
                      <a:pt x="163" y="79"/>
                      <a:pt x="163" y="72"/>
                    </a:cubicBezTo>
                    <a:cubicBezTo>
                      <a:pt x="163" y="68"/>
                      <a:pt x="163" y="64"/>
                      <a:pt x="163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5" y="84"/>
                      <a:pt x="32" y="79"/>
                      <a:pt x="49" y="79"/>
                    </a:cubicBezTo>
                    <a:cubicBezTo>
                      <a:pt x="94" y="79"/>
                      <a:pt x="124" y="117"/>
                      <a:pt x="121" y="167"/>
                    </a:cubicBezTo>
                    <a:cubicBezTo>
                      <a:pt x="124" y="170"/>
                      <a:pt x="129" y="172"/>
                      <a:pt x="137" y="172"/>
                    </a:cubicBezTo>
                    <a:cubicBezTo>
                      <a:pt x="173" y="172"/>
                      <a:pt x="225" y="172"/>
                      <a:pt x="234" y="172"/>
                    </a:cubicBezTo>
                    <a:cubicBezTo>
                      <a:pt x="242" y="172"/>
                      <a:pt x="250" y="166"/>
                      <a:pt x="254" y="157"/>
                    </a:cubicBezTo>
                    <a:cubicBezTo>
                      <a:pt x="263" y="134"/>
                      <a:pt x="279" y="122"/>
                      <a:pt x="292" y="115"/>
                    </a:cubicBezTo>
                    <a:cubicBezTo>
                      <a:pt x="306" y="108"/>
                      <a:pt x="319" y="98"/>
                      <a:pt x="315" y="77"/>
                    </a:cubicBezTo>
                    <a:close/>
                  </a:path>
                </a:pathLst>
              </a:custGeom>
              <a:solidFill>
                <a:srgbClr val="89CD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Freeform 24"/>
              <p:cNvSpPr>
                <a:spLocks/>
              </p:cNvSpPr>
              <p:nvPr/>
            </p:nvSpPr>
            <p:spPr bwMode="auto">
              <a:xfrm>
                <a:off x="3498850" y="2640013"/>
                <a:ext cx="701675" cy="196850"/>
              </a:xfrm>
              <a:custGeom>
                <a:avLst/>
                <a:gdLst>
                  <a:gd name="T0" fmla="*/ 3 w 93"/>
                  <a:gd name="T1" fmla="*/ 0 h 26"/>
                  <a:gd name="T2" fmla="*/ 35 w 93"/>
                  <a:gd name="T3" fmla="*/ 26 h 26"/>
                  <a:gd name="T4" fmla="*/ 61 w 93"/>
                  <a:gd name="T5" fmla="*/ 26 h 26"/>
                  <a:gd name="T6" fmla="*/ 93 w 93"/>
                  <a:gd name="T7" fmla="*/ 4 h 26"/>
                  <a:gd name="T8" fmla="*/ 61 w 93"/>
                  <a:gd name="T9" fmla="*/ 17 h 26"/>
                  <a:gd name="T10" fmla="*/ 35 w 93"/>
                  <a:gd name="T11" fmla="*/ 17 h 26"/>
                  <a:gd name="T12" fmla="*/ 3 w 93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26">
                    <a:moveTo>
                      <a:pt x="3" y="0"/>
                    </a:moveTo>
                    <a:cubicBezTo>
                      <a:pt x="0" y="18"/>
                      <a:pt x="14" y="26"/>
                      <a:pt x="35" y="26"/>
                    </a:cubicBezTo>
                    <a:cubicBezTo>
                      <a:pt x="54" y="26"/>
                      <a:pt x="54" y="26"/>
                      <a:pt x="61" y="26"/>
                    </a:cubicBezTo>
                    <a:cubicBezTo>
                      <a:pt x="76" y="26"/>
                      <a:pt x="89" y="18"/>
                      <a:pt x="93" y="4"/>
                    </a:cubicBezTo>
                    <a:cubicBezTo>
                      <a:pt x="88" y="13"/>
                      <a:pt x="76" y="17"/>
                      <a:pt x="61" y="17"/>
                    </a:cubicBezTo>
                    <a:cubicBezTo>
                      <a:pt x="54" y="17"/>
                      <a:pt x="54" y="17"/>
                      <a:pt x="35" y="17"/>
                    </a:cubicBezTo>
                    <a:cubicBezTo>
                      <a:pt x="18" y="17"/>
                      <a:pt x="5" y="12"/>
                      <a:pt x="3" y="0"/>
                    </a:cubicBezTo>
                    <a:close/>
                  </a:path>
                </a:pathLst>
              </a:custGeom>
              <a:solidFill>
                <a:srgbClr val="696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" name="Freeform 25"/>
              <p:cNvSpPr>
                <a:spLocks/>
              </p:cNvSpPr>
              <p:nvPr/>
            </p:nvSpPr>
            <p:spPr bwMode="auto">
              <a:xfrm>
                <a:off x="2428875" y="1890713"/>
                <a:ext cx="1228725" cy="250825"/>
              </a:xfrm>
              <a:custGeom>
                <a:avLst/>
                <a:gdLst>
                  <a:gd name="T0" fmla="*/ 163 w 163"/>
                  <a:gd name="T1" fmla="*/ 33 h 33"/>
                  <a:gd name="T2" fmla="*/ 163 w 163"/>
                  <a:gd name="T3" fmla="*/ 20 h 33"/>
                  <a:gd name="T4" fmla="*/ 143 w 163"/>
                  <a:gd name="T5" fmla="*/ 0 h 33"/>
                  <a:gd name="T6" fmla="*/ 20 w 163"/>
                  <a:gd name="T7" fmla="*/ 0 h 33"/>
                  <a:gd name="T8" fmla="*/ 0 w 163"/>
                  <a:gd name="T9" fmla="*/ 20 h 33"/>
                  <a:gd name="T10" fmla="*/ 0 w 163"/>
                  <a:gd name="T11" fmla="*/ 33 h 33"/>
                  <a:gd name="T12" fmla="*/ 163 w 163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33">
                    <a:moveTo>
                      <a:pt x="163" y="33"/>
                    </a:moveTo>
                    <a:cubicBezTo>
                      <a:pt x="163" y="20"/>
                      <a:pt x="163" y="20"/>
                      <a:pt x="163" y="20"/>
                    </a:cubicBezTo>
                    <a:cubicBezTo>
                      <a:pt x="163" y="9"/>
                      <a:pt x="154" y="0"/>
                      <a:pt x="14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3"/>
                      <a:pt x="0" y="33"/>
                      <a:pt x="0" y="33"/>
                    </a:cubicBezTo>
                    <a:lnTo>
                      <a:pt x="163" y="33"/>
                    </a:lnTo>
                    <a:close/>
                  </a:path>
                </a:pathLst>
              </a:custGeom>
              <a:solidFill>
                <a:srgbClr val="696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2" name="Freeform 26"/>
              <p:cNvSpPr>
                <a:spLocks/>
              </p:cNvSpPr>
              <p:nvPr/>
            </p:nvSpPr>
            <p:spPr bwMode="auto">
              <a:xfrm>
                <a:off x="4619625" y="1389063"/>
                <a:ext cx="120650" cy="266700"/>
              </a:xfrm>
              <a:custGeom>
                <a:avLst/>
                <a:gdLst>
                  <a:gd name="T0" fmla="*/ 15 w 16"/>
                  <a:gd name="T1" fmla="*/ 22 h 35"/>
                  <a:gd name="T2" fmla="*/ 14 w 16"/>
                  <a:gd name="T3" fmla="*/ 10 h 35"/>
                  <a:gd name="T4" fmla="*/ 2 w 16"/>
                  <a:gd name="T5" fmla="*/ 0 h 35"/>
                  <a:gd name="T6" fmla="*/ 0 w 16"/>
                  <a:gd name="T7" fmla="*/ 0 h 35"/>
                  <a:gd name="T8" fmla="*/ 3 w 16"/>
                  <a:gd name="T9" fmla="*/ 33 h 35"/>
                  <a:gd name="T10" fmla="*/ 3 w 16"/>
                  <a:gd name="T11" fmla="*/ 35 h 35"/>
                  <a:gd name="T12" fmla="*/ 5 w 16"/>
                  <a:gd name="T13" fmla="*/ 35 h 35"/>
                  <a:gd name="T14" fmla="*/ 15 w 16"/>
                  <a:gd name="T15" fmla="*/ 2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5">
                    <a:moveTo>
                      <a:pt x="15" y="22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4"/>
                      <a:pt x="8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4"/>
                      <a:pt x="3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11" y="34"/>
                      <a:pt x="16" y="29"/>
                      <a:pt x="15" y="22"/>
                    </a:cubicBezTo>
                    <a:close/>
                  </a:path>
                </a:pathLst>
              </a:custGeom>
              <a:solidFill>
                <a:srgbClr val="CBE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" name="Freeform 27"/>
              <p:cNvSpPr>
                <a:spLocks/>
              </p:cNvSpPr>
              <p:nvPr/>
            </p:nvSpPr>
            <p:spPr bwMode="auto">
              <a:xfrm>
                <a:off x="4308475" y="1389063"/>
                <a:ext cx="339725" cy="295275"/>
              </a:xfrm>
              <a:custGeom>
                <a:avLst/>
                <a:gdLst>
                  <a:gd name="T0" fmla="*/ 42 w 45"/>
                  <a:gd name="T1" fmla="*/ 0 h 39"/>
                  <a:gd name="T2" fmla="*/ 10 w 45"/>
                  <a:gd name="T3" fmla="*/ 4 h 39"/>
                  <a:gd name="T4" fmla="*/ 1 w 45"/>
                  <a:gd name="T5" fmla="*/ 16 h 39"/>
                  <a:gd name="T6" fmla="*/ 2 w 45"/>
                  <a:gd name="T7" fmla="*/ 28 h 39"/>
                  <a:gd name="T8" fmla="*/ 14 w 45"/>
                  <a:gd name="T9" fmla="*/ 38 h 39"/>
                  <a:gd name="T10" fmla="*/ 45 w 45"/>
                  <a:gd name="T11" fmla="*/ 35 h 39"/>
                  <a:gd name="T12" fmla="*/ 45 w 45"/>
                  <a:gd name="T13" fmla="*/ 33 h 39"/>
                  <a:gd name="T14" fmla="*/ 42 w 45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39">
                    <a:moveTo>
                      <a:pt x="42" y="0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4" y="4"/>
                      <a:pt x="0" y="10"/>
                      <a:pt x="1" y="16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34"/>
                      <a:pt x="8" y="39"/>
                      <a:pt x="14" y="38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5" y="34"/>
                      <a:pt x="45" y="34"/>
                      <a:pt x="45" y="33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6AC3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Oval 28"/>
              <p:cNvSpPr>
                <a:spLocks noChangeArrowheads="1"/>
              </p:cNvSpPr>
              <p:nvPr/>
            </p:nvSpPr>
            <p:spPr bwMode="auto">
              <a:xfrm>
                <a:off x="4321175" y="1497013"/>
                <a:ext cx="130175" cy="120650"/>
              </a:xfrm>
              <a:prstGeom prst="ellipse">
                <a:avLst/>
              </a:prstGeom>
              <a:solidFill>
                <a:srgbClr val="CBE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" name="Freeform 29"/>
              <p:cNvSpPr>
                <a:spLocks/>
              </p:cNvSpPr>
              <p:nvPr/>
            </p:nvSpPr>
            <p:spPr bwMode="auto">
              <a:xfrm>
                <a:off x="4095750" y="1509713"/>
                <a:ext cx="333375" cy="123825"/>
              </a:xfrm>
              <a:custGeom>
                <a:avLst/>
                <a:gdLst>
                  <a:gd name="T0" fmla="*/ 37 w 44"/>
                  <a:gd name="T1" fmla="*/ 1 h 16"/>
                  <a:gd name="T2" fmla="*/ 5 w 44"/>
                  <a:gd name="T3" fmla="*/ 4 h 16"/>
                  <a:gd name="T4" fmla="*/ 0 w 44"/>
                  <a:gd name="T5" fmla="*/ 10 h 16"/>
                  <a:gd name="T6" fmla="*/ 0 w 44"/>
                  <a:gd name="T7" fmla="*/ 10 h 16"/>
                  <a:gd name="T8" fmla="*/ 6 w 44"/>
                  <a:gd name="T9" fmla="*/ 16 h 16"/>
                  <a:gd name="T10" fmla="*/ 38 w 44"/>
                  <a:gd name="T11" fmla="*/ 12 h 16"/>
                  <a:gd name="T12" fmla="*/ 44 w 44"/>
                  <a:gd name="T13" fmla="*/ 6 h 16"/>
                  <a:gd name="T14" fmla="*/ 44 w 44"/>
                  <a:gd name="T15" fmla="*/ 6 h 16"/>
                  <a:gd name="T16" fmla="*/ 37 w 44"/>
                  <a:gd name="T1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6">
                    <a:moveTo>
                      <a:pt x="37" y="1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2" y="4"/>
                      <a:pt x="0" y="7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4"/>
                      <a:pt x="3" y="16"/>
                      <a:pt x="6" y="16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42" y="12"/>
                      <a:pt x="44" y="9"/>
                      <a:pt x="44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3" y="3"/>
                      <a:pt x="41" y="0"/>
                      <a:pt x="37" y="1"/>
                    </a:cubicBezTo>
                    <a:close/>
                  </a:path>
                </a:pathLst>
              </a:custGeom>
              <a:solidFill>
                <a:srgbClr val="696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Oval 30"/>
              <p:cNvSpPr>
                <a:spLocks noChangeArrowheads="1"/>
              </p:cNvSpPr>
              <p:nvPr/>
            </p:nvSpPr>
            <p:spPr bwMode="auto">
              <a:xfrm>
                <a:off x="4089400" y="1535113"/>
                <a:ext cx="104775" cy="104775"/>
              </a:xfrm>
              <a:prstGeom prst="ellipse">
                <a:avLst/>
              </a:prstGeom>
              <a:solidFill>
                <a:srgbClr val="D6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" name="Freeform 31"/>
              <p:cNvSpPr>
                <a:spLocks/>
              </p:cNvSpPr>
              <p:nvPr/>
            </p:nvSpPr>
            <p:spPr bwMode="auto">
              <a:xfrm>
                <a:off x="4079875" y="973138"/>
                <a:ext cx="317500" cy="536575"/>
              </a:xfrm>
              <a:custGeom>
                <a:avLst/>
                <a:gdLst>
                  <a:gd name="T0" fmla="*/ 40 w 42"/>
                  <a:gd name="T1" fmla="*/ 69 h 71"/>
                  <a:gd name="T2" fmla="*/ 42 w 42"/>
                  <a:gd name="T3" fmla="*/ 69 h 71"/>
                  <a:gd name="T4" fmla="*/ 31 w 42"/>
                  <a:gd name="T5" fmla="*/ 23 h 71"/>
                  <a:gd name="T6" fmla="*/ 0 w 42"/>
                  <a:gd name="T7" fmla="*/ 3 h 71"/>
                  <a:gd name="T8" fmla="*/ 2 w 42"/>
                  <a:gd name="T9" fmla="*/ 9 h 71"/>
                  <a:gd name="T10" fmla="*/ 25 w 42"/>
                  <a:gd name="T11" fmla="*/ 25 h 71"/>
                  <a:gd name="T12" fmla="*/ 36 w 42"/>
                  <a:gd name="T13" fmla="*/ 71 h 71"/>
                  <a:gd name="T14" fmla="*/ 40 w 42"/>
                  <a:gd name="T15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71">
                    <a:moveTo>
                      <a:pt x="40" y="69"/>
                    </a:moveTo>
                    <a:cubicBezTo>
                      <a:pt x="41" y="69"/>
                      <a:pt x="41" y="69"/>
                      <a:pt x="42" y="69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28" y="9"/>
                      <a:pt x="14" y="0"/>
                      <a:pt x="0" y="3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2" y="7"/>
                      <a:pt x="22" y="14"/>
                      <a:pt x="25" y="25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7" y="70"/>
                      <a:pt x="39" y="69"/>
                      <a:pt x="40" y="69"/>
                    </a:cubicBezTo>
                    <a:close/>
                  </a:path>
                </a:pathLst>
              </a:custGeom>
              <a:solidFill>
                <a:srgbClr val="D6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" name="Freeform 32"/>
              <p:cNvSpPr>
                <a:spLocks/>
              </p:cNvSpPr>
              <p:nvPr/>
            </p:nvSpPr>
            <p:spPr bwMode="auto">
              <a:xfrm>
                <a:off x="3968750" y="906463"/>
                <a:ext cx="142875" cy="263525"/>
              </a:xfrm>
              <a:custGeom>
                <a:avLst/>
                <a:gdLst>
                  <a:gd name="T0" fmla="*/ 18 w 19"/>
                  <a:gd name="T1" fmla="*/ 21 h 35"/>
                  <a:gd name="T2" fmla="*/ 15 w 19"/>
                  <a:gd name="T3" fmla="*/ 9 h 35"/>
                  <a:gd name="T4" fmla="*/ 2 w 19"/>
                  <a:gd name="T5" fmla="*/ 1 h 35"/>
                  <a:gd name="T6" fmla="*/ 0 w 19"/>
                  <a:gd name="T7" fmla="*/ 2 h 35"/>
                  <a:gd name="T8" fmla="*/ 8 w 19"/>
                  <a:gd name="T9" fmla="*/ 34 h 35"/>
                  <a:gd name="T10" fmla="*/ 8 w 19"/>
                  <a:gd name="T11" fmla="*/ 35 h 35"/>
                  <a:gd name="T12" fmla="*/ 10 w 19"/>
                  <a:gd name="T13" fmla="*/ 35 h 35"/>
                  <a:gd name="T14" fmla="*/ 18 w 19"/>
                  <a:gd name="T15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5">
                    <a:moveTo>
                      <a:pt x="18" y="21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4" y="3"/>
                      <a:pt x="8" y="0"/>
                      <a:pt x="2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5"/>
                      <a:pt x="8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6" y="33"/>
                      <a:pt x="19" y="27"/>
                      <a:pt x="18" y="21"/>
                    </a:cubicBezTo>
                    <a:close/>
                  </a:path>
                </a:pathLst>
              </a:custGeom>
              <a:solidFill>
                <a:srgbClr val="D6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" name="Freeform 33"/>
              <p:cNvSpPr>
                <a:spLocks/>
              </p:cNvSpPr>
              <p:nvPr/>
            </p:nvSpPr>
            <p:spPr bwMode="auto">
              <a:xfrm>
                <a:off x="3937000" y="922338"/>
                <a:ext cx="98425" cy="257175"/>
              </a:xfrm>
              <a:custGeom>
                <a:avLst/>
                <a:gdLst>
                  <a:gd name="T0" fmla="*/ 4 w 13"/>
                  <a:gd name="T1" fmla="*/ 0 h 34"/>
                  <a:gd name="T2" fmla="*/ 1 w 13"/>
                  <a:gd name="T3" fmla="*/ 6 h 34"/>
                  <a:gd name="T4" fmla="*/ 6 w 13"/>
                  <a:gd name="T5" fmla="*/ 30 h 34"/>
                  <a:gd name="T6" fmla="*/ 12 w 13"/>
                  <a:gd name="T7" fmla="*/ 33 h 34"/>
                  <a:gd name="T8" fmla="*/ 13 w 13"/>
                  <a:gd name="T9" fmla="*/ 33 h 34"/>
                  <a:gd name="T10" fmla="*/ 5 w 13"/>
                  <a:gd name="T11" fmla="*/ 0 h 34"/>
                  <a:gd name="T12" fmla="*/ 4 w 13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4">
                    <a:moveTo>
                      <a:pt x="4" y="0"/>
                    </a:moveTo>
                    <a:cubicBezTo>
                      <a:pt x="2" y="0"/>
                      <a:pt x="0" y="3"/>
                      <a:pt x="1" y="6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2"/>
                      <a:pt x="9" y="34"/>
                      <a:pt x="12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2C4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" name="Freeform 34"/>
              <p:cNvSpPr>
                <a:spLocks/>
              </p:cNvSpPr>
              <p:nvPr/>
            </p:nvSpPr>
            <p:spPr bwMode="auto">
              <a:xfrm>
                <a:off x="2019300" y="2239963"/>
                <a:ext cx="1352550" cy="688975"/>
              </a:xfrm>
              <a:custGeom>
                <a:avLst/>
                <a:gdLst>
                  <a:gd name="T0" fmla="*/ 176 w 179"/>
                  <a:gd name="T1" fmla="*/ 89 h 91"/>
                  <a:gd name="T2" fmla="*/ 104 w 179"/>
                  <a:gd name="T3" fmla="*/ 0 h 91"/>
                  <a:gd name="T4" fmla="*/ 0 w 179"/>
                  <a:gd name="T5" fmla="*/ 78 h 91"/>
                  <a:gd name="T6" fmla="*/ 93 w 179"/>
                  <a:gd name="T7" fmla="*/ 89 h 91"/>
                  <a:gd name="T8" fmla="*/ 176 w 179"/>
                  <a:gd name="T9" fmla="*/ 8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91">
                    <a:moveTo>
                      <a:pt x="176" y="89"/>
                    </a:moveTo>
                    <a:cubicBezTo>
                      <a:pt x="179" y="38"/>
                      <a:pt x="150" y="0"/>
                      <a:pt x="104" y="0"/>
                    </a:cubicBezTo>
                    <a:cubicBezTo>
                      <a:pt x="62" y="0"/>
                      <a:pt x="20" y="33"/>
                      <a:pt x="0" y="78"/>
                    </a:cubicBezTo>
                    <a:cubicBezTo>
                      <a:pt x="19" y="91"/>
                      <a:pt x="93" y="89"/>
                      <a:pt x="93" y="89"/>
                    </a:cubicBezTo>
                    <a:lnTo>
                      <a:pt x="176" y="89"/>
                    </a:lnTo>
                    <a:close/>
                  </a:path>
                </a:pathLst>
              </a:custGeom>
              <a:solidFill>
                <a:srgbClr val="61B9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" name="Freeform 35"/>
              <p:cNvSpPr>
                <a:spLocks/>
              </p:cNvSpPr>
              <p:nvPr/>
            </p:nvSpPr>
            <p:spPr bwMode="auto">
              <a:xfrm>
                <a:off x="2495550" y="2789238"/>
                <a:ext cx="400050" cy="15875"/>
              </a:xfrm>
              <a:custGeom>
                <a:avLst/>
                <a:gdLst>
                  <a:gd name="T0" fmla="*/ 53 w 53"/>
                  <a:gd name="T1" fmla="*/ 1 h 2"/>
                  <a:gd name="T2" fmla="*/ 52 w 53"/>
                  <a:gd name="T3" fmla="*/ 2 h 2"/>
                  <a:gd name="T4" fmla="*/ 1 w 53"/>
                  <a:gd name="T5" fmla="*/ 2 h 2"/>
                  <a:gd name="T6" fmla="*/ 0 w 53"/>
                  <a:gd name="T7" fmla="*/ 1 h 2"/>
                  <a:gd name="T8" fmla="*/ 0 w 53"/>
                  <a:gd name="T9" fmla="*/ 1 h 2"/>
                  <a:gd name="T10" fmla="*/ 1 w 53"/>
                  <a:gd name="T11" fmla="*/ 0 h 2"/>
                  <a:gd name="T12" fmla="*/ 52 w 53"/>
                  <a:gd name="T13" fmla="*/ 0 h 2"/>
                  <a:gd name="T14" fmla="*/ 53 w 53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2">
                    <a:moveTo>
                      <a:pt x="53" y="1"/>
                    </a:moveTo>
                    <a:cubicBezTo>
                      <a:pt x="53" y="2"/>
                      <a:pt x="53" y="2"/>
                      <a:pt x="5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" name="Freeform 36"/>
              <p:cNvSpPr>
                <a:spLocks/>
              </p:cNvSpPr>
              <p:nvPr/>
            </p:nvSpPr>
            <p:spPr bwMode="auto">
              <a:xfrm>
                <a:off x="2495550" y="2744788"/>
                <a:ext cx="400050" cy="15875"/>
              </a:xfrm>
              <a:custGeom>
                <a:avLst/>
                <a:gdLst>
                  <a:gd name="T0" fmla="*/ 53 w 53"/>
                  <a:gd name="T1" fmla="*/ 1 h 2"/>
                  <a:gd name="T2" fmla="*/ 52 w 53"/>
                  <a:gd name="T3" fmla="*/ 2 h 2"/>
                  <a:gd name="T4" fmla="*/ 1 w 53"/>
                  <a:gd name="T5" fmla="*/ 2 h 2"/>
                  <a:gd name="T6" fmla="*/ 0 w 53"/>
                  <a:gd name="T7" fmla="*/ 1 h 2"/>
                  <a:gd name="T8" fmla="*/ 0 w 53"/>
                  <a:gd name="T9" fmla="*/ 1 h 2"/>
                  <a:gd name="T10" fmla="*/ 1 w 53"/>
                  <a:gd name="T11" fmla="*/ 0 h 2"/>
                  <a:gd name="T12" fmla="*/ 52 w 53"/>
                  <a:gd name="T13" fmla="*/ 0 h 2"/>
                  <a:gd name="T14" fmla="*/ 53 w 53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2">
                    <a:moveTo>
                      <a:pt x="53" y="1"/>
                    </a:moveTo>
                    <a:cubicBezTo>
                      <a:pt x="53" y="2"/>
                      <a:pt x="53" y="2"/>
                      <a:pt x="5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3" y="1"/>
                      <a:pt x="53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" name="Freeform 37"/>
              <p:cNvSpPr>
                <a:spLocks/>
              </p:cNvSpPr>
              <p:nvPr/>
            </p:nvSpPr>
            <p:spPr bwMode="auto">
              <a:xfrm>
                <a:off x="2495550" y="2700338"/>
                <a:ext cx="400050" cy="22225"/>
              </a:xfrm>
              <a:custGeom>
                <a:avLst/>
                <a:gdLst>
                  <a:gd name="T0" fmla="*/ 53 w 53"/>
                  <a:gd name="T1" fmla="*/ 2 h 3"/>
                  <a:gd name="T2" fmla="*/ 52 w 53"/>
                  <a:gd name="T3" fmla="*/ 3 h 3"/>
                  <a:gd name="T4" fmla="*/ 1 w 53"/>
                  <a:gd name="T5" fmla="*/ 3 h 3"/>
                  <a:gd name="T6" fmla="*/ 0 w 53"/>
                  <a:gd name="T7" fmla="*/ 2 h 3"/>
                  <a:gd name="T8" fmla="*/ 0 w 53"/>
                  <a:gd name="T9" fmla="*/ 2 h 3"/>
                  <a:gd name="T10" fmla="*/ 1 w 53"/>
                  <a:gd name="T11" fmla="*/ 0 h 3"/>
                  <a:gd name="T12" fmla="*/ 52 w 53"/>
                  <a:gd name="T13" fmla="*/ 0 h 3"/>
                  <a:gd name="T14" fmla="*/ 53 w 5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3">
                    <a:moveTo>
                      <a:pt x="53" y="2"/>
                    </a:moveTo>
                    <a:cubicBezTo>
                      <a:pt x="53" y="2"/>
                      <a:pt x="53" y="3"/>
                      <a:pt x="5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3" y="1"/>
                      <a:pt x="53" y="2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" name="Freeform 38"/>
              <p:cNvSpPr>
                <a:spLocks/>
              </p:cNvSpPr>
              <p:nvPr/>
            </p:nvSpPr>
            <p:spPr bwMode="auto">
              <a:xfrm>
                <a:off x="2495550" y="2662238"/>
                <a:ext cx="400050" cy="15875"/>
              </a:xfrm>
              <a:custGeom>
                <a:avLst/>
                <a:gdLst>
                  <a:gd name="T0" fmla="*/ 53 w 53"/>
                  <a:gd name="T1" fmla="*/ 1 h 2"/>
                  <a:gd name="T2" fmla="*/ 52 w 53"/>
                  <a:gd name="T3" fmla="*/ 2 h 2"/>
                  <a:gd name="T4" fmla="*/ 1 w 53"/>
                  <a:gd name="T5" fmla="*/ 2 h 2"/>
                  <a:gd name="T6" fmla="*/ 0 w 53"/>
                  <a:gd name="T7" fmla="*/ 1 h 2"/>
                  <a:gd name="T8" fmla="*/ 0 w 53"/>
                  <a:gd name="T9" fmla="*/ 1 h 2"/>
                  <a:gd name="T10" fmla="*/ 1 w 53"/>
                  <a:gd name="T11" fmla="*/ 0 h 2"/>
                  <a:gd name="T12" fmla="*/ 52 w 53"/>
                  <a:gd name="T13" fmla="*/ 0 h 2"/>
                  <a:gd name="T14" fmla="*/ 53 w 53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2">
                    <a:moveTo>
                      <a:pt x="53" y="1"/>
                    </a:moveTo>
                    <a:cubicBezTo>
                      <a:pt x="53" y="2"/>
                      <a:pt x="53" y="2"/>
                      <a:pt x="5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3" y="0"/>
                      <a:pt x="53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00" name="그룹 99"/>
          <p:cNvGrpSpPr/>
          <p:nvPr/>
        </p:nvGrpSpPr>
        <p:grpSpPr>
          <a:xfrm>
            <a:off x="3408871" y="541039"/>
            <a:ext cx="1325563" cy="2082801"/>
            <a:chOff x="646837" y="4040890"/>
            <a:chExt cx="1325563" cy="2082801"/>
          </a:xfrm>
        </p:grpSpPr>
        <p:sp>
          <p:nvSpPr>
            <p:cNvPr id="101" name="Oval 54"/>
            <p:cNvSpPr>
              <a:spLocks noChangeArrowheads="1"/>
            </p:cNvSpPr>
            <p:nvPr/>
          </p:nvSpPr>
          <p:spPr bwMode="auto">
            <a:xfrm>
              <a:off x="1235799" y="4040890"/>
              <a:ext cx="142875" cy="638175"/>
            </a:xfrm>
            <a:prstGeom prst="ellipse">
              <a:avLst/>
            </a:pr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" name="Freeform 55"/>
            <p:cNvSpPr>
              <a:spLocks/>
            </p:cNvSpPr>
            <p:nvPr/>
          </p:nvSpPr>
          <p:spPr bwMode="auto">
            <a:xfrm>
              <a:off x="646837" y="4791778"/>
              <a:ext cx="588963" cy="400050"/>
            </a:xfrm>
            <a:custGeom>
              <a:avLst/>
              <a:gdLst>
                <a:gd name="T0" fmla="*/ 94 w 156"/>
                <a:gd name="T1" fmla="*/ 23 h 106"/>
                <a:gd name="T2" fmla="*/ 151 w 156"/>
                <a:gd name="T3" fmla="*/ 12 h 106"/>
                <a:gd name="T4" fmla="*/ 113 w 156"/>
                <a:gd name="T5" fmla="*/ 56 h 106"/>
                <a:gd name="T6" fmla="*/ 5 w 156"/>
                <a:gd name="T7" fmla="*/ 97 h 106"/>
                <a:gd name="T8" fmla="*/ 94 w 156"/>
                <a:gd name="T9" fmla="*/ 2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06">
                  <a:moveTo>
                    <a:pt x="94" y="23"/>
                  </a:moveTo>
                  <a:cubicBezTo>
                    <a:pt x="134" y="0"/>
                    <a:pt x="146" y="3"/>
                    <a:pt x="151" y="12"/>
                  </a:cubicBezTo>
                  <a:cubicBezTo>
                    <a:pt x="156" y="21"/>
                    <a:pt x="153" y="33"/>
                    <a:pt x="113" y="56"/>
                  </a:cubicBezTo>
                  <a:cubicBezTo>
                    <a:pt x="72" y="79"/>
                    <a:pt x="10" y="106"/>
                    <a:pt x="5" y="97"/>
                  </a:cubicBezTo>
                  <a:cubicBezTo>
                    <a:pt x="0" y="88"/>
                    <a:pt x="54" y="47"/>
                    <a:pt x="94" y="23"/>
                  </a:cubicBezTo>
                  <a:close/>
                </a:path>
              </a:pathLst>
            </a:cu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" name="Freeform 56"/>
            <p:cNvSpPr>
              <a:spLocks/>
            </p:cNvSpPr>
            <p:nvPr/>
          </p:nvSpPr>
          <p:spPr bwMode="auto">
            <a:xfrm>
              <a:off x="1383437" y="4791778"/>
              <a:ext cx="588963" cy="400050"/>
            </a:xfrm>
            <a:custGeom>
              <a:avLst/>
              <a:gdLst>
                <a:gd name="T0" fmla="*/ 43 w 156"/>
                <a:gd name="T1" fmla="*/ 56 h 106"/>
                <a:gd name="T2" fmla="*/ 5 w 156"/>
                <a:gd name="T3" fmla="*/ 12 h 106"/>
                <a:gd name="T4" fmla="*/ 62 w 156"/>
                <a:gd name="T5" fmla="*/ 23 h 106"/>
                <a:gd name="T6" fmla="*/ 151 w 156"/>
                <a:gd name="T7" fmla="*/ 97 h 106"/>
                <a:gd name="T8" fmla="*/ 43 w 156"/>
                <a:gd name="T9" fmla="*/ 5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06">
                  <a:moveTo>
                    <a:pt x="43" y="56"/>
                  </a:moveTo>
                  <a:cubicBezTo>
                    <a:pt x="3" y="33"/>
                    <a:pt x="0" y="21"/>
                    <a:pt x="5" y="12"/>
                  </a:cubicBezTo>
                  <a:cubicBezTo>
                    <a:pt x="10" y="3"/>
                    <a:pt x="21" y="0"/>
                    <a:pt x="62" y="23"/>
                  </a:cubicBezTo>
                  <a:cubicBezTo>
                    <a:pt x="102" y="47"/>
                    <a:pt x="156" y="88"/>
                    <a:pt x="151" y="97"/>
                  </a:cubicBezTo>
                  <a:cubicBezTo>
                    <a:pt x="145" y="106"/>
                    <a:pt x="83" y="79"/>
                    <a:pt x="43" y="56"/>
                  </a:cubicBezTo>
                  <a:close/>
                </a:path>
              </a:pathLst>
            </a:cu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" name="Oval 57"/>
            <p:cNvSpPr>
              <a:spLocks noChangeArrowheads="1"/>
            </p:cNvSpPr>
            <p:nvPr/>
          </p:nvSpPr>
          <p:spPr bwMode="auto">
            <a:xfrm>
              <a:off x="1254849" y="4731453"/>
              <a:ext cx="109538" cy="109538"/>
            </a:xfrm>
            <a:prstGeom prst="ellipse">
              <a:avLst/>
            </a:pr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" name="Freeform 58"/>
            <p:cNvSpPr>
              <a:spLocks/>
            </p:cNvSpPr>
            <p:nvPr/>
          </p:nvSpPr>
          <p:spPr bwMode="auto">
            <a:xfrm>
              <a:off x="1246912" y="4950528"/>
              <a:ext cx="123825" cy="1173163"/>
            </a:xfrm>
            <a:custGeom>
              <a:avLst/>
              <a:gdLst>
                <a:gd name="T0" fmla="*/ 16 w 33"/>
                <a:gd name="T1" fmla="*/ 0 h 311"/>
                <a:gd name="T2" fmla="*/ 5 w 33"/>
                <a:gd name="T3" fmla="*/ 11 h 311"/>
                <a:gd name="T4" fmla="*/ 0 w 33"/>
                <a:gd name="T5" fmla="*/ 311 h 311"/>
                <a:gd name="T6" fmla="*/ 33 w 33"/>
                <a:gd name="T7" fmla="*/ 311 h 311"/>
                <a:gd name="T8" fmla="*/ 28 w 33"/>
                <a:gd name="T9" fmla="*/ 11 h 311"/>
                <a:gd name="T10" fmla="*/ 16 w 33"/>
                <a:gd name="T1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11">
                  <a:moveTo>
                    <a:pt x="16" y="0"/>
                  </a:moveTo>
                  <a:cubicBezTo>
                    <a:pt x="10" y="0"/>
                    <a:pt x="5" y="5"/>
                    <a:pt x="5" y="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3" y="311"/>
                    <a:pt x="29" y="311"/>
                    <a:pt x="33" y="3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5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06" name="그룹 105"/>
          <p:cNvGrpSpPr/>
          <p:nvPr/>
        </p:nvGrpSpPr>
        <p:grpSpPr>
          <a:xfrm>
            <a:off x="640353" y="2787962"/>
            <a:ext cx="1264009" cy="1554150"/>
            <a:chOff x="5695950" y="2943225"/>
            <a:chExt cx="795338" cy="977900"/>
          </a:xfrm>
        </p:grpSpPr>
        <p:sp>
          <p:nvSpPr>
            <p:cNvPr id="111" name="Freeform 62"/>
            <p:cNvSpPr>
              <a:spLocks/>
            </p:cNvSpPr>
            <p:nvPr/>
          </p:nvSpPr>
          <p:spPr bwMode="auto">
            <a:xfrm>
              <a:off x="6232525" y="3079750"/>
              <a:ext cx="258763" cy="830263"/>
            </a:xfrm>
            <a:custGeom>
              <a:avLst/>
              <a:gdLst>
                <a:gd name="T0" fmla="*/ 66 w 68"/>
                <a:gd name="T1" fmla="*/ 44 h 219"/>
                <a:gd name="T2" fmla="*/ 24 w 68"/>
                <a:gd name="T3" fmla="*/ 3 h 219"/>
                <a:gd name="T4" fmla="*/ 15 w 68"/>
                <a:gd name="T5" fmla="*/ 3 h 219"/>
                <a:gd name="T6" fmla="*/ 15 w 68"/>
                <a:gd name="T7" fmla="*/ 11 h 219"/>
                <a:gd name="T8" fmla="*/ 33 w 68"/>
                <a:gd name="T9" fmla="*/ 28 h 219"/>
                <a:gd name="T10" fmla="*/ 33 w 68"/>
                <a:gd name="T11" fmla="*/ 68 h 219"/>
                <a:gd name="T12" fmla="*/ 37 w 68"/>
                <a:gd name="T13" fmla="*/ 73 h 219"/>
                <a:gd name="T14" fmla="*/ 55 w 68"/>
                <a:gd name="T15" fmla="*/ 73 h 219"/>
                <a:gd name="T16" fmla="*/ 55 w 68"/>
                <a:gd name="T17" fmla="*/ 197 h 219"/>
                <a:gd name="T18" fmla="*/ 45 w 68"/>
                <a:gd name="T19" fmla="*/ 207 h 219"/>
                <a:gd name="T20" fmla="*/ 41 w 68"/>
                <a:gd name="T21" fmla="*/ 207 h 219"/>
                <a:gd name="T22" fmla="*/ 31 w 68"/>
                <a:gd name="T23" fmla="*/ 197 h 219"/>
                <a:gd name="T24" fmla="*/ 31 w 68"/>
                <a:gd name="T25" fmla="*/ 90 h 219"/>
                <a:gd name="T26" fmla="*/ 8 w 68"/>
                <a:gd name="T27" fmla="*/ 67 h 219"/>
                <a:gd name="T28" fmla="*/ 0 w 68"/>
                <a:gd name="T29" fmla="*/ 67 h 219"/>
                <a:gd name="T30" fmla="*/ 0 w 68"/>
                <a:gd name="T31" fmla="*/ 79 h 219"/>
                <a:gd name="T32" fmla="*/ 8 w 68"/>
                <a:gd name="T33" fmla="*/ 79 h 219"/>
                <a:gd name="T34" fmla="*/ 18 w 68"/>
                <a:gd name="T35" fmla="*/ 90 h 219"/>
                <a:gd name="T36" fmla="*/ 18 w 68"/>
                <a:gd name="T37" fmla="*/ 197 h 219"/>
                <a:gd name="T38" fmla="*/ 41 w 68"/>
                <a:gd name="T39" fmla="*/ 219 h 219"/>
                <a:gd name="T40" fmla="*/ 45 w 68"/>
                <a:gd name="T41" fmla="*/ 219 h 219"/>
                <a:gd name="T42" fmla="*/ 68 w 68"/>
                <a:gd name="T43" fmla="*/ 197 h 219"/>
                <a:gd name="T44" fmla="*/ 68 w 68"/>
                <a:gd name="T45" fmla="*/ 49 h 219"/>
                <a:gd name="T46" fmla="*/ 66 w 68"/>
                <a:gd name="T47" fmla="*/ 4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" h="219">
                  <a:moveTo>
                    <a:pt x="66" y="44"/>
                  </a:moveTo>
                  <a:cubicBezTo>
                    <a:pt x="24" y="3"/>
                    <a:pt x="24" y="3"/>
                    <a:pt x="24" y="3"/>
                  </a:cubicBezTo>
                  <a:cubicBezTo>
                    <a:pt x="22" y="0"/>
                    <a:pt x="18" y="0"/>
                    <a:pt x="15" y="3"/>
                  </a:cubicBezTo>
                  <a:cubicBezTo>
                    <a:pt x="13" y="5"/>
                    <a:pt x="13" y="9"/>
                    <a:pt x="15" y="11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3" y="71"/>
                    <a:pt x="35" y="73"/>
                    <a:pt x="37" y="73"/>
                  </a:cubicBezTo>
                  <a:cubicBezTo>
                    <a:pt x="55" y="73"/>
                    <a:pt x="55" y="73"/>
                    <a:pt x="55" y="73"/>
                  </a:cubicBezTo>
                  <a:cubicBezTo>
                    <a:pt x="55" y="197"/>
                    <a:pt x="55" y="197"/>
                    <a:pt x="55" y="197"/>
                  </a:cubicBezTo>
                  <a:cubicBezTo>
                    <a:pt x="55" y="202"/>
                    <a:pt x="51" y="207"/>
                    <a:pt x="45" y="207"/>
                  </a:cubicBezTo>
                  <a:cubicBezTo>
                    <a:pt x="41" y="207"/>
                    <a:pt x="41" y="207"/>
                    <a:pt x="41" y="207"/>
                  </a:cubicBezTo>
                  <a:cubicBezTo>
                    <a:pt x="35" y="207"/>
                    <a:pt x="31" y="202"/>
                    <a:pt x="31" y="197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1" y="77"/>
                    <a:pt x="20" y="67"/>
                    <a:pt x="8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4" y="79"/>
                    <a:pt x="18" y="84"/>
                    <a:pt x="18" y="90"/>
                  </a:cubicBezTo>
                  <a:cubicBezTo>
                    <a:pt x="18" y="197"/>
                    <a:pt x="18" y="197"/>
                    <a:pt x="18" y="197"/>
                  </a:cubicBezTo>
                  <a:cubicBezTo>
                    <a:pt x="18" y="209"/>
                    <a:pt x="29" y="219"/>
                    <a:pt x="41" y="219"/>
                  </a:cubicBezTo>
                  <a:cubicBezTo>
                    <a:pt x="45" y="219"/>
                    <a:pt x="45" y="219"/>
                    <a:pt x="45" y="219"/>
                  </a:cubicBezTo>
                  <a:cubicBezTo>
                    <a:pt x="57" y="219"/>
                    <a:pt x="68" y="209"/>
                    <a:pt x="68" y="197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7"/>
                    <a:pt x="67" y="45"/>
                    <a:pt x="66" y="44"/>
                  </a:cubicBezTo>
                  <a:close/>
                </a:path>
              </a:pathLst>
            </a:custGeom>
            <a:solidFill>
              <a:srgbClr val="034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Rectangle 63"/>
            <p:cNvSpPr>
              <a:spLocks noChangeArrowheads="1"/>
            </p:cNvSpPr>
            <p:nvPr/>
          </p:nvSpPr>
          <p:spPr bwMode="auto">
            <a:xfrm>
              <a:off x="5695950" y="2943225"/>
              <a:ext cx="536575" cy="977900"/>
            </a:xfrm>
            <a:prstGeom prst="rect">
              <a:avLst/>
            </a:prstGeom>
            <a:solidFill>
              <a:srgbClr val="107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" name="Rectangle 64"/>
            <p:cNvSpPr>
              <a:spLocks noChangeArrowheads="1"/>
            </p:cNvSpPr>
            <p:nvPr/>
          </p:nvSpPr>
          <p:spPr bwMode="auto">
            <a:xfrm>
              <a:off x="5768975" y="3038475"/>
              <a:ext cx="392113" cy="246063"/>
            </a:xfrm>
            <a:prstGeom prst="rect">
              <a:avLst/>
            </a:prstGeom>
            <a:solidFill>
              <a:srgbClr val="A4C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Freeform 65"/>
            <p:cNvSpPr>
              <a:spLocks/>
            </p:cNvSpPr>
            <p:nvPr/>
          </p:nvSpPr>
          <p:spPr bwMode="auto">
            <a:xfrm>
              <a:off x="5780088" y="3436938"/>
              <a:ext cx="361950" cy="385763"/>
            </a:xfrm>
            <a:custGeom>
              <a:avLst/>
              <a:gdLst>
                <a:gd name="T0" fmla="*/ 15 w 95"/>
                <a:gd name="T1" fmla="*/ 76 h 102"/>
                <a:gd name="T2" fmla="*/ 84 w 95"/>
                <a:gd name="T3" fmla="*/ 99 h 102"/>
                <a:gd name="T4" fmla="*/ 80 w 95"/>
                <a:gd name="T5" fmla="*/ 26 h 102"/>
                <a:gd name="T6" fmla="*/ 11 w 95"/>
                <a:gd name="T7" fmla="*/ 3 h 102"/>
                <a:gd name="T8" fmla="*/ 15 w 95"/>
                <a:gd name="T9" fmla="*/ 7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2">
                  <a:moveTo>
                    <a:pt x="15" y="76"/>
                  </a:moveTo>
                  <a:cubicBezTo>
                    <a:pt x="30" y="95"/>
                    <a:pt x="55" y="102"/>
                    <a:pt x="84" y="99"/>
                  </a:cubicBezTo>
                  <a:cubicBezTo>
                    <a:pt x="95" y="72"/>
                    <a:pt x="95" y="45"/>
                    <a:pt x="80" y="26"/>
                  </a:cubicBezTo>
                  <a:cubicBezTo>
                    <a:pt x="66" y="7"/>
                    <a:pt x="40" y="0"/>
                    <a:pt x="11" y="3"/>
                  </a:cubicBezTo>
                  <a:cubicBezTo>
                    <a:pt x="0" y="30"/>
                    <a:pt x="1" y="57"/>
                    <a:pt x="15" y="76"/>
                  </a:cubicBezTo>
                  <a:close/>
                </a:path>
              </a:pathLst>
            </a:custGeom>
            <a:solidFill>
              <a:srgbClr val="98B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" name="Freeform 66"/>
            <p:cNvSpPr>
              <a:spLocks/>
            </p:cNvSpPr>
            <p:nvPr/>
          </p:nvSpPr>
          <p:spPr bwMode="auto">
            <a:xfrm>
              <a:off x="5927725" y="3584575"/>
              <a:ext cx="179388" cy="227013"/>
            </a:xfrm>
            <a:custGeom>
              <a:avLst/>
              <a:gdLst>
                <a:gd name="T0" fmla="*/ 45 w 47"/>
                <a:gd name="T1" fmla="*/ 60 h 60"/>
                <a:gd name="T2" fmla="*/ 47 w 47"/>
                <a:gd name="T3" fmla="*/ 56 h 60"/>
                <a:gd name="T4" fmla="*/ 32 w 47"/>
                <a:gd name="T5" fmla="*/ 34 h 60"/>
                <a:gd name="T6" fmla="*/ 0 w 47"/>
                <a:gd name="T7" fmla="*/ 0 h 60"/>
                <a:gd name="T8" fmla="*/ 24 w 47"/>
                <a:gd name="T9" fmla="*/ 40 h 60"/>
                <a:gd name="T10" fmla="*/ 41 w 47"/>
                <a:gd name="T11" fmla="*/ 60 h 60"/>
                <a:gd name="T12" fmla="*/ 45 w 47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60">
                  <a:moveTo>
                    <a:pt x="45" y="60"/>
                  </a:moveTo>
                  <a:cubicBezTo>
                    <a:pt x="46" y="58"/>
                    <a:pt x="46" y="57"/>
                    <a:pt x="47" y="56"/>
                  </a:cubicBezTo>
                  <a:cubicBezTo>
                    <a:pt x="42" y="49"/>
                    <a:pt x="37" y="41"/>
                    <a:pt x="32" y="34"/>
                  </a:cubicBezTo>
                  <a:cubicBezTo>
                    <a:pt x="20" y="19"/>
                    <a:pt x="9" y="7"/>
                    <a:pt x="0" y="0"/>
                  </a:cubicBezTo>
                  <a:cubicBezTo>
                    <a:pt x="4" y="11"/>
                    <a:pt x="13" y="25"/>
                    <a:pt x="24" y="40"/>
                  </a:cubicBezTo>
                  <a:cubicBezTo>
                    <a:pt x="30" y="47"/>
                    <a:pt x="35" y="54"/>
                    <a:pt x="41" y="60"/>
                  </a:cubicBezTo>
                  <a:cubicBezTo>
                    <a:pt x="42" y="60"/>
                    <a:pt x="44" y="60"/>
                    <a:pt x="45" y="60"/>
                  </a:cubicBezTo>
                  <a:close/>
                </a:path>
              </a:pathLst>
            </a:custGeom>
            <a:solidFill>
              <a:srgbClr val="107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31" name="그룹 130"/>
          <p:cNvGrpSpPr/>
          <p:nvPr/>
        </p:nvGrpSpPr>
        <p:grpSpPr>
          <a:xfrm>
            <a:off x="8808529" y="1191654"/>
            <a:ext cx="2948493" cy="2659571"/>
            <a:chOff x="2815700" y="3997327"/>
            <a:chExt cx="2527299" cy="2279650"/>
          </a:xfrm>
        </p:grpSpPr>
        <p:sp>
          <p:nvSpPr>
            <p:cNvPr id="132" name="Oval 79"/>
            <p:cNvSpPr>
              <a:spLocks noChangeArrowheads="1"/>
            </p:cNvSpPr>
            <p:nvPr/>
          </p:nvSpPr>
          <p:spPr bwMode="auto">
            <a:xfrm>
              <a:off x="3050649" y="4489452"/>
              <a:ext cx="138112" cy="136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3" name="Oval 80"/>
            <p:cNvSpPr>
              <a:spLocks noChangeArrowheads="1"/>
            </p:cNvSpPr>
            <p:nvPr/>
          </p:nvSpPr>
          <p:spPr bwMode="auto">
            <a:xfrm>
              <a:off x="3090337" y="4292602"/>
              <a:ext cx="274637" cy="274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4" name="Oval 81"/>
            <p:cNvSpPr>
              <a:spLocks noChangeArrowheads="1"/>
            </p:cNvSpPr>
            <p:nvPr/>
          </p:nvSpPr>
          <p:spPr bwMode="auto">
            <a:xfrm>
              <a:off x="3109387" y="4116389"/>
              <a:ext cx="138112" cy="157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5" name="Oval 82"/>
            <p:cNvSpPr>
              <a:spLocks noChangeArrowheads="1"/>
            </p:cNvSpPr>
            <p:nvPr/>
          </p:nvSpPr>
          <p:spPr bwMode="auto">
            <a:xfrm>
              <a:off x="3226862" y="4017964"/>
              <a:ext cx="352425" cy="352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6" name="Rectangle 83"/>
            <p:cNvSpPr>
              <a:spLocks noChangeArrowheads="1"/>
            </p:cNvSpPr>
            <p:nvPr/>
          </p:nvSpPr>
          <p:spPr bwMode="auto">
            <a:xfrm>
              <a:off x="3090337" y="4783139"/>
              <a:ext cx="157162" cy="923925"/>
            </a:xfrm>
            <a:prstGeom prst="rect">
              <a:avLst/>
            </a:prstGeom>
            <a:solidFill>
              <a:srgbClr val="7EB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7" name="Rectangle 84"/>
            <p:cNvSpPr>
              <a:spLocks noChangeArrowheads="1"/>
            </p:cNvSpPr>
            <p:nvPr/>
          </p:nvSpPr>
          <p:spPr bwMode="auto">
            <a:xfrm>
              <a:off x="3031599" y="5824539"/>
              <a:ext cx="274637" cy="452438"/>
            </a:xfrm>
            <a:prstGeom prst="rect">
              <a:avLst/>
            </a:prstGeom>
            <a:solidFill>
              <a:srgbClr val="7EB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8" name="Freeform 85"/>
            <p:cNvSpPr>
              <a:spLocks/>
            </p:cNvSpPr>
            <p:nvPr/>
          </p:nvSpPr>
          <p:spPr bwMode="auto">
            <a:xfrm>
              <a:off x="3031599" y="5707064"/>
              <a:ext cx="274637" cy="117475"/>
            </a:xfrm>
            <a:custGeom>
              <a:avLst/>
              <a:gdLst>
                <a:gd name="T0" fmla="*/ 136 w 173"/>
                <a:gd name="T1" fmla="*/ 0 h 74"/>
                <a:gd name="T2" fmla="*/ 37 w 173"/>
                <a:gd name="T3" fmla="*/ 0 h 74"/>
                <a:gd name="T4" fmla="*/ 0 w 173"/>
                <a:gd name="T5" fmla="*/ 74 h 74"/>
                <a:gd name="T6" fmla="*/ 173 w 173"/>
                <a:gd name="T7" fmla="*/ 74 h 74"/>
                <a:gd name="T8" fmla="*/ 136 w 17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74">
                  <a:moveTo>
                    <a:pt x="136" y="0"/>
                  </a:moveTo>
                  <a:lnTo>
                    <a:pt x="37" y="0"/>
                  </a:lnTo>
                  <a:lnTo>
                    <a:pt x="0" y="74"/>
                  </a:lnTo>
                  <a:lnTo>
                    <a:pt x="173" y="7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93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9" name="Rectangle 86"/>
            <p:cNvSpPr>
              <a:spLocks noChangeArrowheads="1"/>
            </p:cNvSpPr>
            <p:nvPr/>
          </p:nvSpPr>
          <p:spPr bwMode="auto">
            <a:xfrm>
              <a:off x="3050649" y="4646614"/>
              <a:ext cx="234950" cy="136525"/>
            </a:xfrm>
            <a:prstGeom prst="rect">
              <a:avLst/>
            </a:prstGeom>
            <a:solidFill>
              <a:srgbClr val="93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0" name="Oval 87"/>
            <p:cNvSpPr>
              <a:spLocks noChangeArrowheads="1"/>
            </p:cNvSpPr>
            <p:nvPr/>
          </p:nvSpPr>
          <p:spPr bwMode="auto">
            <a:xfrm>
              <a:off x="4128562" y="4056064"/>
              <a:ext cx="254000" cy="276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1" name="Oval 88"/>
            <p:cNvSpPr>
              <a:spLocks noChangeArrowheads="1"/>
            </p:cNvSpPr>
            <p:nvPr/>
          </p:nvSpPr>
          <p:spPr bwMode="auto">
            <a:xfrm>
              <a:off x="3931712" y="4527552"/>
              <a:ext cx="157162" cy="157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2" name="Oval 89"/>
            <p:cNvSpPr>
              <a:spLocks noChangeArrowheads="1"/>
            </p:cNvSpPr>
            <p:nvPr/>
          </p:nvSpPr>
          <p:spPr bwMode="auto">
            <a:xfrm>
              <a:off x="3931712" y="4175127"/>
              <a:ext cx="354012" cy="352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3" name="Rectangle 90"/>
            <p:cNvSpPr>
              <a:spLocks noChangeArrowheads="1"/>
            </p:cNvSpPr>
            <p:nvPr/>
          </p:nvSpPr>
          <p:spPr bwMode="auto">
            <a:xfrm>
              <a:off x="3952349" y="4783139"/>
              <a:ext cx="176212" cy="923925"/>
            </a:xfrm>
            <a:prstGeom prst="rect">
              <a:avLst/>
            </a:prstGeom>
            <a:solidFill>
              <a:srgbClr val="7EB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4" name="Rectangle 91"/>
            <p:cNvSpPr>
              <a:spLocks noChangeArrowheads="1"/>
            </p:cNvSpPr>
            <p:nvPr/>
          </p:nvSpPr>
          <p:spPr bwMode="auto">
            <a:xfrm>
              <a:off x="3893612" y="5824539"/>
              <a:ext cx="274637" cy="452438"/>
            </a:xfrm>
            <a:prstGeom prst="rect">
              <a:avLst/>
            </a:prstGeom>
            <a:solidFill>
              <a:srgbClr val="7EB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92"/>
            <p:cNvSpPr>
              <a:spLocks/>
            </p:cNvSpPr>
            <p:nvPr/>
          </p:nvSpPr>
          <p:spPr bwMode="auto">
            <a:xfrm>
              <a:off x="3893612" y="5707064"/>
              <a:ext cx="274637" cy="117475"/>
            </a:xfrm>
            <a:custGeom>
              <a:avLst/>
              <a:gdLst>
                <a:gd name="T0" fmla="*/ 148 w 173"/>
                <a:gd name="T1" fmla="*/ 0 h 74"/>
                <a:gd name="T2" fmla="*/ 37 w 173"/>
                <a:gd name="T3" fmla="*/ 0 h 74"/>
                <a:gd name="T4" fmla="*/ 0 w 173"/>
                <a:gd name="T5" fmla="*/ 74 h 74"/>
                <a:gd name="T6" fmla="*/ 173 w 173"/>
                <a:gd name="T7" fmla="*/ 74 h 74"/>
                <a:gd name="T8" fmla="*/ 148 w 17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74">
                  <a:moveTo>
                    <a:pt x="148" y="0"/>
                  </a:moveTo>
                  <a:lnTo>
                    <a:pt x="37" y="0"/>
                  </a:lnTo>
                  <a:lnTo>
                    <a:pt x="0" y="74"/>
                  </a:lnTo>
                  <a:lnTo>
                    <a:pt x="173" y="7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93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Rectangle 93"/>
            <p:cNvSpPr>
              <a:spLocks noChangeArrowheads="1"/>
            </p:cNvSpPr>
            <p:nvPr/>
          </p:nvSpPr>
          <p:spPr bwMode="auto">
            <a:xfrm>
              <a:off x="3912662" y="4646614"/>
              <a:ext cx="234950" cy="136525"/>
            </a:xfrm>
            <a:prstGeom prst="rect">
              <a:avLst/>
            </a:prstGeom>
            <a:solidFill>
              <a:srgbClr val="93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" name="Oval 94"/>
            <p:cNvSpPr>
              <a:spLocks noChangeArrowheads="1"/>
            </p:cNvSpPr>
            <p:nvPr/>
          </p:nvSpPr>
          <p:spPr bwMode="auto">
            <a:xfrm>
              <a:off x="4774674" y="4351339"/>
              <a:ext cx="274637" cy="255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" name="Oval 95"/>
            <p:cNvSpPr>
              <a:spLocks noChangeArrowheads="1"/>
            </p:cNvSpPr>
            <p:nvPr/>
          </p:nvSpPr>
          <p:spPr bwMode="auto">
            <a:xfrm>
              <a:off x="5206474" y="3997327"/>
              <a:ext cx="136525" cy="138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" name="Oval 96"/>
            <p:cNvSpPr>
              <a:spLocks noChangeArrowheads="1"/>
            </p:cNvSpPr>
            <p:nvPr/>
          </p:nvSpPr>
          <p:spPr bwMode="auto">
            <a:xfrm>
              <a:off x="4931837" y="4037014"/>
              <a:ext cx="157162" cy="138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" name="Oval 97"/>
            <p:cNvSpPr>
              <a:spLocks noChangeArrowheads="1"/>
            </p:cNvSpPr>
            <p:nvPr/>
          </p:nvSpPr>
          <p:spPr bwMode="auto">
            <a:xfrm>
              <a:off x="4892149" y="4135439"/>
              <a:ext cx="352425" cy="3540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" name="Rectangle 98"/>
            <p:cNvSpPr>
              <a:spLocks noChangeArrowheads="1"/>
            </p:cNvSpPr>
            <p:nvPr/>
          </p:nvSpPr>
          <p:spPr bwMode="auto">
            <a:xfrm>
              <a:off x="4814362" y="4783139"/>
              <a:ext cx="176212" cy="923925"/>
            </a:xfrm>
            <a:prstGeom prst="rect">
              <a:avLst/>
            </a:prstGeom>
            <a:solidFill>
              <a:srgbClr val="7EB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" name="Rectangle 99"/>
            <p:cNvSpPr>
              <a:spLocks noChangeArrowheads="1"/>
            </p:cNvSpPr>
            <p:nvPr/>
          </p:nvSpPr>
          <p:spPr bwMode="auto">
            <a:xfrm>
              <a:off x="4755624" y="5824539"/>
              <a:ext cx="274637" cy="452438"/>
            </a:xfrm>
            <a:prstGeom prst="rect">
              <a:avLst/>
            </a:prstGeom>
            <a:solidFill>
              <a:srgbClr val="7EB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" name="Freeform 100"/>
            <p:cNvSpPr>
              <a:spLocks/>
            </p:cNvSpPr>
            <p:nvPr/>
          </p:nvSpPr>
          <p:spPr bwMode="auto">
            <a:xfrm>
              <a:off x="4755624" y="5707064"/>
              <a:ext cx="274637" cy="117475"/>
            </a:xfrm>
            <a:custGeom>
              <a:avLst/>
              <a:gdLst>
                <a:gd name="T0" fmla="*/ 148 w 173"/>
                <a:gd name="T1" fmla="*/ 0 h 74"/>
                <a:gd name="T2" fmla="*/ 37 w 173"/>
                <a:gd name="T3" fmla="*/ 0 h 74"/>
                <a:gd name="T4" fmla="*/ 0 w 173"/>
                <a:gd name="T5" fmla="*/ 74 h 74"/>
                <a:gd name="T6" fmla="*/ 173 w 173"/>
                <a:gd name="T7" fmla="*/ 74 h 74"/>
                <a:gd name="T8" fmla="*/ 148 w 17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74">
                  <a:moveTo>
                    <a:pt x="148" y="0"/>
                  </a:moveTo>
                  <a:lnTo>
                    <a:pt x="37" y="0"/>
                  </a:lnTo>
                  <a:lnTo>
                    <a:pt x="0" y="74"/>
                  </a:lnTo>
                  <a:lnTo>
                    <a:pt x="173" y="7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93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Rectangle 101"/>
            <p:cNvSpPr>
              <a:spLocks noChangeArrowheads="1"/>
            </p:cNvSpPr>
            <p:nvPr/>
          </p:nvSpPr>
          <p:spPr bwMode="auto">
            <a:xfrm>
              <a:off x="4793724" y="4646614"/>
              <a:ext cx="215900" cy="136525"/>
            </a:xfrm>
            <a:prstGeom prst="rect">
              <a:avLst/>
            </a:prstGeom>
            <a:solidFill>
              <a:srgbClr val="93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102"/>
            <p:cNvSpPr>
              <a:spLocks/>
            </p:cNvSpPr>
            <p:nvPr/>
          </p:nvSpPr>
          <p:spPr bwMode="auto">
            <a:xfrm>
              <a:off x="3364974" y="5726114"/>
              <a:ext cx="469900" cy="550863"/>
            </a:xfrm>
            <a:custGeom>
              <a:avLst/>
              <a:gdLst>
                <a:gd name="T0" fmla="*/ 24 w 24"/>
                <a:gd name="T1" fmla="*/ 28 h 28"/>
                <a:gd name="T2" fmla="*/ 24 w 24"/>
                <a:gd name="T3" fmla="*/ 2 h 28"/>
                <a:gd name="T4" fmla="*/ 23 w 24"/>
                <a:gd name="T5" fmla="*/ 0 h 28"/>
                <a:gd name="T6" fmla="*/ 1 w 24"/>
                <a:gd name="T7" fmla="*/ 0 h 28"/>
                <a:gd name="T8" fmla="*/ 0 w 24"/>
                <a:gd name="T9" fmla="*/ 2 h 28"/>
                <a:gd name="T10" fmla="*/ 0 w 24"/>
                <a:gd name="T11" fmla="*/ 28 h 28"/>
                <a:gd name="T12" fmla="*/ 24 w 24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8">
                  <a:moveTo>
                    <a:pt x="24" y="28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0"/>
                    <a:pt x="2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24" y="28"/>
                  </a:lnTo>
                  <a:close/>
                </a:path>
              </a:pathLst>
            </a:custGeom>
            <a:solidFill>
              <a:srgbClr val="B2A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103"/>
            <p:cNvSpPr>
              <a:spLocks/>
            </p:cNvSpPr>
            <p:nvPr/>
          </p:nvSpPr>
          <p:spPr bwMode="auto">
            <a:xfrm>
              <a:off x="4990574" y="5411789"/>
              <a:ext cx="254000" cy="865188"/>
            </a:xfrm>
            <a:custGeom>
              <a:avLst/>
              <a:gdLst>
                <a:gd name="T0" fmla="*/ 11 w 13"/>
                <a:gd name="T1" fmla="*/ 8 h 44"/>
                <a:gd name="T2" fmla="*/ 11 w 13"/>
                <a:gd name="T3" fmla="*/ 44 h 44"/>
                <a:gd name="T4" fmla="*/ 13 w 13"/>
                <a:gd name="T5" fmla="*/ 44 h 44"/>
                <a:gd name="T6" fmla="*/ 13 w 13"/>
                <a:gd name="T7" fmla="*/ 8 h 44"/>
                <a:gd name="T8" fmla="*/ 5 w 13"/>
                <a:gd name="T9" fmla="*/ 0 h 44"/>
                <a:gd name="T10" fmla="*/ 0 w 13"/>
                <a:gd name="T11" fmla="*/ 0 h 44"/>
                <a:gd name="T12" fmla="*/ 0 w 13"/>
                <a:gd name="T13" fmla="*/ 2 h 44"/>
                <a:gd name="T14" fmla="*/ 5 w 13"/>
                <a:gd name="T15" fmla="*/ 2 h 44"/>
                <a:gd name="T16" fmla="*/ 11 w 13"/>
                <a:gd name="T17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4">
                  <a:moveTo>
                    <a:pt x="11" y="8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3"/>
                    <a:pt x="9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8" y="2"/>
                    <a:pt x="11" y="5"/>
                    <a:pt x="11" y="8"/>
                  </a:cubicBezTo>
                  <a:close/>
                </a:path>
              </a:pathLst>
            </a:custGeom>
            <a:solidFill>
              <a:srgbClr val="39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104"/>
            <p:cNvSpPr>
              <a:spLocks/>
            </p:cNvSpPr>
            <p:nvPr/>
          </p:nvSpPr>
          <p:spPr bwMode="auto">
            <a:xfrm>
              <a:off x="2815700" y="5411789"/>
              <a:ext cx="274637" cy="865188"/>
            </a:xfrm>
            <a:custGeom>
              <a:avLst/>
              <a:gdLst>
                <a:gd name="T0" fmla="*/ 2 w 14"/>
                <a:gd name="T1" fmla="*/ 44 h 44"/>
                <a:gd name="T2" fmla="*/ 2 w 14"/>
                <a:gd name="T3" fmla="*/ 8 h 44"/>
                <a:gd name="T4" fmla="*/ 8 w 14"/>
                <a:gd name="T5" fmla="*/ 2 h 44"/>
                <a:gd name="T6" fmla="*/ 14 w 14"/>
                <a:gd name="T7" fmla="*/ 2 h 44"/>
                <a:gd name="T8" fmla="*/ 14 w 14"/>
                <a:gd name="T9" fmla="*/ 0 h 44"/>
                <a:gd name="T10" fmla="*/ 8 w 14"/>
                <a:gd name="T11" fmla="*/ 0 h 44"/>
                <a:gd name="T12" fmla="*/ 0 w 14"/>
                <a:gd name="T13" fmla="*/ 8 h 44"/>
                <a:gd name="T14" fmla="*/ 0 w 14"/>
                <a:gd name="T15" fmla="*/ 44 h 44"/>
                <a:gd name="T16" fmla="*/ 2 w 1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4">
                  <a:moveTo>
                    <a:pt x="2" y="44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5"/>
                    <a:pt x="5" y="2"/>
                    <a:pt x="8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2" y="44"/>
                  </a:lnTo>
                  <a:close/>
                </a:path>
              </a:pathLst>
            </a:custGeom>
            <a:solidFill>
              <a:srgbClr val="C68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105"/>
            <p:cNvSpPr>
              <a:spLocks/>
            </p:cNvSpPr>
            <p:nvPr/>
          </p:nvSpPr>
          <p:spPr bwMode="auto">
            <a:xfrm>
              <a:off x="4226987" y="5726114"/>
              <a:ext cx="488950" cy="550863"/>
            </a:xfrm>
            <a:custGeom>
              <a:avLst/>
              <a:gdLst>
                <a:gd name="T0" fmla="*/ 25 w 25"/>
                <a:gd name="T1" fmla="*/ 28 h 28"/>
                <a:gd name="T2" fmla="*/ 25 w 25"/>
                <a:gd name="T3" fmla="*/ 2 h 28"/>
                <a:gd name="T4" fmla="*/ 23 w 25"/>
                <a:gd name="T5" fmla="*/ 0 h 28"/>
                <a:gd name="T6" fmla="*/ 1 w 25"/>
                <a:gd name="T7" fmla="*/ 0 h 28"/>
                <a:gd name="T8" fmla="*/ 0 w 25"/>
                <a:gd name="T9" fmla="*/ 2 h 28"/>
                <a:gd name="T10" fmla="*/ 0 w 25"/>
                <a:gd name="T11" fmla="*/ 28 h 28"/>
                <a:gd name="T12" fmla="*/ 25 w 2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8">
                  <a:moveTo>
                    <a:pt x="25" y="28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25" y="28"/>
                  </a:lnTo>
                  <a:close/>
                </a:path>
              </a:pathLst>
            </a:custGeom>
            <a:solidFill>
              <a:srgbClr val="B2A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106"/>
            <p:cNvSpPr>
              <a:spLocks/>
            </p:cNvSpPr>
            <p:nvPr/>
          </p:nvSpPr>
          <p:spPr bwMode="auto">
            <a:xfrm>
              <a:off x="4520674" y="5411789"/>
              <a:ext cx="293687" cy="314325"/>
            </a:xfrm>
            <a:custGeom>
              <a:avLst/>
              <a:gdLst>
                <a:gd name="T0" fmla="*/ 9 w 15"/>
                <a:gd name="T1" fmla="*/ 0 h 16"/>
                <a:gd name="T2" fmla="*/ 0 w 15"/>
                <a:gd name="T3" fmla="*/ 8 h 16"/>
                <a:gd name="T4" fmla="*/ 0 w 15"/>
                <a:gd name="T5" fmla="*/ 16 h 16"/>
                <a:gd name="T6" fmla="*/ 3 w 15"/>
                <a:gd name="T7" fmla="*/ 16 h 16"/>
                <a:gd name="T8" fmla="*/ 3 w 15"/>
                <a:gd name="T9" fmla="*/ 8 h 16"/>
                <a:gd name="T10" fmla="*/ 9 w 15"/>
                <a:gd name="T11" fmla="*/ 2 h 16"/>
                <a:gd name="T12" fmla="*/ 15 w 15"/>
                <a:gd name="T13" fmla="*/ 2 h 16"/>
                <a:gd name="T14" fmla="*/ 15 w 15"/>
                <a:gd name="T15" fmla="*/ 0 h 16"/>
                <a:gd name="T16" fmla="*/ 9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5"/>
                    <a:pt x="5" y="2"/>
                    <a:pt x="9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B2A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107"/>
            <p:cNvSpPr>
              <a:spLocks/>
            </p:cNvSpPr>
            <p:nvPr/>
          </p:nvSpPr>
          <p:spPr bwMode="auto">
            <a:xfrm>
              <a:off x="4598462" y="5470527"/>
              <a:ext cx="215900" cy="255588"/>
            </a:xfrm>
            <a:custGeom>
              <a:avLst/>
              <a:gdLst>
                <a:gd name="T0" fmla="*/ 5 w 11"/>
                <a:gd name="T1" fmla="*/ 0 h 13"/>
                <a:gd name="T2" fmla="*/ 0 w 11"/>
                <a:gd name="T3" fmla="*/ 5 h 13"/>
                <a:gd name="T4" fmla="*/ 0 w 11"/>
                <a:gd name="T5" fmla="*/ 13 h 13"/>
                <a:gd name="T6" fmla="*/ 3 w 11"/>
                <a:gd name="T7" fmla="*/ 13 h 13"/>
                <a:gd name="T8" fmla="*/ 3 w 11"/>
                <a:gd name="T9" fmla="*/ 5 h 13"/>
                <a:gd name="T10" fmla="*/ 5 w 11"/>
                <a:gd name="T11" fmla="*/ 3 h 13"/>
                <a:gd name="T12" fmla="*/ 11 w 11"/>
                <a:gd name="T13" fmla="*/ 3 h 13"/>
                <a:gd name="T14" fmla="*/ 11 w 11"/>
                <a:gd name="T15" fmla="*/ 0 h 13"/>
                <a:gd name="T16" fmla="*/ 5 w 11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B2A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108"/>
            <p:cNvSpPr>
              <a:spLocks/>
            </p:cNvSpPr>
            <p:nvPr/>
          </p:nvSpPr>
          <p:spPr bwMode="auto">
            <a:xfrm>
              <a:off x="4128562" y="5411789"/>
              <a:ext cx="293687" cy="314325"/>
            </a:xfrm>
            <a:custGeom>
              <a:avLst/>
              <a:gdLst>
                <a:gd name="T0" fmla="*/ 6 w 15"/>
                <a:gd name="T1" fmla="*/ 0 h 16"/>
                <a:gd name="T2" fmla="*/ 15 w 15"/>
                <a:gd name="T3" fmla="*/ 8 h 16"/>
                <a:gd name="T4" fmla="*/ 15 w 15"/>
                <a:gd name="T5" fmla="*/ 16 h 16"/>
                <a:gd name="T6" fmla="*/ 12 w 15"/>
                <a:gd name="T7" fmla="*/ 16 h 16"/>
                <a:gd name="T8" fmla="*/ 12 w 15"/>
                <a:gd name="T9" fmla="*/ 8 h 16"/>
                <a:gd name="T10" fmla="*/ 6 w 15"/>
                <a:gd name="T11" fmla="*/ 2 h 16"/>
                <a:gd name="T12" fmla="*/ 0 w 15"/>
                <a:gd name="T13" fmla="*/ 2 h 16"/>
                <a:gd name="T14" fmla="*/ 0 w 15"/>
                <a:gd name="T15" fmla="*/ 0 h 16"/>
                <a:gd name="T16" fmla="*/ 6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6" y="0"/>
                  </a:moveTo>
                  <a:cubicBezTo>
                    <a:pt x="11" y="0"/>
                    <a:pt x="15" y="3"/>
                    <a:pt x="15" y="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9" y="2"/>
                    <a:pt x="6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B2A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109"/>
            <p:cNvSpPr>
              <a:spLocks/>
            </p:cNvSpPr>
            <p:nvPr/>
          </p:nvSpPr>
          <p:spPr bwMode="auto">
            <a:xfrm>
              <a:off x="4128562" y="5470527"/>
              <a:ext cx="215900" cy="255588"/>
            </a:xfrm>
            <a:custGeom>
              <a:avLst/>
              <a:gdLst>
                <a:gd name="T0" fmla="*/ 6 w 11"/>
                <a:gd name="T1" fmla="*/ 0 h 13"/>
                <a:gd name="T2" fmla="*/ 11 w 11"/>
                <a:gd name="T3" fmla="*/ 5 h 13"/>
                <a:gd name="T4" fmla="*/ 11 w 11"/>
                <a:gd name="T5" fmla="*/ 13 h 13"/>
                <a:gd name="T6" fmla="*/ 8 w 11"/>
                <a:gd name="T7" fmla="*/ 13 h 13"/>
                <a:gd name="T8" fmla="*/ 8 w 11"/>
                <a:gd name="T9" fmla="*/ 5 h 13"/>
                <a:gd name="T10" fmla="*/ 6 w 11"/>
                <a:gd name="T11" fmla="*/ 3 h 13"/>
                <a:gd name="T12" fmla="*/ 0 w 11"/>
                <a:gd name="T13" fmla="*/ 3 h 13"/>
                <a:gd name="T14" fmla="*/ 0 w 11"/>
                <a:gd name="T15" fmla="*/ 0 h 13"/>
                <a:gd name="T16" fmla="*/ 6 w 11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6" y="0"/>
                  </a:moveTo>
                  <a:cubicBezTo>
                    <a:pt x="8" y="0"/>
                    <a:pt x="11" y="3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B2A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110"/>
            <p:cNvSpPr>
              <a:spLocks/>
            </p:cNvSpPr>
            <p:nvPr/>
          </p:nvSpPr>
          <p:spPr bwMode="auto">
            <a:xfrm>
              <a:off x="3658662" y="5411789"/>
              <a:ext cx="293687" cy="314325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0 w 15"/>
                <a:gd name="T5" fmla="*/ 16 h 16"/>
                <a:gd name="T6" fmla="*/ 2 w 15"/>
                <a:gd name="T7" fmla="*/ 16 h 16"/>
                <a:gd name="T8" fmla="*/ 2 w 15"/>
                <a:gd name="T9" fmla="*/ 8 h 16"/>
                <a:gd name="T10" fmla="*/ 8 w 15"/>
                <a:gd name="T11" fmla="*/ 2 h 16"/>
                <a:gd name="T12" fmla="*/ 15 w 15"/>
                <a:gd name="T13" fmla="*/ 2 h 16"/>
                <a:gd name="T14" fmla="*/ 15 w 15"/>
                <a:gd name="T15" fmla="*/ 0 h 16"/>
                <a:gd name="T16" fmla="*/ 8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5"/>
                    <a:pt x="5" y="2"/>
                    <a:pt x="8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B2A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111"/>
            <p:cNvSpPr>
              <a:spLocks/>
            </p:cNvSpPr>
            <p:nvPr/>
          </p:nvSpPr>
          <p:spPr bwMode="auto">
            <a:xfrm>
              <a:off x="3736449" y="5470527"/>
              <a:ext cx="215900" cy="255588"/>
            </a:xfrm>
            <a:custGeom>
              <a:avLst/>
              <a:gdLst>
                <a:gd name="T0" fmla="*/ 5 w 11"/>
                <a:gd name="T1" fmla="*/ 0 h 13"/>
                <a:gd name="T2" fmla="*/ 0 w 11"/>
                <a:gd name="T3" fmla="*/ 5 h 13"/>
                <a:gd name="T4" fmla="*/ 0 w 11"/>
                <a:gd name="T5" fmla="*/ 13 h 13"/>
                <a:gd name="T6" fmla="*/ 2 w 11"/>
                <a:gd name="T7" fmla="*/ 13 h 13"/>
                <a:gd name="T8" fmla="*/ 2 w 11"/>
                <a:gd name="T9" fmla="*/ 5 h 13"/>
                <a:gd name="T10" fmla="*/ 5 w 11"/>
                <a:gd name="T11" fmla="*/ 3 h 13"/>
                <a:gd name="T12" fmla="*/ 11 w 11"/>
                <a:gd name="T13" fmla="*/ 3 h 13"/>
                <a:gd name="T14" fmla="*/ 11 w 11"/>
                <a:gd name="T15" fmla="*/ 0 h 13"/>
                <a:gd name="T16" fmla="*/ 5 w 11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B2A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112"/>
            <p:cNvSpPr>
              <a:spLocks/>
            </p:cNvSpPr>
            <p:nvPr/>
          </p:nvSpPr>
          <p:spPr bwMode="auto">
            <a:xfrm>
              <a:off x="3247499" y="5411789"/>
              <a:ext cx="293687" cy="314325"/>
            </a:xfrm>
            <a:custGeom>
              <a:avLst/>
              <a:gdLst>
                <a:gd name="T0" fmla="*/ 7 w 15"/>
                <a:gd name="T1" fmla="*/ 0 h 16"/>
                <a:gd name="T2" fmla="*/ 15 w 15"/>
                <a:gd name="T3" fmla="*/ 8 h 16"/>
                <a:gd name="T4" fmla="*/ 15 w 15"/>
                <a:gd name="T5" fmla="*/ 16 h 16"/>
                <a:gd name="T6" fmla="*/ 13 w 15"/>
                <a:gd name="T7" fmla="*/ 16 h 16"/>
                <a:gd name="T8" fmla="*/ 13 w 15"/>
                <a:gd name="T9" fmla="*/ 8 h 16"/>
                <a:gd name="T10" fmla="*/ 7 w 15"/>
                <a:gd name="T11" fmla="*/ 2 h 16"/>
                <a:gd name="T12" fmla="*/ 0 w 15"/>
                <a:gd name="T13" fmla="*/ 2 h 16"/>
                <a:gd name="T14" fmla="*/ 0 w 15"/>
                <a:gd name="T15" fmla="*/ 0 h 16"/>
                <a:gd name="T16" fmla="*/ 7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12" y="0"/>
                    <a:pt x="15" y="3"/>
                    <a:pt x="15" y="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5"/>
                    <a:pt x="10" y="2"/>
                    <a:pt x="7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B2A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113"/>
            <p:cNvSpPr>
              <a:spLocks/>
            </p:cNvSpPr>
            <p:nvPr/>
          </p:nvSpPr>
          <p:spPr bwMode="auto">
            <a:xfrm>
              <a:off x="3247499" y="5470527"/>
              <a:ext cx="234950" cy="255588"/>
            </a:xfrm>
            <a:custGeom>
              <a:avLst/>
              <a:gdLst>
                <a:gd name="T0" fmla="*/ 7 w 12"/>
                <a:gd name="T1" fmla="*/ 0 h 13"/>
                <a:gd name="T2" fmla="*/ 12 w 12"/>
                <a:gd name="T3" fmla="*/ 5 h 13"/>
                <a:gd name="T4" fmla="*/ 12 w 12"/>
                <a:gd name="T5" fmla="*/ 13 h 13"/>
                <a:gd name="T6" fmla="*/ 9 w 12"/>
                <a:gd name="T7" fmla="*/ 13 h 13"/>
                <a:gd name="T8" fmla="*/ 9 w 12"/>
                <a:gd name="T9" fmla="*/ 5 h 13"/>
                <a:gd name="T10" fmla="*/ 7 w 12"/>
                <a:gd name="T11" fmla="*/ 3 h 13"/>
                <a:gd name="T12" fmla="*/ 0 w 12"/>
                <a:gd name="T13" fmla="*/ 3 h 13"/>
                <a:gd name="T14" fmla="*/ 0 w 12"/>
                <a:gd name="T15" fmla="*/ 0 h 13"/>
                <a:gd name="T16" fmla="*/ 7 w 1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7" y="0"/>
                  </a:moveTo>
                  <a:cubicBezTo>
                    <a:pt x="9" y="0"/>
                    <a:pt x="12" y="3"/>
                    <a:pt x="12" y="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B2A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67" name="그룹 166"/>
          <p:cNvGrpSpPr/>
          <p:nvPr/>
        </p:nvGrpSpPr>
        <p:grpSpPr>
          <a:xfrm>
            <a:off x="4297198" y="3186332"/>
            <a:ext cx="1863236" cy="1258676"/>
            <a:chOff x="4129088" y="2025650"/>
            <a:chExt cx="1492250" cy="1008063"/>
          </a:xfrm>
        </p:grpSpPr>
        <p:sp>
          <p:nvSpPr>
            <p:cNvPr id="168" name="Freeform 117"/>
            <p:cNvSpPr>
              <a:spLocks/>
            </p:cNvSpPr>
            <p:nvPr/>
          </p:nvSpPr>
          <p:spPr bwMode="auto">
            <a:xfrm>
              <a:off x="4816476" y="2613025"/>
              <a:ext cx="112713" cy="420688"/>
            </a:xfrm>
            <a:custGeom>
              <a:avLst/>
              <a:gdLst>
                <a:gd name="T0" fmla="*/ 30 w 30"/>
                <a:gd name="T1" fmla="*/ 107 h 111"/>
                <a:gd name="T2" fmla="*/ 30 w 30"/>
                <a:gd name="T3" fmla="*/ 0 h 111"/>
                <a:gd name="T4" fmla="*/ 0 w 30"/>
                <a:gd name="T5" fmla="*/ 0 h 111"/>
                <a:gd name="T6" fmla="*/ 0 w 30"/>
                <a:gd name="T7" fmla="*/ 111 h 111"/>
                <a:gd name="T8" fmla="*/ 30 w 30"/>
                <a:gd name="T9" fmla="*/ 10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1">
                  <a:moveTo>
                    <a:pt x="30" y="107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0" y="110"/>
                    <a:pt x="20" y="108"/>
                    <a:pt x="30" y="107"/>
                  </a:cubicBezTo>
                  <a:close/>
                </a:path>
              </a:pathLst>
            </a:cu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118"/>
            <p:cNvSpPr>
              <a:spLocks/>
            </p:cNvSpPr>
            <p:nvPr/>
          </p:nvSpPr>
          <p:spPr bwMode="auto">
            <a:xfrm>
              <a:off x="4129088" y="2025650"/>
              <a:ext cx="1492250" cy="587375"/>
            </a:xfrm>
            <a:custGeom>
              <a:avLst/>
              <a:gdLst>
                <a:gd name="T0" fmla="*/ 395 w 395"/>
                <a:gd name="T1" fmla="*/ 155 h 155"/>
                <a:gd name="T2" fmla="*/ 0 w 395"/>
                <a:gd name="T3" fmla="*/ 155 h 155"/>
                <a:gd name="T4" fmla="*/ 88 w 395"/>
                <a:gd name="T5" fmla="*/ 0 h 155"/>
                <a:gd name="T6" fmla="*/ 306 w 395"/>
                <a:gd name="T7" fmla="*/ 0 h 155"/>
                <a:gd name="T8" fmla="*/ 395 w 395"/>
                <a:gd name="T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155">
                  <a:moveTo>
                    <a:pt x="395" y="155"/>
                  </a:moveTo>
                  <a:cubicBezTo>
                    <a:pt x="263" y="155"/>
                    <a:pt x="131" y="155"/>
                    <a:pt x="0" y="155"/>
                  </a:cubicBezTo>
                  <a:cubicBezTo>
                    <a:pt x="29" y="103"/>
                    <a:pt x="59" y="51"/>
                    <a:pt x="88" y="0"/>
                  </a:cubicBezTo>
                  <a:cubicBezTo>
                    <a:pt x="161" y="0"/>
                    <a:pt x="233" y="0"/>
                    <a:pt x="306" y="0"/>
                  </a:cubicBezTo>
                  <a:cubicBezTo>
                    <a:pt x="335" y="51"/>
                    <a:pt x="365" y="103"/>
                    <a:pt x="395" y="1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119"/>
            <p:cNvSpPr>
              <a:spLocks/>
            </p:cNvSpPr>
            <p:nvPr/>
          </p:nvSpPr>
          <p:spPr bwMode="auto">
            <a:xfrm>
              <a:off x="4441826" y="2055813"/>
              <a:ext cx="276225" cy="109538"/>
            </a:xfrm>
            <a:custGeom>
              <a:avLst/>
              <a:gdLst>
                <a:gd name="T0" fmla="*/ 15 w 73"/>
                <a:gd name="T1" fmla="*/ 0 h 29"/>
                <a:gd name="T2" fmla="*/ 0 w 73"/>
                <a:gd name="T3" fmla="*/ 29 h 29"/>
                <a:gd name="T4" fmla="*/ 67 w 73"/>
                <a:gd name="T5" fmla="*/ 29 h 29"/>
                <a:gd name="T6" fmla="*/ 73 w 73"/>
                <a:gd name="T7" fmla="*/ 0 h 29"/>
                <a:gd name="T8" fmla="*/ 15 w 7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9">
                  <a:moveTo>
                    <a:pt x="15" y="0"/>
                  </a:moveTo>
                  <a:cubicBezTo>
                    <a:pt x="10" y="10"/>
                    <a:pt x="5" y="20"/>
                    <a:pt x="0" y="29"/>
                  </a:cubicBezTo>
                  <a:cubicBezTo>
                    <a:pt x="23" y="29"/>
                    <a:pt x="45" y="29"/>
                    <a:pt x="67" y="29"/>
                  </a:cubicBezTo>
                  <a:cubicBezTo>
                    <a:pt x="69" y="20"/>
                    <a:pt x="71" y="10"/>
                    <a:pt x="73" y="0"/>
                  </a:cubicBezTo>
                  <a:cubicBezTo>
                    <a:pt x="54" y="0"/>
                    <a:pt x="34" y="0"/>
                    <a:pt x="15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120"/>
            <p:cNvSpPr>
              <a:spLocks/>
            </p:cNvSpPr>
            <p:nvPr/>
          </p:nvSpPr>
          <p:spPr bwMode="auto">
            <a:xfrm>
              <a:off x="4375151" y="2192338"/>
              <a:ext cx="315913" cy="114300"/>
            </a:xfrm>
            <a:custGeom>
              <a:avLst/>
              <a:gdLst>
                <a:gd name="T0" fmla="*/ 15 w 84"/>
                <a:gd name="T1" fmla="*/ 0 h 30"/>
                <a:gd name="T2" fmla="*/ 0 w 84"/>
                <a:gd name="T3" fmla="*/ 30 h 30"/>
                <a:gd name="T4" fmla="*/ 78 w 84"/>
                <a:gd name="T5" fmla="*/ 30 h 30"/>
                <a:gd name="T6" fmla="*/ 84 w 84"/>
                <a:gd name="T7" fmla="*/ 0 h 30"/>
                <a:gd name="T8" fmla="*/ 15 w 8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0">
                  <a:moveTo>
                    <a:pt x="15" y="0"/>
                  </a:moveTo>
                  <a:cubicBezTo>
                    <a:pt x="10" y="10"/>
                    <a:pt x="5" y="20"/>
                    <a:pt x="0" y="30"/>
                  </a:cubicBezTo>
                  <a:cubicBezTo>
                    <a:pt x="26" y="30"/>
                    <a:pt x="52" y="30"/>
                    <a:pt x="78" y="30"/>
                  </a:cubicBezTo>
                  <a:cubicBezTo>
                    <a:pt x="80" y="20"/>
                    <a:pt x="82" y="10"/>
                    <a:pt x="84" y="0"/>
                  </a:cubicBezTo>
                  <a:cubicBezTo>
                    <a:pt x="61" y="0"/>
                    <a:pt x="38" y="0"/>
                    <a:pt x="15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121"/>
            <p:cNvSpPr>
              <a:spLocks/>
            </p:cNvSpPr>
            <p:nvPr/>
          </p:nvSpPr>
          <p:spPr bwMode="auto">
            <a:xfrm>
              <a:off x="4306888" y="2332038"/>
              <a:ext cx="354013" cy="111125"/>
            </a:xfrm>
            <a:custGeom>
              <a:avLst/>
              <a:gdLst>
                <a:gd name="T0" fmla="*/ 15 w 94"/>
                <a:gd name="T1" fmla="*/ 0 h 29"/>
                <a:gd name="T2" fmla="*/ 0 w 94"/>
                <a:gd name="T3" fmla="*/ 29 h 29"/>
                <a:gd name="T4" fmla="*/ 88 w 94"/>
                <a:gd name="T5" fmla="*/ 29 h 29"/>
                <a:gd name="T6" fmla="*/ 94 w 94"/>
                <a:gd name="T7" fmla="*/ 0 h 29"/>
                <a:gd name="T8" fmla="*/ 15 w 9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9">
                  <a:moveTo>
                    <a:pt x="15" y="0"/>
                  </a:moveTo>
                  <a:cubicBezTo>
                    <a:pt x="10" y="9"/>
                    <a:pt x="5" y="19"/>
                    <a:pt x="0" y="29"/>
                  </a:cubicBezTo>
                  <a:cubicBezTo>
                    <a:pt x="29" y="29"/>
                    <a:pt x="59" y="29"/>
                    <a:pt x="88" y="29"/>
                  </a:cubicBezTo>
                  <a:cubicBezTo>
                    <a:pt x="90" y="19"/>
                    <a:pt x="92" y="9"/>
                    <a:pt x="94" y="0"/>
                  </a:cubicBezTo>
                  <a:cubicBezTo>
                    <a:pt x="68" y="0"/>
                    <a:pt x="41" y="0"/>
                    <a:pt x="15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122"/>
            <p:cNvSpPr>
              <a:spLocks/>
            </p:cNvSpPr>
            <p:nvPr/>
          </p:nvSpPr>
          <p:spPr bwMode="auto">
            <a:xfrm>
              <a:off x="4238626" y="2468563"/>
              <a:ext cx="396875" cy="111125"/>
            </a:xfrm>
            <a:custGeom>
              <a:avLst/>
              <a:gdLst>
                <a:gd name="T0" fmla="*/ 15 w 105"/>
                <a:gd name="T1" fmla="*/ 0 h 29"/>
                <a:gd name="T2" fmla="*/ 0 w 105"/>
                <a:gd name="T3" fmla="*/ 29 h 29"/>
                <a:gd name="T4" fmla="*/ 99 w 105"/>
                <a:gd name="T5" fmla="*/ 29 h 29"/>
                <a:gd name="T6" fmla="*/ 105 w 105"/>
                <a:gd name="T7" fmla="*/ 0 h 29"/>
                <a:gd name="T8" fmla="*/ 15 w 10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9">
                  <a:moveTo>
                    <a:pt x="15" y="0"/>
                  </a:moveTo>
                  <a:cubicBezTo>
                    <a:pt x="10" y="10"/>
                    <a:pt x="5" y="19"/>
                    <a:pt x="0" y="29"/>
                  </a:cubicBezTo>
                  <a:cubicBezTo>
                    <a:pt x="33" y="29"/>
                    <a:pt x="66" y="29"/>
                    <a:pt x="99" y="29"/>
                  </a:cubicBezTo>
                  <a:cubicBezTo>
                    <a:pt x="101" y="19"/>
                    <a:pt x="103" y="10"/>
                    <a:pt x="105" y="0"/>
                  </a:cubicBezTo>
                  <a:cubicBezTo>
                    <a:pt x="75" y="0"/>
                    <a:pt x="45" y="0"/>
                    <a:pt x="15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4" name="Freeform 123"/>
            <p:cNvSpPr>
              <a:spLocks/>
            </p:cNvSpPr>
            <p:nvPr/>
          </p:nvSpPr>
          <p:spPr bwMode="auto">
            <a:xfrm>
              <a:off x="4748213" y="2055813"/>
              <a:ext cx="252413" cy="109538"/>
            </a:xfrm>
            <a:custGeom>
              <a:avLst/>
              <a:gdLst>
                <a:gd name="T0" fmla="*/ 4 w 67"/>
                <a:gd name="T1" fmla="*/ 0 h 29"/>
                <a:gd name="T2" fmla="*/ 0 w 67"/>
                <a:gd name="T3" fmla="*/ 29 h 29"/>
                <a:gd name="T4" fmla="*/ 67 w 67"/>
                <a:gd name="T5" fmla="*/ 29 h 29"/>
                <a:gd name="T6" fmla="*/ 62 w 67"/>
                <a:gd name="T7" fmla="*/ 0 h 29"/>
                <a:gd name="T8" fmla="*/ 4 w 6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9">
                  <a:moveTo>
                    <a:pt x="4" y="0"/>
                  </a:moveTo>
                  <a:cubicBezTo>
                    <a:pt x="2" y="10"/>
                    <a:pt x="1" y="20"/>
                    <a:pt x="0" y="29"/>
                  </a:cubicBezTo>
                  <a:cubicBezTo>
                    <a:pt x="22" y="29"/>
                    <a:pt x="44" y="29"/>
                    <a:pt x="67" y="29"/>
                  </a:cubicBezTo>
                  <a:cubicBezTo>
                    <a:pt x="65" y="20"/>
                    <a:pt x="64" y="10"/>
                    <a:pt x="62" y="0"/>
                  </a:cubicBezTo>
                  <a:cubicBezTo>
                    <a:pt x="43" y="0"/>
                    <a:pt x="23" y="0"/>
                    <a:pt x="4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5" name="Freeform 124"/>
            <p:cNvSpPr>
              <a:spLocks/>
            </p:cNvSpPr>
            <p:nvPr/>
          </p:nvSpPr>
          <p:spPr bwMode="auto">
            <a:xfrm>
              <a:off x="4725988" y="2192338"/>
              <a:ext cx="293688" cy="114300"/>
            </a:xfrm>
            <a:custGeom>
              <a:avLst/>
              <a:gdLst>
                <a:gd name="T0" fmla="*/ 5 w 78"/>
                <a:gd name="T1" fmla="*/ 0 h 30"/>
                <a:gd name="T2" fmla="*/ 0 w 78"/>
                <a:gd name="T3" fmla="*/ 30 h 30"/>
                <a:gd name="T4" fmla="*/ 78 w 78"/>
                <a:gd name="T5" fmla="*/ 30 h 30"/>
                <a:gd name="T6" fmla="*/ 74 w 78"/>
                <a:gd name="T7" fmla="*/ 0 h 30"/>
                <a:gd name="T8" fmla="*/ 5 w 7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30">
                  <a:moveTo>
                    <a:pt x="5" y="0"/>
                  </a:moveTo>
                  <a:cubicBezTo>
                    <a:pt x="3" y="10"/>
                    <a:pt x="2" y="20"/>
                    <a:pt x="0" y="30"/>
                  </a:cubicBezTo>
                  <a:cubicBezTo>
                    <a:pt x="26" y="30"/>
                    <a:pt x="52" y="30"/>
                    <a:pt x="78" y="30"/>
                  </a:cubicBezTo>
                  <a:cubicBezTo>
                    <a:pt x="77" y="20"/>
                    <a:pt x="75" y="10"/>
                    <a:pt x="74" y="0"/>
                  </a:cubicBezTo>
                  <a:cubicBezTo>
                    <a:pt x="51" y="0"/>
                    <a:pt x="28" y="0"/>
                    <a:pt x="5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6" name="Freeform 125"/>
            <p:cNvSpPr>
              <a:spLocks/>
            </p:cNvSpPr>
            <p:nvPr/>
          </p:nvSpPr>
          <p:spPr bwMode="auto">
            <a:xfrm>
              <a:off x="4706938" y="2332038"/>
              <a:ext cx="331788" cy="111125"/>
            </a:xfrm>
            <a:custGeom>
              <a:avLst/>
              <a:gdLst>
                <a:gd name="T0" fmla="*/ 4 w 88"/>
                <a:gd name="T1" fmla="*/ 0 h 29"/>
                <a:gd name="T2" fmla="*/ 0 w 88"/>
                <a:gd name="T3" fmla="*/ 29 h 29"/>
                <a:gd name="T4" fmla="*/ 88 w 88"/>
                <a:gd name="T5" fmla="*/ 29 h 29"/>
                <a:gd name="T6" fmla="*/ 84 w 88"/>
                <a:gd name="T7" fmla="*/ 0 h 29"/>
                <a:gd name="T8" fmla="*/ 4 w 8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9">
                  <a:moveTo>
                    <a:pt x="4" y="0"/>
                  </a:moveTo>
                  <a:cubicBezTo>
                    <a:pt x="3" y="9"/>
                    <a:pt x="1" y="19"/>
                    <a:pt x="0" y="29"/>
                  </a:cubicBezTo>
                  <a:cubicBezTo>
                    <a:pt x="29" y="29"/>
                    <a:pt x="59" y="29"/>
                    <a:pt x="88" y="29"/>
                  </a:cubicBezTo>
                  <a:cubicBezTo>
                    <a:pt x="87" y="19"/>
                    <a:pt x="85" y="9"/>
                    <a:pt x="84" y="0"/>
                  </a:cubicBezTo>
                  <a:cubicBezTo>
                    <a:pt x="57" y="0"/>
                    <a:pt x="31" y="0"/>
                    <a:pt x="4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126"/>
            <p:cNvSpPr>
              <a:spLocks/>
            </p:cNvSpPr>
            <p:nvPr/>
          </p:nvSpPr>
          <p:spPr bwMode="auto">
            <a:xfrm>
              <a:off x="4687888" y="2468563"/>
              <a:ext cx="374650" cy="111125"/>
            </a:xfrm>
            <a:custGeom>
              <a:avLst/>
              <a:gdLst>
                <a:gd name="T0" fmla="*/ 4 w 99"/>
                <a:gd name="T1" fmla="*/ 0 h 29"/>
                <a:gd name="T2" fmla="*/ 0 w 99"/>
                <a:gd name="T3" fmla="*/ 29 h 29"/>
                <a:gd name="T4" fmla="*/ 99 w 99"/>
                <a:gd name="T5" fmla="*/ 29 h 29"/>
                <a:gd name="T6" fmla="*/ 94 w 99"/>
                <a:gd name="T7" fmla="*/ 0 h 29"/>
                <a:gd name="T8" fmla="*/ 4 w 9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9">
                  <a:moveTo>
                    <a:pt x="4" y="0"/>
                  </a:moveTo>
                  <a:cubicBezTo>
                    <a:pt x="2" y="10"/>
                    <a:pt x="1" y="19"/>
                    <a:pt x="0" y="29"/>
                  </a:cubicBezTo>
                  <a:cubicBezTo>
                    <a:pt x="33" y="29"/>
                    <a:pt x="66" y="29"/>
                    <a:pt x="99" y="29"/>
                  </a:cubicBezTo>
                  <a:cubicBezTo>
                    <a:pt x="97" y="19"/>
                    <a:pt x="96" y="10"/>
                    <a:pt x="94" y="0"/>
                  </a:cubicBezTo>
                  <a:cubicBezTo>
                    <a:pt x="64" y="0"/>
                    <a:pt x="34" y="0"/>
                    <a:pt x="4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" name="Freeform 127"/>
            <p:cNvSpPr>
              <a:spLocks/>
            </p:cNvSpPr>
            <p:nvPr/>
          </p:nvSpPr>
          <p:spPr bwMode="auto">
            <a:xfrm>
              <a:off x="5027613" y="2055813"/>
              <a:ext cx="276225" cy="109538"/>
            </a:xfrm>
            <a:custGeom>
              <a:avLst/>
              <a:gdLst>
                <a:gd name="T0" fmla="*/ 0 w 73"/>
                <a:gd name="T1" fmla="*/ 0 h 29"/>
                <a:gd name="T2" fmla="*/ 6 w 73"/>
                <a:gd name="T3" fmla="*/ 29 h 29"/>
                <a:gd name="T4" fmla="*/ 73 w 73"/>
                <a:gd name="T5" fmla="*/ 29 h 29"/>
                <a:gd name="T6" fmla="*/ 58 w 73"/>
                <a:gd name="T7" fmla="*/ 0 h 29"/>
                <a:gd name="T8" fmla="*/ 0 w 7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9">
                  <a:moveTo>
                    <a:pt x="0" y="0"/>
                  </a:moveTo>
                  <a:cubicBezTo>
                    <a:pt x="2" y="10"/>
                    <a:pt x="4" y="20"/>
                    <a:pt x="6" y="29"/>
                  </a:cubicBezTo>
                  <a:cubicBezTo>
                    <a:pt x="28" y="29"/>
                    <a:pt x="51" y="29"/>
                    <a:pt x="73" y="29"/>
                  </a:cubicBezTo>
                  <a:cubicBezTo>
                    <a:pt x="68" y="20"/>
                    <a:pt x="63" y="10"/>
                    <a:pt x="58" y="0"/>
                  </a:cubicBezTo>
                  <a:cubicBezTo>
                    <a:pt x="39" y="0"/>
                    <a:pt x="19" y="0"/>
                    <a:pt x="0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" name="Freeform 128"/>
            <p:cNvSpPr>
              <a:spLocks/>
            </p:cNvSpPr>
            <p:nvPr/>
          </p:nvSpPr>
          <p:spPr bwMode="auto">
            <a:xfrm>
              <a:off x="5054601" y="2192338"/>
              <a:ext cx="317500" cy="114300"/>
            </a:xfrm>
            <a:custGeom>
              <a:avLst/>
              <a:gdLst>
                <a:gd name="T0" fmla="*/ 0 w 84"/>
                <a:gd name="T1" fmla="*/ 0 h 30"/>
                <a:gd name="T2" fmla="*/ 6 w 84"/>
                <a:gd name="T3" fmla="*/ 30 h 30"/>
                <a:gd name="T4" fmla="*/ 84 w 84"/>
                <a:gd name="T5" fmla="*/ 30 h 30"/>
                <a:gd name="T6" fmla="*/ 70 w 84"/>
                <a:gd name="T7" fmla="*/ 0 h 30"/>
                <a:gd name="T8" fmla="*/ 0 w 8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0">
                  <a:moveTo>
                    <a:pt x="0" y="0"/>
                  </a:moveTo>
                  <a:cubicBezTo>
                    <a:pt x="2" y="10"/>
                    <a:pt x="4" y="20"/>
                    <a:pt x="6" y="30"/>
                  </a:cubicBezTo>
                  <a:cubicBezTo>
                    <a:pt x="32" y="30"/>
                    <a:pt x="58" y="30"/>
                    <a:pt x="84" y="30"/>
                  </a:cubicBezTo>
                  <a:cubicBezTo>
                    <a:pt x="79" y="20"/>
                    <a:pt x="74" y="10"/>
                    <a:pt x="70" y="0"/>
                  </a:cubicBezTo>
                  <a:cubicBezTo>
                    <a:pt x="47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" name="Freeform 129"/>
            <p:cNvSpPr>
              <a:spLocks/>
            </p:cNvSpPr>
            <p:nvPr/>
          </p:nvSpPr>
          <p:spPr bwMode="auto">
            <a:xfrm>
              <a:off x="5084763" y="2332038"/>
              <a:ext cx="354013" cy="111125"/>
            </a:xfrm>
            <a:custGeom>
              <a:avLst/>
              <a:gdLst>
                <a:gd name="T0" fmla="*/ 0 w 94"/>
                <a:gd name="T1" fmla="*/ 0 h 29"/>
                <a:gd name="T2" fmla="*/ 6 w 94"/>
                <a:gd name="T3" fmla="*/ 29 h 29"/>
                <a:gd name="T4" fmla="*/ 94 w 94"/>
                <a:gd name="T5" fmla="*/ 29 h 29"/>
                <a:gd name="T6" fmla="*/ 80 w 94"/>
                <a:gd name="T7" fmla="*/ 0 h 29"/>
                <a:gd name="T8" fmla="*/ 0 w 9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9">
                  <a:moveTo>
                    <a:pt x="0" y="0"/>
                  </a:moveTo>
                  <a:cubicBezTo>
                    <a:pt x="2" y="9"/>
                    <a:pt x="4" y="19"/>
                    <a:pt x="6" y="29"/>
                  </a:cubicBezTo>
                  <a:cubicBezTo>
                    <a:pt x="35" y="29"/>
                    <a:pt x="65" y="29"/>
                    <a:pt x="94" y="29"/>
                  </a:cubicBezTo>
                  <a:cubicBezTo>
                    <a:pt x="89" y="19"/>
                    <a:pt x="85" y="9"/>
                    <a:pt x="80" y="0"/>
                  </a:cubicBezTo>
                  <a:cubicBezTo>
                    <a:pt x="53" y="0"/>
                    <a:pt x="26" y="0"/>
                    <a:pt x="0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" name="Freeform 130"/>
            <p:cNvSpPr>
              <a:spLocks/>
            </p:cNvSpPr>
            <p:nvPr/>
          </p:nvSpPr>
          <p:spPr bwMode="auto">
            <a:xfrm>
              <a:off x="5110163" y="2468563"/>
              <a:ext cx="396875" cy="111125"/>
            </a:xfrm>
            <a:custGeom>
              <a:avLst/>
              <a:gdLst>
                <a:gd name="T0" fmla="*/ 0 w 105"/>
                <a:gd name="T1" fmla="*/ 0 h 29"/>
                <a:gd name="T2" fmla="*/ 6 w 105"/>
                <a:gd name="T3" fmla="*/ 29 h 29"/>
                <a:gd name="T4" fmla="*/ 105 w 105"/>
                <a:gd name="T5" fmla="*/ 29 h 29"/>
                <a:gd name="T6" fmla="*/ 91 w 105"/>
                <a:gd name="T7" fmla="*/ 0 h 29"/>
                <a:gd name="T8" fmla="*/ 0 w 10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9">
                  <a:moveTo>
                    <a:pt x="0" y="0"/>
                  </a:moveTo>
                  <a:cubicBezTo>
                    <a:pt x="2" y="10"/>
                    <a:pt x="4" y="19"/>
                    <a:pt x="6" y="29"/>
                  </a:cubicBezTo>
                  <a:cubicBezTo>
                    <a:pt x="39" y="29"/>
                    <a:pt x="72" y="29"/>
                    <a:pt x="105" y="29"/>
                  </a:cubicBezTo>
                  <a:cubicBezTo>
                    <a:pt x="101" y="19"/>
                    <a:pt x="96" y="10"/>
                    <a:pt x="91" y="0"/>
                  </a:cubicBezTo>
                  <a:cubicBezTo>
                    <a:pt x="61" y="0"/>
                    <a:pt x="30" y="0"/>
                    <a:pt x="0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2" name="Rectangle 131"/>
            <p:cNvSpPr>
              <a:spLocks noChangeArrowheads="1"/>
            </p:cNvSpPr>
            <p:nvPr/>
          </p:nvSpPr>
          <p:spPr bwMode="auto">
            <a:xfrm>
              <a:off x="4129088" y="2613025"/>
              <a:ext cx="1492250" cy="90488"/>
            </a:xfrm>
            <a:prstGeom prst="rect">
              <a:avLst/>
            </a:prstGeom>
            <a:solidFill>
              <a:srgbClr val="BBE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83" name="그룹 182"/>
          <p:cNvGrpSpPr/>
          <p:nvPr/>
        </p:nvGrpSpPr>
        <p:grpSpPr>
          <a:xfrm>
            <a:off x="4911221" y="2260423"/>
            <a:ext cx="1304926" cy="504825"/>
            <a:chOff x="5865813" y="2324100"/>
            <a:chExt cx="1304926" cy="504825"/>
          </a:xfrm>
        </p:grpSpPr>
        <p:sp>
          <p:nvSpPr>
            <p:cNvPr id="184" name="Rectangle 135"/>
            <p:cNvSpPr>
              <a:spLocks noChangeArrowheads="1"/>
            </p:cNvSpPr>
            <p:nvPr/>
          </p:nvSpPr>
          <p:spPr bwMode="auto">
            <a:xfrm>
              <a:off x="5903913" y="2362200"/>
              <a:ext cx="1077913" cy="423863"/>
            </a:xfrm>
            <a:prstGeom prst="rect">
              <a:avLst/>
            </a:prstGeom>
            <a:solidFill>
              <a:srgbClr val="2C8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5" name="Rectangle 136"/>
            <p:cNvSpPr>
              <a:spLocks noChangeArrowheads="1"/>
            </p:cNvSpPr>
            <p:nvPr/>
          </p:nvSpPr>
          <p:spPr bwMode="auto">
            <a:xfrm>
              <a:off x="5903913" y="2362200"/>
              <a:ext cx="1077913" cy="42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6" name="Freeform 137"/>
            <p:cNvSpPr>
              <a:spLocks noEditPoints="1"/>
            </p:cNvSpPr>
            <p:nvPr/>
          </p:nvSpPr>
          <p:spPr bwMode="auto">
            <a:xfrm>
              <a:off x="5865813" y="2324100"/>
              <a:ext cx="1154113" cy="504825"/>
            </a:xfrm>
            <a:custGeom>
              <a:avLst/>
              <a:gdLst>
                <a:gd name="T0" fmla="*/ 703 w 727"/>
                <a:gd name="T1" fmla="*/ 24 h 318"/>
                <a:gd name="T2" fmla="*/ 703 w 727"/>
                <a:gd name="T3" fmla="*/ 291 h 318"/>
                <a:gd name="T4" fmla="*/ 24 w 727"/>
                <a:gd name="T5" fmla="*/ 291 h 318"/>
                <a:gd name="T6" fmla="*/ 24 w 727"/>
                <a:gd name="T7" fmla="*/ 24 h 318"/>
                <a:gd name="T8" fmla="*/ 703 w 727"/>
                <a:gd name="T9" fmla="*/ 24 h 318"/>
                <a:gd name="T10" fmla="*/ 727 w 727"/>
                <a:gd name="T11" fmla="*/ 0 h 318"/>
                <a:gd name="T12" fmla="*/ 703 w 727"/>
                <a:gd name="T13" fmla="*/ 0 h 318"/>
                <a:gd name="T14" fmla="*/ 24 w 727"/>
                <a:gd name="T15" fmla="*/ 0 h 318"/>
                <a:gd name="T16" fmla="*/ 0 w 727"/>
                <a:gd name="T17" fmla="*/ 0 h 318"/>
                <a:gd name="T18" fmla="*/ 0 w 727"/>
                <a:gd name="T19" fmla="*/ 24 h 318"/>
                <a:gd name="T20" fmla="*/ 0 w 727"/>
                <a:gd name="T21" fmla="*/ 291 h 318"/>
                <a:gd name="T22" fmla="*/ 0 w 727"/>
                <a:gd name="T23" fmla="*/ 318 h 318"/>
                <a:gd name="T24" fmla="*/ 24 w 727"/>
                <a:gd name="T25" fmla="*/ 318 h 318"/>
                <a:gd name="T26" fmla="*/ 703 w 727"/>
                <a:gd name="T27" fmla="*/ 318 h 318"/>
                <a:gd name="T28" fmla="*/ 727 w 727"/>
                <a:gd name="T29" fmla="*/ 318 h 318"/>
                <a:gd name="T30" fmla="*/ 727 w 727"/>
                <a:gd name="T31" fmla="*/ 291 h 318"/>
                <a:gd name="T32" fmla="*/ 727 w 727"/>
                <a:gd name="T33" fmla="*/ 24 h 318"/>
                <a:gd name="T34" fmla="*/ 727 w 727"/>
                <a:gd name="T3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7" h="318">
                  <a:moveTo>
                    <a:pt x="703" y="24"/>
                  </a:moveTo>
                  <a:lnTo>
                    <a:pt x="703" y="291"/>
                  </a:lnTo>
                  <a:lnTo>
                    <a:pt x="24" y="291"/>
                  </a:lnTo>
                  <a:lnTo>
                    <a:pt x="24" y="24"/>
                  </a:lnTo>
                  <a:lnTo>
                    <a:pt x="703" y="24"/>
                  </a:lnTo>
                  <a:close/>
                  <a:moveTo>
                    <a:pt x="727" y="0"/>
                  </a:moveTo>
                  <a:lnTo>
                    <a:pt x="703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91"/>
                  </a:lnTo>
                  <a:lnTo>
                    <a:pt x="0" y="318"/>
                  </a:lnTo>
                  <a:lnTo>
                    <a:pt x="24" y="318"/>
                  </a:lnTo>
                  <a:lnTo>
                    <a:pt x="703" y="318"/>
                  </a:lnTo>
                  <a:lnTo>
                    <a:pt x="727" y="318"/>
                  </a:lnTo>
                  <a:lnTo>
                    <a:pt x="727" y="291"/>
                  </a:lnTo>
                  <a:lnTo>
                    <a:pt x="727" y="24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034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7" name="Rectangle 138"/>
            <p:cNvSpPr>
              <a:spLocks noChangeArrowheads="1"/>
            </p:cNvSpPr>
            <p:nvPr/>
          </p:nvSpPr>
          <p:spPr bwMode="auto">
            <a:xfrm>
              <a:off x="6981826" y="2411413"/>
              <a:ext cx="188913" cy="325438"/>
            </a:xfrm>
            <a:prstGeom prst="rect">
              <a:avLst/>
            </a:prstGeom>
            <a:solidFill>
              <a:srgbClr val="034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" name="Rectangle 139"/>
            <p:cNvSpPr>
              <a:spLocks noChangeArrowheads="1"/>
            </p:cNvSpPr>
            <p:nvPr/>
          </p:nvSpPr>
          <p:spPr bwMode="auto">
            <a:xfrm>
              <a:off x="5975351" y="2419350"/>
              <a:ext cx="158750" cy="309563"/>
            </a:xfrm>
            <a:prstGeom prst="rect">
              <a:avLst/>
            </a:prstGeom>
            <a:solidFill>
              <a:srgbClr val="EC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" name="Rectangle 140"/>
            <p:cNvSpPr>
              <a:spLocks noChangeArrowheads="1"/>
            </p:cNvSpPr>
            <p:nvPr/>
          </p:nvSpPr>
          <p:spPr bwMode="auto">
            <a:xfrm>
              <a:off x="6191251" y="2419350"/>
              <a:ext cx="155575" cy="309563"/>
            </a:xfrm>
            <a:prstGeom prst="rect">
              <a:avLst/>
            </a:prstGeom>
            <a:solidFill>
              <a:srgbClr val="ECB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0" name="Rectangle 141"/>
            <p:cNvSpPr>
              <a:spLocks noChangeArrowheads="1"/>
            </p:cNvSpPr>
            <p:nvPr/>
          </p:nvSpPr>
          <p:spPr bwMode="auto">
            <a:xfrm>
              <a:off x="6402388" y="2419350"/>
              <a:ext cx="158750" cy="309563"/>
            </a:xfrm>
            <a:prstGeom prst="rect">
              <a:avLst/>
            </a:prstGeom>
            <a:solidFill>
              <a:srgbClr val="A3A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1" name="Rectangle 142"/>
            <p:cNvSpPr>
              <a:spLocks noChangeArrowheads="1"/>
            </p:cNvSpPr>
            <p:nvPr/>
          </p:nvSpPr>
          <p:spPr bwMode="auto">
            <a:xfrm>
              <a:off x="6402388" y="2419350"/>
              <a:ext cx="158750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92" name="Group 145"/>
          <p:cNvGrpSpPr>
            <a:grpSpLocks noChangeAspect="1"/>
          </p:cNvGrpSpPr>
          <p:nvPr/>
        </p:nvGrpSpPr>
        <p:grpSpPr bwMode="auto">
          <a:xfrm>
            <a:off x="447008" y="4755352"/>
            <a:ext cx="1939544" cy="1430387"/>
            <a:chOff x="4174" y="1965"/>
            <a:chExt cx="1798" cy="1326"/>
          </a:xfrm>
        </p:grpSpPr>
        <p:sp>
          <p:nvSpPr>
            <p:cNvPr id="193" name="Freeform 146"/>
            <p:cNvSpPr>
              <a:spLocks/>
            </p:cNvSpPr>
            <p:nvPr/>
          </p:nvSpPr>
          <p:spPr bwMode="auto">
            <a:xfrm>
              <a:off x="4778" y="2477"/>
              <a:ext cx="928" cy="354"/>
            </a:xfrm>
            <a:custGeom>
              <a:avLst/>
              <a:gdLst>
                <a:gd name="T0" fmla="*/ 247 w 247"/>
                <a:gd name="T1" fmla="*/ 94 h 94"/>
                <a:gd name="T2" fmla="*/ 247 w 247"/>
                <a:gd name="T3" fmla="*/ 92 h 94"/>
                <a:gd name="T4" fmla="*/ 154 w 247"/>
                <a:gd name="T5" fmla="*/ 0 h 94"/>
                <a:gd name="T6" fmla="*/ 93 w 247"/>
                <a:gd name="T7" fmla="*/ 0 h 94"/>
                <a:gd name="T8" fmla="*/ 0 w 247"/>
                <a:gd name="T9" fmla="*/ 92 h 94"/>
                <a:gd name="T10" fmla="*/ 0 w 247"/>
                <a:gd name="T11" fmla="*/ 94 h 94"/>
                <a:gd name="T12" fmla="*/ 247 w 247"/>
                <a:gd name="T1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94">
                  <a:moveTo>
                    <a:pt x="247" y="94"/>
                  </a:moveTo>
                  <a:cubicBezTo>
                    <a:pt x="247" y="92"/>
                    <a:pt x="247" y="92"/>
                    <a:pt x="247" y="92"/>
                  </a:cubicBezTo>
                  <a:cubicBezTo>
                    <a:pt x="247" y="41"/>
                    <a:pt x="205" y="0"/>
                    <a:pt x="15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42" y="0"/>
                    <a:pt x="0" y="41"/>
                    <a:pt x="0" y="92"/>
                  </a:cubicBezTo>
                  <a:cubicBezTo>
                    <a:pt x="0" y="94"/>
                    <a:pt x="0" y="94"/>
                    <a:pt x="0" y="94"/>
                  </a:cubicBezTo>
                  <a:lnTo>
                    <a:pt x="247" y="94"/>
                  </a:lnTo>
                  <a:close/>
                </a:path>
              </a:pathLst>
            </a:custGeom>
            <a:solidFill>
              <a:srgbClr val="6D9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4" name="Oval 147"/>
            <p:cNvSpPr>
              <a:spLocks noChangeArrowheads="1"/>
            </p:cNvSpPr>
            <p:nvPr/>
          </p:nvSpPr>
          <p:spPr bwMode="auto">
            <a:xfrm>
              <a:off x="5525" y="3016"/>
              <a:ext cx="271" cy="275"/>
            </a:xfrm>
            <a:prstGeom prst="ellipse">
              <a:avLst/>
            </a:prstGeom>
            <a:solidFill>
              <a:srgbClr val="4D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5" name="Oval 148"/>
            <p:cNvSpPr>
              <a:spLocks noChangeArrowheads="1"/>
            </p:cNvSpPr>
            <p:nvPr/>
          </p:nvSpPr>
          <p:spPr bwMode="auto">
            <a:xfrm>
              <a:off x="5612" y="3103"/>
              <a:ext cx="97" cy="101"/>
            </a:xfrm>
            <a:prstGeom prst="ellipse">
              <a:avLst/>
            </a:prstGeom>
            <a:solidFill>
              <a:srgbClr val="8D8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6" name="Freeform 149"/>
            <p:cNvSpPr>
              <a:spLocks/>
            </p:cNvSpPr>
            <p:nvPr/>
          </p:nvSpPr>
          <p:spPr bwMode="auto">
            <a:xfrm>
              <a:off x="4512" y="2831"/>
              <a:ext cx="1460" cy="298"/>
            </a:xfrm>
            <a:custGeom>
              <a:avLst/>
              <a:gdLst>
                <a:gd name="T0" fmla="*/ 326 w 389"/>
                <a:gd name="T1" fmla="*/ 0 h 79"/>
                <a:gd name="T2" fmla="*/ 63 w 389"/>
                <a:gd name="T3" fmla="*/ 0 h 79"/>
                <a:gd name="T4" fmla="*/ 0 w 389"/>
                <a:gd name="T5" fmla="*/ 63 h 79"/>
                <a:gd name="T6" fmla="*/ 0 w 389"/>
                <a:gd name="T7" fmla="*/ 79 h 79"/>
                <a:gd name="T8" fmla="*/ 53 w 389"/>
                <a:gd name="T9" fmla="*/ 79 h 79"/>
                <a:gd name="T10" fmla="*/ 98 w 389"/>
                <a:gd name="T11" fmla="*/ 40 h 79"/>
                <a:gd name="T12" fmla="*/ 143 w 389"/>
                <a:gd name="T13" fmla="*/ 79 h 79"/>
                <a:gd name="T14" fmla="*/ 261 w 389"/>
                <a:gd name="T15" fmla="*/ 79 h 79"/>
                <a:gd name="T16" fmla="*/ 306 w 389"/>
                <a:gd name="T17" fmla="*/ 40 h 79"/>
                <a:gd name="T18" fmla="*/ 351 w 389"/>
                <a:gd name="T19" fmla="*/ 79 h 79"/>
                <a:gd name="T20" fmla="*/ 389 w 389"/>
                <a:gd name="T21" fmla="*/ 79 h 79"/>
                <a:gd name="T22" fmla="*/ 389 w 389"/>
                <a:gd name="T23" fmla="*/ 63 h 79"/>
                <a:gd name="T24" fmla="*/ 326 w 389"/>
                <a:gd name="T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9" h="79">
                  <a:moveTo>
                    <a:pt x="326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9" y="0"/>
                    <a:pt x="0" y="28"/>
                    <a:pt x="0" y="63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6" y="57"/>
                    <a:pt x="75" y="40"/>
                    <a:pt x="98" y="40"/>
                  </a:cubicBezTo>
                  <a:cubicBezTo>
                    <a:pt x="121" y="40"/>
                    <a:pt x="140" y="57"/>
                    <a:pt x="143" y="79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4" y="57"/>
                    <a:pt x="283" y="40"/>
                    <a:pt x="306" y="40"/>
                  </a:cubicBezTo>
                  <a:cubicBezTo>
                    <a:pt x="329" y="40"/>
                    <a:pt x="348" y="57"/>
                    <a:pt x="351" y="79"/>
                  </a:cubicBezTo>
                  <a:cubicBezTo>
                    <a:pt x="389" y="79"/>
                    <a:pt x="389" y="79"/>
                    <a:pt x="389" y="79"/>
                  </a:cubicBezTo>
                  <a:cubicBezTo>
                    <a:pt x="389" y="63"/>
                    <a:pt x="389" y="63"/>
                    <a:pt x="389" y="63"/>
                  </a:cubicBezTo>
                  <a:cubicBezTo>
                    <a:pt x="389" y="28"/>
                    <a:pt x="361" y="0"/>
                    <a:pt x="326" y="0"/>
                  </a:cubicBezTo>
                  <a:close/>
                </a:path>
              </a:pathLst>
            </a:custGeom>
            <a:solidFill>
              <a:srgbClr val="6D9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7" name="Oval 150"/>
            <p:cNvSpPr>
              <a:spLocks noChangeArrowheads="1"/>
            </p:cNvSpPr>
            <p:nvPr/>
          </p:nvSpPr>
          <p:spPr bwMode="auto">
            <a:xfrm>
              <a:off x="4744" y="3016"/>
              <a:ext cx="271" cy="275"/>
            </a:xfrm>
            <a:prstGeom prst="ellipse">
              <a:avLst/>
            </a:prstGeom>
            <a:solidFill>
              <a:srgbClr val="4D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8" name="Oval 151"/>
            <p:cNvSpPr>
              <a:spLocks noChangeArrowheads="1"/>
            </p:cNvSpPr>
            <p:nvPr/>
          </p:nvSpPr>
          <p:spPr bwMode="auto">
            <a:xfrm>
              <a:off x="4831" y="3103"/>
              <a:ext cx="97" cy="101"/>
            </a:xfrm>
            <a:prstGeom prst="ellipse">
              <a:avLst/>
            </a:prstGeom>
            <a:solidFill>
              <a:srgbClr val="8D8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9" name="Freeform 152"/>
            <p:cNvSpPr>
              <a:spLocks noEditPoints="1"/>
            </p:cNvSpPr>
            <p:nvPr/>
          </p:nvSpPr>
          <p:spPr bwMode="auto">
            <a:xfrm>
              <a:off x="4850" y="2545"/>
              <a:ext cx="792" cy="286"/>
            </a:xfrm>
            <a:custGeom>
              <a:avLst/>
              <a:gdLst>
                <a:gd name="T0" fmla="*/ 136 w 211"/>
                <a:gd name="T1" fmla="*/ 0 h 76"/>
                <a:gd name="T2" fmla="*/ 118 w 211"/>
                <a:gd name="T3" fmla="*/ 0 h 76"/>
                <a:gd name="T4" fmla="*/ 118 w 211"/>
                <a:gd name="T5" fmla="*/ 76 h 76"/>
                <a:gd name="T6" fmla="*/ 211 w 211"/>
                <a:gd name="T7" fmla="*/ 76 h 76"/>
                <a:gd name="T8" fmla="*/ 211 w 211"/>
                <a:gd name="T9" fmla="*/ 74 h 76"/>
                <a:gd name="T10" fmla="*/ 136 w 211"/>
                <a:gd name="T11" fmla="*/ 0 h 76"/>
                <a:gd name="T12" fmla="*/ 0 w 211"/>
                <a:gd name="T13" fmla="*/ 74 h 76"/>
                <a:gd name="T14" fmla="*/ 0 w 211"/>
                <a:gd name="T15" fmla="*/ 76 h 76"/>
                <a:gd name="T16" fmla="*/ 92 w 211"/>
                <a:gd name="T17" fmla="*/ 76 h 76"/>
                <a:gd name="T18" fmla="*/ 92 w 211"/>
                <a:gd name="T19" fmla="*/ 0 h 76"/>
                <a:gd name="T20" fmla="*/ 74 w 211"/>
                <a:gd name="T21" fmla="*/ 0 h 76"/>
                <a:gd name="T22" fmla="*/ 0 w 211"/>
                <a:gd name="T23" fmla="*/ 7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76">
                  <a:moveTo>
                    <a:pt x="136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211" y="76"/>
                    <a:pt x="211" y="76"/>
                    <a:pt x="211" y="76"/>
                  </a:cubicBezTo>
                  <a:cubicBezTo>
                    <a:pt x="211" y="74"/>
                    <a:pt x="211" y="74"/>
                    <a:pt x="211" y="74"/>
                  </a:cubicBezTo>
                  <a:cubicBezTo>
                    <a:pt x="211" y="33"/>
                    <a:pt x="177" y="0"/>
                    <a:pt x="136" y="0"/>
                  </a:cubicBezTo>
                  <a:close/>
                  <a:moveTo>
                    <a:pt x="0" y="74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lose/>
                </a:path>
              </a:pathLst>
            </a:custGeom>
            <a:solidFill>
              <a:srgbClr val="A6C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0" name="Freeform 153"/>
            <p:cNvSpPr>
              <a:spLocks/>
            </p:cNvSpPr>
            <p:nvPr/>
          </p:nvSpPr>
          <p:spPr bwMode="auto">
            <a:xfrm>
              <a:off x="4174" y="2417"/>
              <a:ext cx="462" cy="411"/>
            </a:xfrm>
            <a:custGeom>
              <a:avLst/>
              <a:gdLst>
                <a:gd name="T0" fmla="*/ 91 w 123"/>
                <a:gd name="T1" fmla="*/ 77 h 109"/>
                <a:gd name="T2" fmla="*/ 46 w 123"/>
                <a:gd name="T3" fmla="*/ 47 h 109"/>
                <a:gd name="T4" fmla="*/ 96 w 123"/>
                <a:gd name="T5" fmla="*/ 66 h 109"/>
                <a:gd name="T6" fmla="*/ 123 w 123"/>
                <a:gd name="T7" fmla="*/ 82 h 109"/>
                <a:gd name="T8" fmla="*/ 83 w 123"/>
                <a:gd name="T9" fmla="*/ 13 h 109"/>
                <a:gd name="T10" fmla="*/ 0 w 123"/>
                <a:gd name="T11" fmla="*/ 23 h 109"/>
                <a:gd name="T12" fmla="*/ 40 w 123"/>
                <a:gd name="T13" fmla="*/ 97 h 109"/>
                <a:gd name="T14" fmla="*/ 119 w 123"/>
                <a:gd name="T15" fmla="*/ 89 h 109"/>
                <a:gd name="T16" fmla="*/ 91 w 123"/>
                <a:gd name="T17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09">
                  <a:moveTo>
                    <a:pt x="91" y="77"/>
                  </a:moveTo>
                  <a:cubicBezTo>
                    <a:pt x="72" y="67"/>
                    <a:pt x="56" y="56"/>
                    <a:pt x="46" y="47"/>
                  </a:cubicBezTo>
                  <a:cubicBezTo>
                    <a:pt x="59" y="50"/>
                    <a:pt x="77" y="57"/>
                    <a:pt x="96" y="66"/>
                  </a:cubicBezTo>
                  <a:cubicBezTo>
                    <a:pt x="106" y="72"/>
                    <a:pt x="115" y="77"/>
                    <a:pt x="123" y="82"/>
                  </a:cubicBezTo>
                  <a:cubicBezTo>
                    <a:pt x="120" y="51"/>
                    <a:pt x="107" y="25"/>
                    <a:pt x="83" y="13"/>
                  </a:cubicBezTo>
                  <a:cubicBezTo>
                    <a:pt x="59" y="0"/>
                    <a:pt x="28" y="5"/>
                    <a:pt x="0" y="23"/>
                  </a:cubicBezTo>
                  <a:cubicBezTo>
                    <a:pt x="2" y="56"/>
                    <a:pt x="15" y="84"/>
                    <a:pt x="40" y="97"/>
                  </a:cubicBezTo>
                  <a:cubicBezTo>
                    <a:pt x="63" y="109"/>
                    <a:pt x="92" y="105"/>
                    <a:pt x="119" y="89"/>
                  </a:cubicBezTo>
                  <a:cubicBezTo>
                    <a:pt x="110" y="86"/>
                    <a:pt x="101" y="82"/>
                    <a:pt x="91" y="77"/>
                  </a:cubicBezTo>
                  <a:close/>
                </a:path>
              </a:pathLst>
            </a:custGeom>
            <a:solidFill>
              <a:srgbClr val="6D9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1" name="Freeform 154"/>
            <p:cNvSpPr>
              <a:spLocks/>
            </p:cNvSpPr>
            <p:nvPr/>
          </p:nvSpPr>
          <p:spPr bwMode="auto">
            <a:xfrm>
              <a:off x="4320" y="1965"/>
              <a:ext cx="308" cy="377"/>
            </a:xfrm>
            <a:custGeom>
              <a:avLst/>
              <a:gdLst>
                <a:gd name="T0" fmla="*/ 46 w 82"/>
                <a:gd name="T1" fmla="*/ 78 h 100"/>
                <a:gd name="T2" fmla="*/ 36 w 82"/>
                <a:gd name="T3" fmla="*/ 37 h 100"/>
                <a:gd name="T4" fmla="*/ 54 w 82"/>
                <a:gd name="T5" fmla="*/ 75 h 100"/>
                <a:gd name="T6" fmla="*/ 61 w 82"/>
                <a:gd name="T7" fmla="*/ 97 h 100"/>
                <a:gd name="T8" fmla="*/ 75 w 82"/>
                <a:gd name="T9" fmla="*/ 38 h 100"/>
                <a:gd name="T10" fmla="*/ 23 w 82"/>
                <a:gd name="T11" fmla="*/ 0 h 100"/>
                <a:gd name="T12" fmla="*/ 7 w 82"/>
                <a:gd name="T13" fmla="*/ 63 h 100"/>
                <a:gd name="T14" fmla="*/ 55 w 82"/>
                <a:gd name="T15" fmla="*/ 100 h 100"/>
                <a:gd name="T16" fmla="*/ 46 w 82"/>
                <a:gd name="T17" fmla="*/ 7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0">
                  <a:moveTo>
                    <a:pt x="46" y="78"/>
                  </a:moveTo>
                  <a:cubicBezTo>
                    <a:pt x="41" y="62"/>
                    <a:pt x="37" y="48"/>
                    <a:pt x="36" y="37"/>
                  </a:cubicBezTo>
                  <a:cubicBezTo>
                    <a:pt x="42" y="46"/>
                    <a:pt x="49" y="59"/>
                    <a:pt x="54" y="75"/>
                  </a:cubicBezTo>
                  <a:cubicBezTo>
                    <a:pt x="57" y="83"/>
                    <a:pt x="60" y="90"/>
                    <a:pt x="61" y="97"/>
                  </a:cubicBezTo>
                  <a:cubicBezTo>
                    <a:pt x="76" y="78"/>
                    <a:pt x="82" y="57"/>
                    <a:pt x="75" y="38"/>
                  </a:cubicBezTo>
                  <a:cubicBezTo>
                    <a:pt x="68" y="18"/>
                    <a:pt x="48" y="5"/>
                    <a:pt x="23" y="0"/>
                  </a:cubicBezTo>
                  <a:cubicBezTo>
                    <a:pt x="6" y="20"/>
                    <a:pt x="0" y="42"/>
                    <a:pt x="7" y="63"/>
                  </a:cubicBezTo>
                  <a:cubicBezTo>
                    <a:pt x="14" y="82"/>
                    <a:pt x="32" y="94"/>
                    <a:pt x="55" y="100"/>
                  </a:cubicBezTo>
                  <a:cubicBezTo>
                    <a:pt x="52" y="93"/>
                    <a:pt x="49" y="86"/>
                    <a:pt x="46" y="78"/>
                  </a:cubicBezTo>
                  <a:close/>
                </a:path>
              </a:pathLst>
            </a:custGeom>
            <a:solidFill>
              <a:srgbClr val="6D9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04" name="그룹 203"/>
          <p:cNvGrpSpPr/>
          <p:nvPr/>
        </p:nvGrpSpPr>
        <p:grpSpPr>
          <a:xfrm>
            <a:off x="2340317" y="2839578"/>
            <a:ext cx="1774825" cy="1773238"/>
            <a:chOff x="4243757" y="1920413"/>
            <a:chExt cx="1774825" cy="1773238"/>
          </a:xfrm>
        </p:grpSpPr>
        <p:sp>
          <p:nvSpPr>
            <p:cNvPr id="205" name="타원 204"/>
            <p:cNvSpPr/>
            <p:nvPr/>
          </p:nvSpPr>
          <p:spPr>
            <a:xfrm>
              <a:off x="4274289" y="1950151"/>
              <a:ext cx="1713762" cy="171376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Freeform 5"/>
            <p:cNvSpPr>
              <a:spLocks noEditPoints="1"/>
            </p:cNvSpPr>
            <p:nvPr/>
          </p:nvSpPr>
          <p:spPr bwMode="auto">
            <a:xfrm>
              <a:off x="4243757" y="1920413"/>
              <a:ext cx="1774825" cy="1773238"/>
            </a:xfrm>
            <a:custGeom>
              <a:avLst/>
              <a:gdLst>
                <a:gd name="T0" fmla="*/ 0 w 669"/>
                <a:gd name="T1" fmla="*/ 335 h 669"/>
                <a:gd name="T2" fmla="*/ 669 w 669"/>
                <a:gd name="T3" fmla="*/ 335 h 669"/>
                <a:gd name="T4" fmla="*/ 627 w 669"/>
                <a:gd name="T5" fmla="*/ 465 h 669"/>
                <a:gd name="T6" fmla="*/ 574 w 669"/>
                <a:gd name="T7" fmla="*/ 548 h 669"/>
                <a:gd name="T8" fmla="*/ 465 w 669"/>
                <a:gd name="T9" fmla="*/ 576 h 669"/>
                <a:gd name="T10" fmla="*/ 468 w 669"/>
                <a:gd name="T11" fmla="*/ 441 h 669"/>
                <a:gd name="T12" fmla="*/ 404 w 669"/>
                <a:gd name="T13" fmla="*/ 441 h 669"/>
                <a:gd name="T14" fmla="*/ 404 w 669"/>
                <a:gd name="T15" fmla="*/ 343 h 669"/>
                <a:gd name="T16" fmla="*/ 522 w 669"/>
                <a:gd name="T17" fmla="*/ 340 h 669"/>
                <a:gd name="T18" fmla="*/ 607 w 669"/>
                <a:gd name="T19" fmla="*/ 377 h 669"/>
                <a:gd name="T20" fmla="*/ 630 w 669"/>
                <a:gd name="T21" fmla="*/ 390 h 669"/>
                <a:gd name="T22" fmla="*/ 610 w 669"/>
                <a:gd name="T23" fmla="*/ 316 h 669"/>
                <a:gd name="T24" fmla="*/ 603 w 669"/>
                <a:gd name="T25" fmla="*/ 289 h 669"/>
                <a:gd name="T26" fmla="*/ 563 w 669"/>
                <a:gd name="T27" fmla="*/ 252 h 669"/>
                <a:gd name="T28" fmla="*/ 533 w 669"/>
                <a:gd name="T29" fmla="*/ 262 h 669"/>
                <a:gd name="T30" fmla="*/ 499 w 669"/>
                <a:gd name="T31" fmla="*/ 282 h 669"/>
                <a:gd name="T32" fmla="*/ 472 w 669"/>
                <a:gd name="T33" fmla="*/ 262 h 669"/>
                <a:gd name="T34" fmla="*/ 428 w 669"/>
                <a:gd name="T35" fmla="*/ 296 h 669"/>
                <a:gd name="T36" fmla="*/ 458 w 669"/>
                <a:gd name="T37" fmla="*/ 242 h 669"/>
                <a:gd name="T38" fmla="*/ 441 w 669"/>
                <a:gd name="T39" fmla="*/ 218 h 669"/>
                <a:gd name="T40" fmla="*/ 495 w 669"/>
                <a:gd name="T41" fmla="*/ 201 h 669"/>
                <a:gd name="T42" fmla="*/ 546 w 669"/>
                <a:gd name="T43" fmla="*/ 141 h 669"/>
                <a:gd name="T44" fmla="*/ 502 w 669"/>
                <a:gd name="T45" fmla="*/ 174 h 669"/>
                <a:gd name="T46" fmla="*/ 509 w 669"/>
                <a:gd name="T47" fmla="*/ 124 h 669"/>
                <a:gd name="T48" fmla="*/ 557 w 669"/>
                <a:gd name="T49" fmla="*/ 103 h 669"/>
                <a:gd name="T50" fmla="*/ 628 w 669"/>
                <a:gd name="T51" fmla="*/ 464 h 669"/>
                <a:gd name="T52" fmla="*/ 276 w 669"/>
                <a:gd name="T53" fmla="*/ 586 h 669"/>
                <a:gd name="T54" fmla="*/ 181 w 669"/>
                <a:gd name="T55" fmla="*/ 616 h 669"/>
                <a:gd name="T56" fmla="*/ 158 w 669"/>
                <a:gd name="T57" fmla="*/ 539 h 669"/>
                <a:gd name="T58" fmla="*/ 127 w 669"/>
                <a:gd name="T59" fmla="*/ 428 h 669"/>
                <a:gd name="T60" fmla="*/ 57 w 669"/>
                <a:gd name="T61" fmla="*/ 343 h 669"/>
                <a:gd name="T62" fmla="*/ 212 w 669"/>
                <a:gd name="T63" fmla="*/ 38 h 669"/>
                <a:gd name="T64" fmla="*/ 208 w 669"/>
                <a:gd name="T65" fmla="*/ 97 h 669"/>
                <a:gd name="T66" fmla="*/ 249 w 669"/>
                <a:gd name="T67" fmla="*/ 147 h 669"/>
                <a:gd name="T68" fmla="*/ 188 w 669"/>
                <a:gd name="T69" fmla="*/ 120 h 669"/>
                <a:gd name="T70" fmla="*/ 141 w 669"/>
                <a:gd name="T71" fmla="*/ 168 h 669"/>
                <a:gd name="T72" fmla="*/ 195 w 669"/>
                <a:gd name="T73" fmla="*/ 198 h 669"/>
                <a:gd name="T74" fmla="*/ 273 w 669"/>
                <a:gd name="T75" fmla="*/ 205 h 669"/>
                <a:gd name="T76" fmla="*/ 208 w 669"/>
                <a:gd name="T77" fmla="*/ 272 h 669"/>
                <a:gd name="T78" fmla="*/ 158 w 669"/>
                <a:gd name="T79" fmla="*/ 340 h 669"/>
                <a:gd name="T80" fmla="*/ 107 w 669"/>
                <a:gd name="T81" fmla="*/ 340 h 669"/>
                <a:gd name="T82" fmla="*/ 117 w 669"/>
                <a:gd name="T83" fmla="*/ 397 h 669"/>
                <a:gd name="T84" fmla="*/ 171 w 669"/>
                <a:gd name="T85" fmla="*/ 431 h 669"/>
                <a:gd name="T86" fmla="*/ 320 w 669"/>
                <a:gd name="T87" fmla="*/ 495 h 669"/>
                <a:gd name="T88" fmla="*/ 384 w 669"/>
                <a:gd name="T89" fmla="*/ 66 h 669"/>
                <a:gd name="T90" fmla="*/ 313 w 669"/>
                <a:gd name="T91" fmla="*/ 164 h 669"/>
                <a:gd name="T92" fmla="*/ 269 w 669"/>
                <a:gd name="T93" fmla="*/ 53 h 669"/>
                <a:gd name="T94" fmla="*/ 335 w 669"/>
                <a:gd name="T95" fmla="*/ 14 h 669"/>
                <a:gd name="T96" fmla="*/ 384 w 669"/>
                <a:gd name="T97" fmla="*/ 66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9" h="669">
                  <a:moveTo>
                    <a:pt x="335" y="0"/>
                  </a:moveTo>
                  <a:cubicBezTo>
                    <a:pt x="150" y="0"/>
                    <a:pt x="0" y="150"/>
                    <a:pt x="0" y="335"/>
                  </a:cubicBezTo>
                  <a:cubicBezTo>
                    <a:pt x="0" y="519"/>
                    <a:pt x="150" y="669"/>
                    <a:pt x="335" y="669"/>
                  </a:cubicBezTo>
                  <a:cubicBezTo>
                    <a:pt x="519" y="669"/>
                    <a:pt x="669" y="519"/>
                    <a:pt x="669" y="335"/>
                  </a:cubicBezTo>
                  <a:cubicBezTo>
                    <a:pt x="669" y="150"/>
                    <a:pt x="519" y="0"/>
                    <a:pt x="335" y="0"/>
                  </a:cubicBezTo>
                  <a:close/>
                  <a:moveTo>
                    <a:pt x="627" y="465"/>
                  </a:moveTo>
                  <a:cubicBezTo>
                    <a:pt x="614" y="468"/>
                    <a:pt x="597" y="485"/>
                    <a:pt x="583" y="508"/>
                  </a:cubicBezTo>
                  <a:cubicBezTo>
                    <a:pt x="573" y="527"/>
                    <a:pt x="574" y="535"/>
                    <a:pt x="574" y="548"/>
                  </a:cubicBezTo>
                  <a:cubicBezTo>
                    <a:pt x="546" y="580"/>
                    <a:pt x="511" y="606"/>
                    <a:pt x="471" y="625"/>
                  </a:cubicBezTo>
                  <a:cubicBezTo>
                    <a:pt x="467" y="615"/>
                    <a:pt x="465" y="593"/>
                    <a:pt x="465" y="576"/>
                  </a:cubicBezTo>
                  <a:cubicBezTo>
                    <a:pt x="465" y="552"/>
                    <a:pt x="485" y="542"/>
                    <a:pt x="485" y="532"/>
                  </a:cubicBezTo>
                  <a:cubicBezTo>
                    <a:pt x="485" y="522"/>
                    <a:pt x="472" y="468"/>
                    <a:pt x="468" y="441"/>
                  </a:cubicBezTo>
                  <a:cubicBezTo>
                    <a:pt x="468" y="441"/>
                    <a:pt x="441" y="448"/>
                    <a:pt x="431" y="448"/>
                  </a:cubicBezTo>
                  <a:cubicBezTo>
                    <a:pt x="421" y="448"/>
                    <a:pt x="414" y="441"/>
                    <a:pt x="404" y="441"/>
                  </a:cubicBezTo>
                  <a:cubicBezTo>
                    <a:pt x="394" y="441"/>
                    <a:pt x="384" y="424"/>
                    <a:pt x="377" y="404"/>
                  </a:cubicBezTo>
                  <a:cubicBezTo>
                    <a:pt x="371" y="384"/>
                    <a:pt x="404" y="343"/>
                    <a:pt x="404" y="343"/>
                  </a:cubicBezTo>
                  <a:cubicBezTo>
                    <a:pt x="404" y="343"/>
                    <a:pt x="425" y="326"/>
                    <a:pt x="441" y="319"/>
                  </a:cubicBezTo>
                  <a:cubicBezTo>
                    <a:pt x="458" y="313"/>
                    <a:pt x="472" y="319"/>
                    <a:pt x="522" y="340"/>
                  </a:cubicBezTo>
                  <a:cubicBezTo>
                    <a:pt x="522" y="340"/>
                    <a:pt x="576" y="343"/>
                    <a:pt x="593" y="346"/>
                  </a:cubicBezTo>
                  <a:cubicBezTo>
                    <a:pt x="610" y="350"/>
                    <a:pt x="607" y="367"/>
                    <a:pt x="607" y="377"/>
                  </a:cubicBezTo>
                  <a:cubicBezTo>
                    <a:pt x="607" y="387"/>
                    <a:pt x="610" y="414"/>
                    <a:pt x="610" y="414"/>
                  </a:cubicBezTo>
                  <a:cubicBezTo>
                    <a:pt x="630" y="390"/>
                    <a:pt x="630" y="390"/>
                    <a:pt x="630" y="390"/>
                  </a:cubicBezTo>
                  <a:cubicBezTo>
                    <a:pt x="644" y="357"/>
                    <a:pt x="644" y="357"/>
                    <a:pt x="644" y="357"/>
                  </a:cubicBezTo>
                  <a:cubicBezTo>
                    <a:pt x="644" y="357"/>
                    <a:pt x="614" y="330"/>
                    <a:pt x="610" y="316"/>
                  </a:cubicBezTo>
                  <a:cubicBezTo>
                    <a:pt x="607" y="303"/>
                    <a:pt x="593" y="313"/>
                    <a:pt x="563" y="296"/>
                  </a:cubicBezTo>
                  <a:cubicBezTo>
                    <a:pt x="563" y="296"/>
                    <a:pt x="583" y="292"/>
                    <a:pt x="603" y="289"/>
                  </a:cubicBezTo>
                  <a:cubicBezTo>
                    <a:pt x="624" y="286"/>
                    <a:pt x="614" y="276"/>
                    <a:pt x="597" y="245"/>
                  </a:cubicBezTo>
                  <a:cubicBezTo>
                    <a:pt x="563" y="252"/>
                    <a:pt x="563" y="252"/>
                    <a:pt x="563" y="252"/>
                  </a:cubicBezTo>
                  <a:cubicBezTo>
                    <a:pt x="549" y="282"/>
                    <a:pt x="549" y="282"/>
                    <a:pt x="549" y="282"/>
                  </a:cubicBezTo>
                  <a:cubicBezTo>
                    <a:pt x="549" y="282"/>
                    <a:pt x="549" y="282"/>
                    <a:pt x="533" y="262"/>
                  </a:cubicBezTo>
                  <a:cubicBezTo>
                    <a:pt x="533" y="262"/>
                    <a:pt x="533" y="262"/>
                    <a:pt x="519" y="265"/>
                  </a:cubicBezTo>
                  <a:cubicBezTo>
                    <a:pt x="499" y="282"/>
                    <a:pt x="499" y="282"/>
                    <a:pt x="499" y="282"/>
                  </a:cubicBezTo>
                  <a:cubicBezTo>
                    <a:pt x="499" y="282"/>
                    <a:pt x="499" y="282"/>
                    <a:pt x="502" y="262"/>
                  </a:cubicBezTo>
                  <a:cubicBezTo>
                    <a:pt x="472" y="262"/>
                    <a:pt x="472" y="262"/>
                    <a:pt x="472" y="262"/>
                  </a:cubicBezTo>
                  <a:cubicBezTo>
                    <a:pt x="462" y="289"/>
                    <a:pt x="462" y="289"/>
                    <a:pt x="462" y="289"/>
                  </a:cubicBezTo>
                  <a:cubicBezTo>
                    <a:pt x="462" y="289"/>
                    <a:pt x="438" y="296"/>
                    <a:pt x="428" y="296"/>
                  </a:cubicBezTo>
                  <a:cubicBezTo>
                    <a:pt x="418" y="296"/>
                    <a:pt x="425" y="269"/>
                    <a:pt x="425" y="269"/>
                  </a:cubicBezTo>
                  <a:cubicBezTo>
                    <a:pt x="425" y="269"/>
                    <a:pt x="448" y="265"/>
                    <a:pt x="458" y="242"/>
                  </a:cubicBezTo>
                  <a:cubicBezTo>
                    <a:pt x="468" y="218"/>
                    <a:pt x="472" y="218"/>
                    <a:pt x="472" y="218"/>
                  </a:cubicBezTo>
                  <a:cubicBezTo>
                    <a:pt x="472" y="218"/>
                    <a:pt x="472" y="218"/>
                    <a:pt x="441" y="218"/>
                  </a:cubicBezTo>
                  <a:cubicBezTo>
                    <a:pt x="411" y="218"/>
                    <a:pt x="441" y="184"/>
                    <a:pt x="451" y="184"/>
                  </a:cubicBezTo>
                  <a:cubicBezTo>
                    <a:pt x="462" y="184"/>
                    <a:pt x="475" y="201"/>
                    <a:pt x="495" y="201"/>
                  </a:cubicBezTo>
                  <a:cubicBezTo>
                    <a:pt x="495" y="201"/>
                    <a:pt x="522" y="215"/>
                    <a:pt x="543" y="201"/>
                  </a:cubicBezTo>
                  <a:cubicBezTo>
                    <a:pt x="563" y="188"/>
                    <a:pt x="549" y="168"/>
                    <a:pt x="546" y="141"/>
                  </a:cubicBezTo>
                  <a:cubicBezTo>
                    <a:pt x="543" y="114"/>
                    <a:pt x="526" y="137"/>
                    <a:pt x="522" y="164"/>
                  </a:cubicBezTo>
                  <a:cubicBezTo>
                    <a:pt x="519" y="191"/>
                    <a:pt x="502" y="174"/>
                    <a:pt x="502" y="174"/>
                  </a:cubicBezTo>
                  <a:cubicBezTo>
                    <a:pt x="478" y="147"/>
                    <a:pt x="478" y="147"/>
                    <a:pt x="478" y="147"/>
                  </a:cubicBezTo>
                  <a:cubicBezTo>
                    <a:pt x="478" y="147"/>
                    <a:pt x="495" y="124"/>
                    <a:pt x="509" y="124"/>
                  </a:cubicBezTo>
                  <a:cubicBezTo>
                    <a:pt x="522" y="124"/>
                    <a:pt x="533" y="87"/>
                    <a:pt x="533" y="87"/>
                  </a:cubicBezTo>
                  <a:cubicBezTo>
                    <a:pt x="533" y="87"/>
                    <a:pt x="542" y="92"/>
                    <a:pt x="557" y="103"/>
                  </a:cubicBezTo>
                  <a:cubicBezTo>
                    <a:pt x="617" y="162"/>
                    <a:pt x="655" y="244"/>
                    <a:pt x="655" y="335"/>
                  </a:cubicBezTo>
                  <a:cubicBezTo>
                    <a:pt x="655" y="381"/>
                    <a:pt x="645" y="424"/>
                    <a:pt x="628" y="464"/>
                  </a:cubicBezTo>
                  <a:cubicBezTo>
                    <a:pt x="628" y="464"/>
                    <a:pt x="627" y="465"/>
                    <a:pt x="627" y="465"/>
                  </a:cubicBezTo>
                  <a:close/>
                  <a:moveTo>
                    <a:pt x="276" y="586"/>
                  </a:moveTo>
                  <a:cubicBezTo>
                    <a:pt x="253" y="613"/>
                    <a:pt x="247" y="632"/>
                    <a:pt x="243" y="642"/>
                  </a:cubicBezTo>
                  <a:cubicBezTo>
                    <a:pt x="221" y="635"/>
                    <a:pt x="201" y="627"/>
                    <a:pt x="181" y="616"/>
                  </a:cubicBezTo>
                  <a:cubicBezTo>
                    <a:pt x="181" y="614"/>
                    <a:pt x="181" y="612"/>
                    <a:pt x="181" y="610"/>
                  </a:cubicBezTo>
                  <a:cubicBezTo>
                    <a:pt x="181" y="589"/>
                    <a:pt x="181" y="576"/>
                    <a:pt x="158" y="539"/>
                  </a:cubicBezTo>
                  <a:cubicBezTo>
                    <a:pt x="134" y="502"/>
                    <a:pt x="151" y="481"/>
                    <a:pt x="165" y="475"/>
                  </a:cubicBezTo>
                  <a:cubicBezTo>
                    <a:pt x="178" y="468"/>
                    <a:pt x="178" y="448"/>
                    <a:pt x="127" y="428"/>
                  </a:cubicBezTo>
                  <a:cubicBezTo>
                    <a:pt x="116" y="423"/>
                    <a:pt x="104" y="404"/>
                    <a:pt x="73" y="407"/>
                  </a:cubicBezTo>
                  <a:cubicBezTo>
                    <a:pt x="43" y="411"/>
                    <a:pt x="60" y="367"/>
                    <a:pt x="57" y="343"/>
                  </a:cubicBezTo>
                  <a:cubicBezTo>
                    <a:pt x="54" y="323"/>
                    <a:pt x="39" y="313"/>
                    <a:pt x="15" y="304"/>
                  </a:cubicBezTo>
                  <a:cubicBezTo>
                    <a:pt x="27" y="183"/>
                    <a:pt x="105" y="82"/>
                    <a:pt x="212" y="38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9" y="46"/>
                    <a:pt x="208" y="70"/>
                    <a:pt x="208" y="97"/>
                  </a:cubicBezTo>
                  <a:cubicBezTo>
                    <a:pt x="212" y="107"/>
                    <a:pt x="208" y="97"/>
                    <a:pt x="252" y="124"/>
                  </a:cubicBezTo>
                  <a:cubicBezTo>
                    <a:pt x="268" y="133"/>
                    <a:pt x="252" y="137"/>
                    <a:pt x="249" y="147"/>
                  </a:cubicBezTo>
                  <a:cubicBezTo>
                    <a:pt x="246" y="157"/>
                    <a:pt x="232" y="147"/>
                    <a:pt x="212" y="134"/>
                  </a:cubicBezTo>
                  <a:cubicBezTo>
                    <a:pt x="212" y="134"/>
                    <a:pt x="212" y="134"/>
                    <a:pt x="188" y="120"/>
                  </a:cubicBezTo>
                  <a:cubicBezTo>
                    <a:pt x="171" y="130"/>
                    <a:pt x="188" y="120"/>
                    <a:pt x="171" y="151"/>
                  </a:cubicBezTo>
                  <a:cubicBezTo>
                    <a:pt x="171" y="151"/>
                    <a:pt x="158" y="154"/>
                    <a:pt x="141" y="168"/>
                  </a:cubicBezTo>
                  <a:cubicBezTo>
                    <a:pt x="124" y="181"/>
                    <a:pt x="154" y="195"/>
                    <a:pt x="185" y="228"/>
                  </a:cubicBezTo>
                  <a:cubicBezTo>
                    <a:pt x="194" y="239"/>
                    <a:pt x="192" y="208"/>
                    <a:pt x="195" y="198"/>
                  </a:cubicBezTo>
                  <a:cubicBezTo>
                    <a:pt x="198" y="188"/>
                    <a:pt x="205" y="184"/>
                    <a:pt x="235" y="181"/>
                  </a:cubicBezTo>
                  <a:cubicBezTo>
                    <a:pt x="246" y="180"/>
                    <a:pt x="252" y="198"/>
                    <a:pt x="273" y="205"/>
                  </a:cubicBezTo>
                  <a:cubicBezTo>
                    <a:pt x="293" y="211"/>
                    <a:pt x="269" y="225"/>
                    <a:pt x="235" y="262"/>
                  </a:cubicBezTo>
                  <a:cubicBezTo>
                    <a:pt x="226" y="272"/>
                    <a:pt x="208" y="272"/>
                    <a:pt x="208" y="272"/>
                  </a:cubicBezTo>
                  <a:cubicBezTo>
                    <a:pt x="208" y="272"/>
                    <a:pt x="192" y="289"/>
                    <a:pt x="178" y="299"/>
                  </a:cubicBezTo>
                  <a:cubicBezTo>
                    <a:pt x="165" y="309"/>
                    <a:pt x="161" y="316"/>
                    <a:pt x="158" y="340"/>
                  </a:cubicBezTo>
                  <a:cubicBezTo>
                    <a:pt x="154" y="363"/>
                    <a:pt x="144" y="353"/>
                    <a:pt x="134" y="340"/>
                  </a:cubicBezTo>
                  <a:cubicBezTo>
                    <a:pt x="107" y="340"/>
                    <a:pt x="107" y="340"/>
                    <a:pt x="107" y="340"/>
                  </a:cubicBezTo>
                  <a:cubicBezTo>
                    <a:pt x="107" y="340"/>
                    <a:pt x="94" y="357"/>
                    <a:pt x="90" y="384"/>
                  </a:cubicBezTo>
                  <a:cubicBezTo>
                    <a:pt x="90" y="384"/>
                    <a:pt x="104" y="397"/>
                    <a:pt x="117" y="397"/>
                  </a:cubicBezTo>
                  <a:cubicBezTo>
                    <a:pt x="131" y="397"/>
                    <a:pt x="151" y="411"/>
                    <a:pt x="151" y="411"/>
                  </a:cubicBezTo>
                  <a:cubicBezTo>
                    <a:pt x="151" y="411"/>
                    <a:pt x="154" y="431"/>
                    <a:pt x="171" y="431"/>
                  </a:cubicBezTo>
                  <a:cubicBezTo>
                    <a:pt x="188" y="431"/>
                    <a:pt x="222" y="428"/>
                    <a:pt x="239" y="448"/>
                  </a:cubicBezTo>
                  <a:cubicBezTo>
                    <a:pt x="256" y="468"/>
                    <a:pt x="269" y="471"/>
                    <a:pt x="320" y="495"/>
                  </a:cubicBezTo>
                  <a:cubicBezTo>
                    <a:pt x="371" y="519"/>
                    <a:pt x="313" y="542"/>
                    <a:pt x="276" y="586"/>
                  </a:cubicBezTo>
                  <a:close/>
                  <a:moveTo>
                    <a:pt x="384" y="66"/>
                  </a:moveTo>
                  <a:cubicBezTo>
                    <a:pt x="377" y="87"/>
                    <a:pt x="374" y="107"/>
                    <a:pt x="350" y="120"/>
                  </a:cubicBezTo>
                  <a:cubicBezTo>
                    <a:pt x="327" y="134"/>
                    <a:pt x="313" y="164"/>
                    <a:pt x="313" y="164"/>
                  </a:cubicBezTo>
                  <a:cubicBezTo>
                    <a:pt x="276" y="171"/>
                    <a:pt x="286" y="100"/>
                    <a:pt x="283" y="87"/>
                  </a:cubicBezTo>
                  <a:cubicBezTo>
                    <a:pt x="279" y="73"/>
                    <a:pt x="286" y="60"/>
                    <a:pt x="269" y="53"/>
                  </a:cubicBezTo>
                  <a:cubicBezTo>
                    <a:pt x="254" y="47"/>
                    <a:pt x="244" y="46"/>
                    <a:pt x="248" y="26"/>
                  </a:cubicBezTo>
                  <a:cubicBezTo>
                    <a:pt x="275" y="18"/>
                    <a:pt x="304" y="14"/>
                    <a:pt x="335" y="14"/>
                  </a:cubicBezTo>
                  <a:cubicBezTo>
                    <a:pt x="352" y="14"/>
                    <a:pt x="368" y="15"/>
                    <a:pt x="384" y="18"/>
                  </a:cubicBezTo>
                  <a:cubicBezTo>
                    <a:pt x="386" y="25"/>
                    <a:pt x="390" y="49"/>
                    <a:pt x="384" y="6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5723096" y="799688"/>
            <a:ext cx="1804228" cy="506997"/>
            <a:chOff x="6978821" y="620235"/>
            <a:chExt cx="952823" cy="267748"/>
          </a:xfrm>
        </p:grpSpPr>
        <p:sp>
          <p:nvSpPr>
            <p:cNvPr id="207" name="자유형 206"/>
            <p:cNvSpPr/>
            <p:nvPr/>
          </p:nvSpPr>
          <p:spPr>
            <a:xfrm>
              <a:off x="7609777" y="620235"/>
              <a:ext cx="321867" cy="267748"/>
            </a:xfrm>
            <a:custGeom>
              <a:avLst/>
              <a:gdLst>
                <a:gd name="connsiteX0" fmla="*/ 329374 w 429453"/>
                <a:gd name="connsiteY0" fmla="*/ 0 h 357244"/>
                <a:gd name="connsiteX1" fmla="*/ 399841 w 429453"/>
                <a:gd name="connsiteY1" fmla="*/ 34046 h 357244"/>
                <a:gd name="connsiteX2" fmla="*/ 429453 w 429453"/>
                <a:gd name="connsiteY2" fmla="*/ 120348 h 357244"/>
                <a:gd name="connsiteX3" fmla="*/ 380681 w 429453"/>
                <a:gd name="connsiteY3" fmla="*/ 266825 h 357244"/>
                <a:gd name="connsiteX4" fmla="*/ 271100 w 429453"/>
                <a:gd name="connsiteY4" fmla="*/ 357244 h 357244"/>
                <a:gd name="connsiteX5" fmla="*/ 244497 w 429453"/>
                <a:gd name="connsiteY5" fmla="*/ 309105 h 357244"/>
                <a:gd name="connsiteX6" fmla="*/ 326524 w 429453"/>
                <a:gd name="connsiteY6" fmla="*/ 239271 h 357244"/>
                <a:gd name="connsiteX7" fmla="*/ 357244 w 429453"/>
                <a:gd name="connsiteY7" fmla="*/ 153285 h 357244"/>
                <a:gd name="connsiteX8" fmla="*/ 341884 w 429453"/>
                <a:gd name="connsiteY8" fmla="*/ 160253 h 357244"/>
                <a:gd name="connsiteX9" fmla="*/ 321773 w 429453"/>
                <a:gd name="connsiteY9" fmla="*/ 163420 h 357244"/>
                <a:gd name="connsiteX10" fmla="*/ 264924 w 429453"/>
                <a:gd name="connsiteY10" fmla="*/ 139984 h 357244"/>
                <a:gd name="connsiteX11" fmla="*/ 243230 w 429453"/>
                <a:gd name="connsiteY11" fmla="*/ 82343 h 357244"/>
                <a:gd name="connsiteX12" fmla="*/ 264924 w 429453"/>
                <a:gd name="connsiteY12" fmla="*/ 25969 h 357244"/>
                <a:gd name="connsiteX13" fmla="*/ 329374 w 429453"/>
                <a:gd name="connsiteY13" fmla="*/ 0 h 357244"/>
                <a:gd name="connsiteX14" fmla="*/ 86144 w 429453"/>
                <a:gd name="connsiteY14" fmla="*/ 0 h 357244"/>
                <a:gd name="connsiteX15" fmla="*/ 156611 w 429453"/>
                <a:gd name="connsiteY15" fmla="*/ 34046 h 357244"/>
                <a:gd name="connsiteX16" fmla="*/ 186223 w 429453"/>
                <a:gd name="connsiteY16" fmla="*/ 120348 h 357244"/>
                <a:gd name="connsiteX17" fmla="*/ 137450 w 429453"/>
                <a:gd name="connsiteY17" fmla="*/ 266825 h 357244"/>
                <a:gd name="connsiteX18" fmla="*/ 27870 w 429453"/>
                <a:gd name="connsiteY18" fmla="*/ 357244 h 357244"/>
                <a:gd name="connsiteX19" fmla="*/ 1266 w 429453"/>
                <a:gd name="connsiteY19" fmla="*/ 309105 h 357244"/>
                <a:gd name="connsiteX20" fmla="*/ 83293 w 429453"/>
                <a:gd name="connsiteY20" fmla="*/ 239271 h 357244"/>
                <a:gd name="connsiteX21" fmla="*/ 114014 w 429453"/>
                <a:gd name="connsiteY21" fmla="*/ 153285 h 357244"/>
                <a:gd name="connsiteX22" fmla="*/ 99287 w 429453"/>
                <a:gd name="connsiteY22" fmla="*/ 160253 h 357244"/>
                <a:gd name="connsiteX23" fmla="*/ 79810 w 429453"/>
                <a:gd name="connsiteY23" fmla="*/ 163420 h 357244"/>
                <a:gd name="connsiteX24" fmla="*/ 21852 w 429453"/>
                <a:gd name="connsiteY24" fmla="*/ 139984 h 357244"/>
                <a:gd name="connsiteX25" fmla="*/ 0 w 429453"/>
                <a:gd name="connsiteY25" fmla="*/ 82343 h 357244"/>
                <a:gd name="connsiteX26" fmla="*/ 21694 w 429453"/>
                <a:gd name="connsiteY26" fmla="*/ 25969 h 357244"/>
                <a:gd name="connsiteX27" fmla="*/ 86144 w 429453"/>
                <a:gd name="connsiteY27" fmla="*/ 0 h 35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29453" h="357244">
                  <a:moveTo>
                    <a:pt x="329374" y="0"/>
                  </a:moveTo>
                  <a:cubicBezTo>
                    <a:pt x="357376" y="659"/>
                    <a:pt x="380865" y="12008"/>
                    <a:pt x="399841" y="34046"/>
                  </a:cubicBezTo>
                  <a:cubicBezTo>
                    <a:pt x="418817" y="56083"/>
                    <a:pt x="428688" y="84850"/>
                    <a:pt x="429453" y="120348"/>
                  </a:cubicBezTo>
                  <a:cubicBezTo>
                    <a:pt x="427923" y="177170"/>
                    <a:pt x="411665" y="225996"/>
                    <a:pt x="380681" y="266825"/>
                  </a:cubicBezTo>
                  <a:cubicBezTo>
                    <a:pt x="349696" y="307653"/>
                    <a:pt x="313169" y="337793"/>
                    <a:pt x="271100" y="357244"/>
                  </a:cubicBezTo>
                  <a:lnTo>
                    <a:pt x="244497" y="309105"/>
                  </a:lnTo>
                  <a:cubicBezTo>
                    <a:pt x="279123" y="291132"/>
                    <a:pt x="306466" y="267854"/>
                    <a:pt x="326524" y="239271"/>
                  </a:cubicBezTo>
                  <a:cubicBezTo>
                    <a:pt x="346582" y="210688"/>
                    <a:pt x="356822" y="182027"/>
                    <a:pt x="357244" y="153285"/>
                  </a:cubicBezTo>
                  <a:cubicBezTo>
                    <a:pt x="353312" y="155925"/>
                    <a:pt x="348192" y="158247"/>
                    <a:pt x="341884" y="160253"/>
                  </a:cubicBezTo>
                  <a:cubicBezTo>
                    <a:pt x="335576" y="162259"/>
                    <a:pt x="328873" y="163314"/>
                    <a:pt x="321773" y="163420"/>
                  </a:cubicBezTo>
                  <a:cubicBezTo>
                    <a:pt x="297994" y="162892"/>
                    <a:pt x="279044" y="155080"/>
                    <a:pt x="264924" y="139984"/>
                  </a:cubicBezTo>
                  <a:cubicBezTo>
                    <a:pt x="250805" y="124887"/>
                    <a:pt x="243573" y="105674"/>
                    <a:pt x="243230" y="82343"/>
                  </a:cubicBezTo>
                  <a:cubicBezTo>
                    <a:pt x="243257" y="61177"/>
                    <a:pt x="250488" y="42385"/>
                    <a:pt x="264924" y="25969"/>
                  </a:cubicBezTo>
                  <a:cubicBezTo>
                    <a:pt x="279361" y="9554"/>
                    <a:pt x="300844" y="897"/>
                    <a:pt x="329374" y="0"/>
                  </a:cubicBezTo>
                  <a:close/>
                  <a:moveTo>
                    <a:pt x="86144" y="0"/>
                  </a:moveTo>
                  <a:cubicBezTo>
                    <a:pt x="114146" y="659"/>
                    <a:pt x="137635" y="12008"/>
                    <a:pt x="156611" y="34046"/>
                  </a:cubicBezTo>
                  <a:cubicBezTo>
                    <a:pt x="175587" y="56083"/>
                    <a:pt x="185457" y="84850"/>
                    <a:pt x="186223" y="120348"/>
                  </a:cubicBezTo>
                  <a:cubicBezTo>
                    <a:pt x="184692" y="177170"/>
                    <a:pt x="168435" y="225996"/>
                    <a:pt x="137450" y="266825"/>
                  </a:cubicBezTo>
                  <a:cubicBezTo>
                    <a:pt x="106466" y="307653"/>
                    <a:pt x="69939" y="337793"/>
                    <a:pt x="27870" y="357244"/>
                  </a:cubicBezTo>
                  <a:lnTo>
                    <a:pt x="1266" y="309105"/>
                  </a:lnTo>
                  <a:cubicBezTo>
                    <a:pt x="35893" y="291132"/>
                    <a:pt x="63235" y="267854"/>
                    <a:pt x="83293" y="239271"/>
                  </a:cubicBezTo>
                  <a:cubicBezTo>
                    <a:pt x="103351" y="210688"/>
                    <a:pt x="113591" y="182027"/>
                    <a:pt x="114014" y="153285"/>
                  </a:cubicBezTo>
                  <a:cubicBezTo>
                    <a:pt x="110134" y="155925"/>
                    <a:pt x="105225" y="158247"/>
                    <a:pt x="99287" y="160253"/>
                  </a:cubicBezTo>
                  <a:cubicBezTo>
                    <a:pt x="93349" y="162259"/>
                    <a:pt x="86856" y="163314"/>
                    <a:pt x="79810" y="163420"/>
                  </a:cubicBezTo>
                  <a:cubicBezTo>
                    <a:pt x="55423" y="162892"/>
                    <a:pt x="36104" y="155080"/>
                    <a:pt x="21852" y="139984"/>
                  </a:cubicBezTo>
                  <a:cubicBezTo>
                    <a:pt x="7601" y="124887"/>
                    <a:pt x="316" y="105674"/>
                    <a:pt x="0" y="82343"/>
                  </a:cubicBezTo>
                  <a:cubicBezTo>
                    <a:pt x="26" y="61177"/>
                    <a:pt x="7257" y="42385"/>
                    <a:pt x="21694" y="25969"/>
                  </a:cubicBezTo>
                  <a:cubicBezTo>
                    <a:pt x="36131" y="9554"/>
                    <a:pt x="57614" y="897"/>
                    <a:pt x="86144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자유형 207"/>
            <p:cNvSpPr/>
            <p:nvPr/>
          </p:nvSpPr>
          <p:spPr>
            <a:xfrm>
              <a:off x="6978821" y="620235"/>
              <a:ext cx="320918" cy="267748"/>
            </a:xfrm>
            <a:custGeom>
              <a:avLst/>
              <a:gdLst>
                <a:gd name="connsiteX0" fmla="*/ 400316 w 428187"/>
                <a:gd name="connsiteY0" fmla="*/ 0 h 357245"/>
                <a:gd name="connsiteX1" fmla="*/ 426920 w 428187"/>
                <a:gd name="connsiteY1" fmla="*/ 48140 h 357245"/>
                <a:gd name="connsiteX2" fmla="*/ 344893 w 428187"/>
                <a:gd name="connsiteY2" fmla="*/ 117973 h 357245"/>
                <a:gd name="connsiteX3" fmla="*/ 314172 w 428187"/>
                <a:gd name="connsiteY3" fmla="*/ 203959 h 357245"/>
                <a:gd name="connsiteX4" fmla="*/ 328899 w 428187"/>
                <a:gd name="connsiteY4" fmla="*/ 196516 h 357245"/>
                <a:gd name="connsiteX5" fmla="*/ 348377 w 428187"/>
                <a:gd name="connsiteY5" fmla="*/ 193825 h 357245"/>
                <a:gd name="connsiteX6" fmla="*/ 406334 w 428187"/>
                <a:gd name="connsiteY6" fmla="*/ 217261 h 357245"/>
                <a:gd name="connsiteX7" fmla="*/ 428187 w 428187"/>
                <a:gd name="connsiteY7" fmla="*/ 274901 h 357245"/>
                <a:gd name="connsiteX8" fmla="*/ 406492 w 428187"/>
                <a:gd name="connsiteY8" fmla="*/ 330800 h 357245"/>
                <a:gd name="connsiteX9" fmla="*/ 342043 w 428187"/>
                <a:gd name="connsiteY9" fmla="*/ 357245 h 357245"/>
                <a:gd name="connsiteX10" fmla="*/ 271575 w 428187"/>
                <a:gd name="connsiteY10" fmla="*/ 323199 h 357245"/>
                <a:gd name="connsiteX11" fmla="*/ 241963 w 428187"/>
                <a:gd name="connsiteY11" fmla="*/ 236897 h 357245"/>
                <a:gd name="connsiteX12" fmla="*/ 290736 w 428187"/>
                <a:gd name="connsiteY12" fmla="*/ 89945 h 357245"/>
                <a:gd name="connsiteX13" fmla="*/ 400316 w 428187"/>
                <a:gd name="connsiteY13" fmla="*/ 0 h 357245"/>
                <a:gd name="connsiteX14" fmla="*/ 157086 w 428187"/>
                <a:gd name="connsiteY14" fmla="*/ 0 h 357245"/>
                <a:gd name="connsiteX15" fmla="*/ 183689 w 428187"/>
                <a:gd name="connsiteY15" fmla="*/ 48140 h 357245"/>
                <a:gd name="connsiteX16" fmla="*/ 101663 w 428187"/>
                <a:gd name="connsiteY16" fmla="*/ 117973 h 357245"/>
                <a:gd name="connsiteX17" fmla="*/ 70942 w 428187"/>
                <a:gd name="connsiteY17" fmla="*/ 203959 h 357245"/>
                <a:gd name="connsiteX18" fmla="*/ 86302 w 428187"/>
                <a:gd name="connsiteY18" fmla="*/ 196516 h 357245"/>
                <a:gd name="connsiteX19" fmla="*/ 106413 w 428187"/>
                <a:gd name="connsiteY19" fmla="*/ 193825 h 357245"/>
                <a:gd name="connsiteX20" fmla="*/ 163262 w 428187"/>
                <a:gd name="connsiteY20" fmla="*/ 217261 h 357245"/>
                <a:gd name="connsiteX21" fmla="*/ 184956 w 428187"/>
                <a:gd name="connsiteY21" fmla="*/ 274901 h 357245"/>
                <a:gd name="connsiteX22" fmla="*/ 163262 w 428187"/>
                <a:gd name="connsiteY22" fmla="*/ 330800 h 357245"/>
                <a:gd name="connsiteX23" fmla="*/ 98812 w 428187"/>
                <a:gd name="connsiteY23" fmla="*/ 357245 h 357245"/>
                <a:gd name="connsiteX24" fmla="*/ 28978 w 428187"/>
                <a:gd name="connsiteY24" fmla="*/ 323199 h 357245"/>
                <a:gd name="connsiteX25" fmla="*/ 0 w 428187"/>
                <a:gd name="connsiteY25" fmla="*/ 236897 h 357245"/>
                <a:gd name="connsiteX26" fmla="*/ 48139 w 428187"/>
                <a:gd name="connsiteY26" fmla="*/ 89945 h 357245"/>
                <a:gd name="connsiteX27" fmla="*/ 157086 w 428187"/>
                <a:gd name="connsiteY27" fmla="*/ 0 h 35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28187" h="357245">
                  <a:moveTo>
                    <a:pt x="400316" y="0"/>
                  </a:moveTo>
                  <a:lnTo>
                    <a:pt x="426920" y="48140"/>
                  </a:lnTo>
                  <a:cubicBezTo>
                    <a:pt x="392293" y="66113"/>
                    <a:pt x="364951" y="89391"/>
                    <a:pt x="344893" y="117973"/>
                  </a:cubicBezTo>
                  <a:cubicBezTo>
                    <a:pt x="324835" y="146556"/>
                    <a:pt x="314594" y="175218"/>
                    <a:pt x="314172" y="203959"/>
                  </a:cubicBezTo>
                  <a:cubicBezTo>
                    <a:pt x="318052" y="200766"/>
                    <a:pt x="322961" y="198285"/>
                    <a:pt x="328899" y="196516"/>
                  </a:cubicBezTo>
                  <a:cubicBezTo>
                    <a:pt x="334837" y="194748"/>
                    <a:pt x="341330" y="193851"/>
                    <a:pt x="348377" y="193825"/>
                  </a:cubicBezTo>
                  <a:cubicBezTo>
                    <a:pt x="372763" y="194352"/>
                    <a:pt x="392082" y="202164"/>
                    <a:pt x="406334" y="217261"/>
                  </a:cubicBezTo>
                  <a:cubicBezTo>
                    <a:pt x="420585" y="232357"/>
                    <a:pt x="427870" y="251571"/>
                    <a:pt x="428187" y="274901"/>
                  </a:cubicBezTo>
                  <a:cubicBezTo>
                    <a:pt x="428160" y="295514"/>
                    <a:pt x="420929" y="314147"/>
                    <a:pt x="406492" y="330800"/>
                  </a:cubicBezTo>
                  <a:cubicBezTo>
                    <a:pt x="392055" y="347453"/>
                    <a:pt x="370572" y="356268"/>
                    <a:pt x="342043" y="357245"/>
                  </a:cubicBezTo>
                  <a:cubicBezTo>
                    <a:pt x="314040" y="356585"/>
                    <a:pt x="290551" y="345236"/>
                    <a:pt x="271575" y="323199"/>
                  </a:cubicBezTo>
                  <a:cubicBezTo>
                    <a:pt x="252599" y="301162"/>
                    <a:pt x="242729" y="272394"/>
                    <a:pt x="241963" y="236897"/>
                  </a:cubicBezTo>
                  <a:cubicBezTo>
                    <a:pt x="243494" y="179995"/>
                    <a:pt x="259751" y="131011"/>
                    <a:pt x="290736" y="89945"/>
                  </a:cubicBezTo>
                  <a:cubicBezTo>
                    <a:pt x="321720" y="48879"/>
                    <a:pt x="358247" y="18897"/>
                    <a:pt x="400316" y="0"/>
                  </a:cubicBezTo>
                  <a:close/>
                  <a:moveTo>
                    <a:pt x="157086" y="0"/>
                  </a:moveTo>
                  <a:lnTo>
                    <a:pt x="183689" y="48140"/>
                  </a:lnTo>
                  <a:cubicBezTo>
                    <a:pt x="149063" y="66113"/>
                    <a:pt x="121721" y="89391"/>
                    <a:pt x="101663" y="117973"/>
                  </a:cubicBezTo>
                  <a:cubicBezTo>
                    <a:pt x="81605" y="146556"/>
                    <a:pt x="71364" y="175218"/>
                    <a:pt x="70942" y="203959"/>
                  </a:cubicBezTo>
                  <a:cubicBezTo>
                    <a:pt x="74874" y="200766"/>
                    <a:pt x="79995" y="198285"/>
                    <a:pt x="86302" y="196516"/>
                  </a:cubicBezTo>
                  <a:cubicBezTo>
                    <a:pt x="92610" y="194748"/>
                    <a:pt x="99314" y="193851"/>
                    <a:pt x="106413" y="193825"/>
                  </a:cubicBezTo>
                  <a:cubicBezTo>
                    <a:pt x="130192" y="194352"/>
                    <a:pt x="149142" y="202164"/>
                    <a:pt x="163262" y="217261"/>
                  </a:cubicBezTo>
                  <a:cubicBezTo>
                    <a:pt x="177381" y="232357"/>
                    <a:pt x="184613" y="251571"/>
                    <a:pt x="184956" y="274901"/>
                  </a:cubicBezTo>
                  <a:cubicBezTo>
                    <a:pt x="184930" y="295514"/>
                    <a:pt x="177698" y="314147"/>
                    <a:pt x="163262" y="330800"/>
                  </a:cubicBezTo>
                  <a:cubicBezTo>
                    <a:pt x="148825" y="347453"/>
                    <a:pt x="127342" y="356268"/>
                    <a:pt x="98812" y="357245"/>
                  </a:cubicBezTo>
                  <a:cubicBezTo>
                    <a:pt x="70863" y="356585"/>
                    <a:pt x="47585" y="345236"/>
                    <a:pt x="28978" y="323199"/>
                  </a:cubicBezTo>
                  <a:cubicBezTo>
                    <a:pt x="10372" y="301162"/>
                    <a:pt x="712" y="272394"/>
                    <a:pt x="0" y="236897"/>
                  </a:cubicBezTo>
                  <a:cubicBezTo>
                    <a:pt x="1478" y="179995"/>
                    <a:pt x="17524" y="131011"/>
                    <a:pt x="48139" y="89945"/>
                  </a:cubicBezTo>
                  <a:cubicBezTo>
                    <a:pt x="78754" y="48879"/>
                    <a:pt x="115070" y="18897"/>
                    <a:pt x="157086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9" name="그룹 208"/>
          <p:cNvGrpSpPr/>
          <p:nvPr/>
        </p:nvGrpSpPr>
        <p:grpSpPr>
          <a:xfrm>
            <a:off x="7771538" y="2571863"/>
            <a:ext cx="571500" cy="1304261"/>
            <a:chOff x="11456039" y="5546916"/>
            <a:chExt cx="571500" cy="113561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0" name="이등변 삼각형 209"/>
            <p:cNvSpPr/>
            <p:nvPr/>
          </p:nvSpPr>
          <p:spPr>
            <a:xfrm>
              <a:off x="11456039" y="6189863"/>
              <a:ext cx="571500" cy="492672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이등변 삼각형 210"/>
            <p:cNvSpPr/>
            <p:nvPr/>
          </p:nvSpPr>
          <p:spPr>
            <a:xfrm>
              <a:off x="11456039" y="6009940"/>
              <a:ext cx="571500" cy="492672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" name="이등변 삼각형 211"/>
            <p:cNvSpPr/>
            <p:nvPr/>
          </p:nvSpPr>
          <p:spPr>
            <a:xfrm>
              <a:off x="11456039" y="5756487"/>
              <a:ext cx="571500" cy="492672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이등변 삼각형 212"/>
            <p:cNvSpPr/>
            <p:nvPr/>
          </p:nvSpPr>
          <p:spPr>
            <a:xfrm>
              <a:off x="11456039" y="5546916"/>
              <a:ext cx="571500" cy="492672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4" name="자유형 213"/>
          <p:cNvSpPr/>
          <p:nvPr/>
        </p:nvSpPr>
        <p:spPr>
          <a:xfrm>
            <a:off x="6752284" y="2629036"/>
            <a:ext cx="524005" cy="1195870"/>
          </a:xfrm>
          <a:custGeom>
            <a:avLst/>
            <a:gdLst>
              <a:gd name="connsiteX0" fmla="*/ 120586 w 241171"/>
              <a:gd name="connsiteY0" fmla="*/ 0 h 550394"/>
              <a:gd name="connsiteX1" fmla="*/ 241171 w 241171"/>
              <a:gd name="connsiteY1" fmla="*/ 238781 h 550394"/>
              <a:gd name="connsiteX2" fmla="*/ 189877 w 241171"/>
              <a:gd name="connsiteY2" fmla="*/ 238781 h 550394"/>
              <a:gd name="connsiteX3" fmla="*/ 241171 w 241171"/>
              <a:gd name="connsiteY3" fmla="*/ 340353 h 550394"/>
              <a:gd name="connsiteX4" fmla="*/ 179137 w 241171"/>
              <a:gd name="connsiteY4" fmla="*/ 340353 h 550394"/>
              <a:gd name="connsiteX5" fmla="*/ 241171 w 241171"/>
              <a:gd name="connsiteY5" fmla="*/ 463192 h 550394"/>
              <a:gd name="connsiteX6" fmla="*/ 197134 w 241171"/>
              <a:gd name="connsiteY6" fmla="*/ 463192 h 550394"/>
              <a:gd name="connsiteX7" fmla="*/ 241171 w 241171"/>
              <a:gd name="connsiteY7" fmla="*/ 550394 h 550394"/>
              <a:gd name="connsiteX8" fmla="*/ 0 w 241171"/>
              <a:gd name="connsiteY8" fmla="*/ 550394 h 550394"/>
              <a:gd name="connsiteX9" fmla="*/ 44038 w 241171"/>
              <a:gd name="connsiteY9" fmla="*/ 463192 h 550394"/>
              <a:gd name="connsiteX10" fmla="*/ 0 w 241171"/>
              <a:gd name="connsiteY10" fmla="*/ 463192 h 550394"/>
              <a:gd name="connsiteX11" fmla="*/ 62035 w 241171"/>
              <a:gd name="connsiteY11" fmla="*/ 340353 h 550394"/>
              <a:gd name="connsiteX12" fmla="*/ 0 w 241171"/>
              <a:gd name="connsiteY12" fmla="*/ 340353 h 550394"/>
              <a:gd name="connsiteX13" fmla="*/ 51295 w 241171"/>
              <a:gd name="connsiteY13" fmla="*/ 238781 h 550394"/>
              <a:gd name="connsiteX14" fmla="*/ 0 w 241171"/>
              <a:gd name="connsiteY14" fmla="*/ 238781 h 5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171" h="550394">
                <a:moveTo>
                  <a:pt x="120586" y="0"/>
                </a:moveTo>
                <a:lnTo>
                  <a:pt x="241171" y="238781"/>
                </a:lnTo>
                <a:lnTo>
                  <a:pt x="189877" y="238781"/>
                </a:lnTo>
                <a:lnTo>
                  <a:pt x="241171" y="340353"/>
                </a:lnTo>
                <a:lnTo>
                  <a:pt x="179137" y="340353"/>
                </a:lnTo>
                <a:lnTo>
                  <a:pt x="241171" y="463192"/>
                </a:lnTo>
                <a:lnTo>
                  <a:pt x="197134" y="463192"/>
                </a:lnTo>
                <a:lnTo>
                  <a:pt x="241171" y="550394"/>
                </a:lnTo>
                <a:lnTo>
                  <a:pt x="0" y="550394"/>
                </a:lnTo>
                <a:lnTo>
                  <a:pt x="44038" y="463192"/>
                </a:lnTo>
                <a:lnTo>
                  <a:pt x="0" y="463192"/>
                </a:lnTo>
                <a:lnTo>
                  <a:pt x="62035" y="340353"/>
                </a:lnTo>
                <a:lnTo>
                  <a:pt x="0" y="340353"/>
                </a:lnTo>
                <a:lnTo>
                  <a:pt x="51295" y="238781"/>
                </a:lnTo>
                <a:lnTo>
                  <a:pt x="0" y="23878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5" name="자유형 214"/>
          <p:cNvSpPr/>
          <p:nvPr/>
        </p:nvSpPr>
        <p:spPr>
          <a:xfrm>
            <a:off x="6444003" y="1657419"/>
            <a:ext cx="1271872" cy="806523"/>
          </a:xfrm>
          <a:custGeom>
            <a:avLst/>
            <a:gdLst>
              <a:gd name="connsiteX0" fmla="*/ 1130706 w 1539248"/>
              <a:gd name="connsiteY0" fmla="*/ 469928 h 788330"/>
              <a:gd name="connsiteX1" fmla="*/ 1127036 w 1539248"/>
              <a:gd name="connsiteY1" fmla="*/ 471748 h 788330"/>
              <a:gd name="connsiteX2" fmla="*/ 1131374 w 1539248"/>
              <a:gd name="connsiteY2" fmla="*/ 472403 h 788330"/>
              <a:gd name="connsiteX3" fmla="*/ 947747 w 1539248"/>
              <a:gd name="connsiteY3" fmla="*/ 0 h 788330"/>
              <a:gd name="connsiteX4" fmla="*/ 1135976 w 1539248"/>
              <a:gd name="connsiteY4" fmla="*/ 93282 h 788330"/>
              <a:gd name="connsiteX5" fmla="*/ 1146621 w 1539248"/>
              <a:gd name="connsiteY5" fmla="*/ 132703 h 788330"/>
              <a:gd name="connsiteX6" fmla="*/ 1188032 w 1539248"/>
              <a:gd name="connsiteY6" fmla="*/ 138953 h 788330"/>
              <a:gd name="connsiteX7" fmla="*/ 1312798 w 1539248"/>
              <a:gd name="connsiteY7" fmla="*/ 279683 h 788330"/>
              <a:gd name="connsiteX8" fmla="*/ 1301319 w 1539248"/>
              <a:gd name="connsiteY8" fmla="*/ 322194 h 788330"/>
              <a:gd name="connsiteX9" fmla="*/ 1334966 w 1539248"/>
              <a:gd name="connsiteY9" fmla="*/ 317115 h 788330"/>
              <a:gd name="connsiteX10" fmla="*/ 1539248 w 1539248"/>
              <a:gd name="connsiteY10" fmla="*/ 469847 h 788330"/>
              <a:gd name="connsiteX11" fmla="*/ 1334966 w 1539248"/>
              <a:gd name="connsiteY11" fmla="*/ 622579 h 788330"/>
              <a:gd name="connsiteX12" fmla="*/ 1316425 w 1539248"/>
              <a:gd name="connsiteY12" fmla="*/ 619780 h 788330"/>
              <a:gd name="connsiteX13" fmla="*/ 1316936 w 1539248"/>
              <a:gd name="connsiteY13" fmla="*/ 622309 h 788330"/>
              <a:gd name="connsiteX14" fmla="*/ 1112654 w 1539248"/>
              <a:gd name="connsiteY14" fmla="*/ 775041 h 788330"/>
              <a:gd name="connsiteX15" fmla="*/ 998438 w 1539248"/>
              <a:gd name="connsiteY15" fmla="*/ 748957 h 788330"/>
              <a:gd name="connsiteX16" fmla="*/ 991716 w 1539248"/>
              <a:gd name="connsiteY16" fmla="*/ 744390 h 788330"/>
              <a:gd name="connsiteX17" fmla="*/ 928357 w 1539248"/>
              <a:gd name="connsiteY17" fmla="*/ 776328 h 788330"/>
              <a:gd name="connsiteX18" fmla="*/ 848841 w 1539248"/>
              <a:gd name="connsiteY18" fmla="*/ 788330 h 788330"/>
              <a:gd name="connsiteX19" fmla="*/ 704392 w 1539248"/>
              <a:gd name="connsiteY19" fmla="*/ 743596 h 788330"/>
              <a:gd name="connsiteX20" fmla="*/ 687979 w 1539248"/>
              <a:gd name="connsiteY20" fmla="*/ 725396 h 788330"/>
              <a:gd name="connsiteX21" fmla="*/ 649558 w 1539248"/>
              <a:gd name="connsiteY21" fmla="*/ 751498 h 788330"/>
              <a:gd name="connsiteX22" fmla="*/ 535342 w 1539248"/>
              <a:gd name="connsiteY22" fmla="*/ 777582 h 788330"/>
              <a:gd name="connsiteX23" fmla="*/ 331060 w 1539248"/>
              <a:gd name="connsiteY23" fmla="*/ 624850 h 788330"/>
              <a:gd name="connsiteX24" fmla="*/ 338429 w 1539248"/>
              <a:gd name="connsiteY24" fmla="*/ 597561 h 788330"/>
              <a:gd name="connsiteX25" fmla="*/ 259647 w 1539248"/>
              <a:gd name="connsiteY25" fmla="*/ 575824 h 788330"/>
              <a:gd name="connsiteX26" fmla="*/ 204282 w 1539248"/>
              <a:gd name="connsiteY26" fmla="*/ 584181 h 788330"/>
              <a:gd name="connsiteX27" fmla="*/ 0 w 1539248"/>
              <a:gd name="connsiteY27" fmla="*/ 431449 h 788330"/>
              <a:gd name="connsiteX28" fmla="*/ 204282 w 1539248"/>
              <a:gd name="connsiteY28" fmla="*/ 278717 h 788330"/>
              <a:gd name="connsiteX29" fmla="*/ 222250 w 1539248"/>
              <a:gd name="connsiteY29" fmla="*/ 281429 h 788330"/>
              <a:gd name="connsiteX30" fmla="*/ 235318 w 1539248"/>
              <a:gd name="connsiteY30" fmla="*/ 233033 h 788330"/>
              <a:gd name="connsiteX31" fmla="*/ 423547 w 1539248"/>
              <a:gd name="connsiteY31" fmla="*/ 139751 h 788330"/>
              <a:gd name="connsiteX32" fmla="*/ 477546 w 1539248"/>
              <a:gd name="connsiteY32" fmla="*/ 147902 h 788330"/>
              <a:gd name="connsiteX33" fmla="*/ 488876 w 1539248"/>
              <a:gd name="connsiteY33" fmla="*/ 105945 h 788330"/>
              <a:gd name="connsiteX34" fmla="*/ 677105 w 1539248"/>
              <a:gd name="connsiteY34" fmla="*/ 12663 h 788330"/>
              <a:gd name="connsiteX35" fmla="*/ 756621 w 1539248"/>
              <a:gd name="connsiteY35" fmla="*/ 24665 h 788330"/>
              <a:gd name="connsiteX36" fmla="*/ 801153 w 1539248"/>
              <a:gd name="connsiteY36" fmla="*/ 47113 h 788330"/>
              <a:gd name="connsiteX37" fmla="*/ 803298 w 1539248"/>
              <a:gd name="connsiteY37" fmla="*/ 44734 h 788330"/>
              <a:gd name="connsiteX38" fmla="*/ 947747 w 1539248"/>
              <a:gd name="connsiteY38" fmla="*/ 0 h 78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539248" h="788330">
                <a:moveTo>
                  <a:pt x="1130706" y="469928"/>
                </a:moveTo>
                <a:lnTo>
                  <a:pt x="1127036" y="471748"/>
                </a:lnTo>
                <a:lnTo>
                  <a:pt x="1131374" y="472403"/>
                </a:lnTo>
                <a:close/>
                <a:moveTo>
                  <a:pt x="947747" y="0"/>
                </a:moveTo>
                <a:cubicBezTo>
                  <a:pt x="1032364" y="0"/>
                  <a:pt x="1104964" y="38464"/>
                  <a:pt x="1135976" y="93282"/>
                </a:cubicBezTo>
                <a:lnTo>
                  <a:pt x="1146621" y="132703"/>
                </a:lnTo>
                <a:lnTo>
                  <a:pt x="1188032" y="138953"/>
                </a:lnTo>
                <a:cubicBezTo>
                  <a:pt x="1261352" y="162139"/>
                  <a:pt x="1312798" y="216419"/>
                  <a:pt x="1312798" y="279683"/>
                </a:cubicBezTo>
                <a:lnTo>
                  <a:pt x="1301319" y="322194"/>
                </a:lnTo>
                <a:lnTo>
                  <a:pt x="1334966" y="317115"/>
                </a:lnTo>
                <a:cubicBezTo>
                  <a:pt x="1447788" y="317115"/>
                  <a:pt x="1539248" y="385495"/>
                  <a:pt x="1539248" y="469847"/>
                </a:cubicBezTo>
                <a:cubicBezTo>
                  <a:pt x="1539248" y="554199"/>
                  <a:pt x="1447788" y="622579"/>
                  <a:pt x="1334966" y="622579"/>
                </a:cubicBezTo>
                <a:lnTo>
                  <a:pt x="1316425" y="619780"/>
                </a:lnTo>
                <a:lnTo>
                  <a:pt x="1316936" y="622309"/>
                </a:lnTo>
                <a:cubicBezTo>
                  <a:pt x="1316936" y="706661"/>
                  <a:pt x="1225476" y="775041"/>
                  <a:pt x="1112654" y="775041"/>
                </a:cubicBezTo>
                <a:cubicBezTo>
                  <a:pt x="1070346" y="775041"/>
                  <a:pt x="1031042" y="765425"/>
                  <a:pt x="998438" y="748957"/>
                </a:cubicBezTo>
                <a:lnTo>
                  <a:pt x="991716" y="744390"/>
                </a:lnTo>
                <a:lnTo>
                  <a:pt x="928357" y="776328"/>
                </a:lnTo>
                <a:cubicBezTo>
                  <a:pt x="903917" y="784056"/>
                  <a:pt x="877047" y="788330"/>
                  <a:pt x="848841" y="788330"/>
                </a:cubicBezTo>
                <a:cubicBezTo>
                  <a:pt x="792430" y="788330"/>
                  <a:pt x="741359" y="771235"/>
                  <a:pt x="704392" y="743596"/>
                </a:cubicBezTo>
                <a:lnTo>
                  <a:pt x="687979" y="725396"/>
                </a:lnTo>
                <a:lnTo>
                  <a:pt x="649558" y="751498"/>
                </a:lnTo>
                <a:cubicBezTo>
                  <a:pt x="616954" y="767966"/>
                  <a:pt x="577650" y="777582"/>
                  <a:pt x="535342" y="777582"/>
                </a:cubicBezTo>
                <a:cubicBezTo>
                  <a:pt x="422520" y="777582"/>
                  <a:pt x="331060" y="709202"/>
                  <a:pt x="331060" y="624850"/>
                </a:cubicBezTo>
                <a:lnTo>
                  <a:pt x="338429" y="597561"/>
                </a:lnTo>
                <a:lnTo>
                  <a:pt x="259647" y="575824"/>
                </a:lnTo>
                <a:lnTo>
                  <a:pt x="204282" y="584181"/>
                </a:lnTo>
                <a:cubicBezTo>
                  <a:pt x="91460" y="584181"/>
                  <a:pt x="0" y="515801"/>
                  <a:pt x="0" y="431449"/>
                </a:cubicBezTo>
                <a:cubicBezTo>
                  <a:pt x="0" y="347097"/>
                  <a:pt x="91460" y="278717"/>
                  <a:pt x="204282" y="278717"/>
                </a:cubicBezTo>
                <a:lnTo>
                  <a:pt x="222250" y="281429"/>
                </a:lnTo>
                <a:lnTo>
                  <a:pt x="235318" y="233033"/>
                </a:lnTo>
                <a:cubicBezTo>
                  <a:pt x="266330" y="178215"/>
                  <a:pt x="338930" y="139751"/>
                  <a:pt x="423547" y="139751"/>
                </a:cubicBezTo>
                <a:lnTo>
                  <a:pt x="477546" y="147902"/>
                </a:lnTo>
                <a:lnTo>
                  <a:pt x="488876" y="105945"/>
                </a:lnTo>
                <a:cubicBezTo>
                  <a:pt x="519888" y="51127"/>
                  <a:pt x="592488" y="12663"/>
                  <a:pt x="677105" y="12663"/>
                </a:cubicBezTo>
                <a:cubicBezTo>
                  <a:pt x="705310" y="12663"/>
                  <a:pt x="732181" y="16937"/>
                  <a:pt x="756621" y="24665"/>
                </a:cubicBezTo>
                <a:lnTo>
                  <a:pt x="801153" y="47113"/>
                </a:lnTo>
                <a:lnTo>
                  <a:pt x="803298" y="44734"/>
                </a:lnTo>
                <a:cubicBezTo>
                  <a:pt x="840266" y="17095"/>
                  <a:pt x="891336" y="0"/>
                  <a:pt x="947747" y="0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6" name="자유형 215"/>
          <p:cNvSpPr/>
          <p:nvPr/>
        </p:nvSpPr>
        <p:spPr>
          <a:xfrm rot="6285758">
            <a:off x="8120244" y="1797515"/>
            <a:ext cx="531365" cy="689875"/>
          </a:xfrm>
          <a:custGeom>
            <a:avLst/>
            <a:gdLst>
              <a:gd name="connsiteX0" fmla="*/ 5681 w 848195"/>
              <a:gd name="connsiteY0" fmla="*/ 830896 h 1101217"/>
              <a:gd name="connsiteX1" fmla="*/ 0 w 848195"/>
              <a:gd name="connsiteY1" fmla="*/ 774543 h 1101217"/>
              <a:gd name="connsiteX2" fmla="*/ 47754 w 848195"/>
              <a:gd name="connsiteY2" fmla="*/ 618206 h 1101217"/>
              <a:gd name="connsiteX3" fmla="*/ 54154 w 848195"/>
              <a:gd name="connsiteY3" fmla="*/ 610449 h 1101217"/>
              <a:gd name="connsiteX4" fmla="*/ 39806 w 848195"/>
              <a:gd name="connsiteY4" fmla="*/ 564228 h 1101217"/>
              <a:gd name="connsiteX5" fmla="*/ 34126 w 848195"/>
              <a:gd name="connsiteY5" fmla="*/ 507875 h 1101217"/>
              <a:gd name="connsiteX6" fmla="*/ 116024 w 848195"/>
              <a:gd name="connsiteY6" fmla="*/ 310156 h 1101217"/>
              <a:gd name="connsiteX7" fmla="*/ 143450 w 848195"/>
              <a:gd name="connsiteY7" fmla="*/ 287526 h 1101217"/>
              <a:gd name="connsiteX8" fmla="*/ 134655 w 848195"/>
              <a:gd name="connsiteY8" fmla="*/ 274481 h 1101217"/>
              <a:gd name="connsiteX9" fmla="*/ 119128 w 848195"/>
              <a:gd name="connsiteY9" fmla="*/ 197575 h 1101217"/>
              <a:gd name="connsiteX10" fmla="*/ 316703 w 848195"/>
              <a:gd name="connsiteY10" fmla="*/ 0 h 1101217"/>
              <a:gd name="connsiteX11" fmla="*/ 498752 w 848195"/>
              <a:gd name="connsiteY11" fmla="*/ 120670 h 1101217"/>
              <a:gd name="connsiteX12" fmla="*/ 507789 w 848195"/>
              <a:gd name="connsiteY12" fmla="*/ 149782 h 1101217"/>
              <a:gd name="connsiteX13" fmla="*/ 558710 w 848195"/>
              <a:gd name="connsiteY13" fmla="*/ 160062 h 1101217"/>
              <a:gd name="connsiteX14" fmla="*/ 679380 w 848195"/>
              <a:gd name="connsiteY14" fmla="*/ 342111 h 1101217"/>
              <a:gd name="connsiteX15" fmla="*/ 675366 w 848195"/>
              <a:gd name="connsiteY15" fmla="*/ 381929 h 1101217"/>
              <a:gd name="connsiteX16" fmla="*/ 672470 w 848195"/>
              <a:gd name="connsiteY16" fmla="*/ 391258 h 1101217"/>
              <a:gd name="connsiteX17" fmla="*/ 692955 w 848195"/>
              <a:gd name="connsiteY17" fmla="*/ 395394 h 1101217"/>
              <a:gd name="connsiteX18" fmla="*/ 848195 w 848195"/>
              <a:gd name="connsiteY18" fmla="*/ 629596 h 1101217"/>
              <a:gd name="connsiteX19" fmla="*/ 736131 w 848195"/>
              <a:gd name="connsiteY19" fmla="*/ 840364 h 1101217"/>
              <a:gd name="connsiteX20" fmla="*/ 728670 w 848195"/>
              <a:gd name="connsiteY20" fmla="*/ 844414 h 1101217"/>
              <a:gd name="connsiteX21" fmla="*/ 736757 w 848195"/>
              <a:gd name="connsiteY21" fmla="*/ 890239 h 1101217"/>
              <a:gd name="connsiteX22" fmla="*/ 525779 w 848195"/>
              <a:gd name="connsiteY22" fmla="*/ 1101217 h 1101217"/>
              <a:gd name="connsiteX23" fmla="*/ 376595 w 848195"/>
              <a:gd name="connsiteY23" fmla="*/ 1039423 h 1101217"/>
              <a:gd name="connsiteX24" fmla="*/ 374614 w 848195"/>
              <a:gd name="connsiteY24" fmla="*/ 1036484 h 1101217"/>
              <a:gd name="connsiteX25" fmla="*/ 335971 w 848195"/>
              <a:gd name="connsiteY25" fmla="*/ 1048480 h 1101217"/>
              <a:gd name="connsiteX26" fmla="*/ 279618 w 848195"/>
              <a:gd name="connsiteY26" fmla="*/ 1054161 h 1101217"/>
              <a:gd name="connsiteX27" fmla="*/ 5681 w 848195"/>
              <a:gd name="connsiteY27" fmla="*/ 830896 h 110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48195" h="1101217">
                <a:moveTo>
                  <a:pt x="5681" y="830896"/>
                </a:moveTo>
                <a:cubicBezTo>
                  <a:pt x="1956" y="812693"/>
                  <a:pt x="0" y="793847"/>
                  <a:pt x="0" y="774543"/>
                </a:cubicBezTo>
                <a:cubicBezTo>
                  <a:pt x="0" y="716632"/>
                  <a:pt x="17605" y="662833"/>
                  <a:pt x="47754" y="618206"/>
                </a:cubicBezTo>
                <a:lnTo>
                  <a:pt x="54154" y="610449"/>
                </a:lnTo>
                <a:lnTo>
                  <a:pt x="39806" y="564228"/>
                </a:lnTo>
                <a:cubicBezTo>
                  <a:pt x="36082" y="546026"/>
                  <a:pt x="34125" y="527179"/>
                  <a:pt x="34126" y="507875"/>
                </a:cubicBezTo>
                <a:cubicBezTo>
                  <a:pt x="34126" y="430662"/>
                  <a:pt x="65423" y="360757"/>
                  <a:pt x="116024" y="310156"/>
                </a:cubicBezTo>
                <a:lnTo>
                  <a:pt x="143450" y="287526"/>
                </a:lnTo>
                <a:lnTo>
                  <a:pt x="134655" y="274481"/>
                </a:lnTo>
                <a:cubicBezTo>
                  <a:pt x="124657" y="250843"/>
                  <a:pt x="119128" y="224855"/>
                  <a:pt x="119128" y="197575"/>
                </a:cubicBezTo>
                <a:cubicBezTo>
                  <a:pt x="119128" y="88457"/>
                  <a:pt x="207585" y="0"/>
                  <a:pt x="316703" y="0"/>
                </a:cubicBezTo>
                <a:cubicBezTo>
                  <a:pt x="398542" y="1"/>
                  <a:pt x="468758" y="49758"/>
                  <a:pt x="498752" y="120670"/>
                </a:cubicBezTo>
                <a:lnTo>
                  <a:pt x="507789" y="149782"/>
                </a:lnTo>
                <a:lnTo>
                  <a:pt x="558710" y="160062"/>
                </a:lnTo>
                <a:cubicBezTo>
                  <a:pt x="629623" y="190055"/>
                  <a:pt x="679380" y="260272"/>
                  <a:pt x="679380" y="342111"/>
                </a:cubicBezTo>
                <a:cubicBezTo>
                  <a:pt x="679380" y="355751"/>
                  <a:pt x="677998" y="369068"/>
                  <a:pt x="675366" y="381929"/>
                </a:cubicBezTo>
                <a:lnTo>
                  <a:pt x="672470" y="391258"/>
                </a:lnTo>
                <a:lnTo>
                  <a:pt x="692955" y="395394"/>
                </a:lnTo>
                <a:cubicBezTo>
                  <a:pt x="784183" y="433980"/>
                  <a:pt x="848195" y="524313"/>
                  <a:pt x="848195" y="629596"/>
                </a:cubicBezTo>
                <a:cubicBezTo>
                  <a:pt x="848195" y="717332"/>
                  <a:pt x="803742" y="794686"/>
                  <a:pt x="736131" y="840364"/>
                </a:cubicBezTo>
                <a:lnTo>
                  <a:pt x="728670" y="844414"/>
                </a:lnTo>
                <a:lnTo>
                  <a:pt x="736757" y="890239"/>
                </a:lnTo>
                <a:cubicBezTo>
                  <a:pt x="736757" y="1006759"/>
                  <a:pt x="642299" y="1101217"/>
                  <a:pt x="525779" y="1101217"/>
                </a:cubicBezTo>
                <a:cubicBezTo>
                  <a:pt x="467519" y="1101217"/>
                  <a:pt x="414774" y="1077602"/>
                  <a:pt x="376595" y="1039423"/>
                </a:cubicBezTo>
                <a:lnTo>
                  <a:pt x="374614" y="1036484"/>
                </a:lnTo>
                <a:lnTo>
                  <a:pt x="335971" y="1048480"/>
                </a:lnTo>
                <a:cubicBezTo>
                  <a:pt x="317768" y="1052205"/>
                  <a:pt x="298922" y="1054161"/>
                  <a:pt x="279618" y="1054161"/>
                </a:cubicBezTo>
                <a:cubicBezTo>
                  <a:pt x="144493" y="1054161"/>
                  <a:pt x="31754" y="958313"/>
                  <a:pt x="5681" y="830896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46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4287</TotalTime>
  <Words>329</Words>
  <Application>Microsoft Office PowerPoint</Application>
  <PresentationFormat>와이드스크린</PresentationFormat>
  <Paragraphs>78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HY견고딕</vt:lpstr>
      <vt:lpstr>Calibri Light</vt:lpstr>
      <vt:lpstr>맑은 고딕</vt:lpstr>
      <vt:lpstr>Calibri</vt:lpstr>
      <vt:lpstr>Wingdings</vt:lpstr>
      <vt:lpstr>HY강B</vt:lpstr>
      <vt:lpstr>HY강M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철학</dc:title>
  <dc:creator>goni@xemi.co.kr</dc:creator>
  <cp:lastModifiedBy>goni@xemi.co.kr</cp:lastModifiedBy>
  <cp:revision>162</cp:revision>
  <dcterms:created xsi:type="dcterms:W3CDTF">2016-07-07T04:59:49Z</dcterms:created>
  <dcterms:modified xsi:type="dcterms:W3CDTF">2016-08-17T05:56:56Z</dcterms:modified>
</cp:coreProperties>
</file>