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8" r:id="rId4"/>
    <p:sldId id="270" r:id="rId5"/>
    <p:sldId id="272" r:id="rId6"/>
    <p:sldId id="271" r:id="rId7"/>
    <p:sldId id="269" r:id="rId8"/>
    <p:sldId id="267" r:id="rId9"/>
    <p:sldId id="273" r:id="rId10"/>
    <p:sldId id="26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E72B1"/>
    <a:srgbClr val="FA1EAB"/>
    <a:srgbClr val="A10B8C"/>
    <a:srgbClr val="F5F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584" y="1020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80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15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14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4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52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2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93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95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95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전면칠판느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ysClr val="windowText" lastClr="000000">
                  <a:alpha val="90000"/>
                </a:sysClr>
              </a:gs>
              <a:gs pos="0">
                <a:sysClr val="windowText" lastClr="000000">
                  <a:alpha val="10000"/>
                </a:sysClr>
              </a:gs>
              <a:gs pos="100000">
                <a:sysClr val="windowText" lastClr="000000">
                  <a:alpha val="10000"/>
                </a:sysClr>
              </a:gs>
              <a:gs pos="67000">
                <a:sysClr val="windowText" lastClr="000000">
                  <a:alpha val="9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태룡고딕240"/>
              <a:ea typeface="태룡고딕24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85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5DC1-853C-4393-A5AF-464CE3BC6D66}" type="datetimeFigureOut">
              <a:rPr lang="ko-KR" altLang="en-US" smtClean="0"/>
              <a:t>2016-07-07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ABB2-3FB0-4960-AC42-FE1C9F01A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524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9" y="0"/>
            <a:ext cx="10275831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777130" y="0"/>
            <a:ext cx="9755132" cy="6858000"/>
          </a:xfrm>
          <a:prstGeom prst="rect">
            <a:avLst/>
          </a:prstGeom>
          <a:gradFill flip="none" rotWithShape="1">
            <a:gsLst>
              <a:gs pos="22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67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태룡고딕240"/>
              <a:ea typeface="태룡고딕240"/>
              <a:cs typeface="+mn-cs"/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rot="5400000">
            <a:off x="7802831" y="-266081"/>
            <a:ext cx="1512000" cy="723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19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dirty="0">
              <a:latin typeface="KBIZ한마음고딕 R" panose="02020503020101020101" pitchFamily="18" charset="-127"/>
              <a:ea typeface="KBIZ한마음고딕 R" panose="020205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328035" y="2565834"/>
            <a:ext cx="1332000" cy="1512000"/>
            <a:chOff x="4328035" y="2565834"/>
            <a:chExt cx="1332000" cy="1512000"/>
          </a:xfrm>
        </p:grpSpPr>
        <p:sp>
          <p:nvSpPr>
            <p:cNvPr id="5" name="자유형 4"/>
            <p:cNvSpPr/>
            <p:nvPr/>
          </p:nvSpPr>
          <p:spPr>
            <a:xfrm>
              <a:off x="4328035" y="2587349"/>
              <a:ext cx="1309233" cy="1477688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solidFill>
              <a:schemeClr val="tx1"/>
            </a:solidFill>
            <a:ln w="34925">
              <a:solidFill>
                <a:schemeClr val="tx1"/>
              </a:solidFill>
            </a:ln>
            <a:effectLst>
              <a:outerShdw blurRad="50800" dist="38100" dir="2700000" sx="104000" sy="104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>
            <a:xfrm>
              <a:off x="4328035" y="2565834"/>
              <a:ext cx="1332000" cy="1512000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10000" t="15000" r="10000" b="15000"/>
              </a:stretch>
            </a:blipFill>
            <a:ln w="38100"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5658903" y="2445907"/>
            <a:ext cx="6309200" cy="1402000"/>
          </a:xfrm>
        </p:spPr>
        <p:txBody>
          <a:bodyPr>
            <a:noAutofit/>
          </a:bodyPr>
          <a:lstStyle/>
          <a:p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Chapter 1.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</a:p>
          <a:p>
            <a:r>
              <a:rPr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0149" y="224618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블랙스튜디오 템플릿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0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4635941" y="1710356"/>
            <a:ext cx="3062993" cy="3457099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 w="34925">
            <a:noFill/>
          </a:ln>
          <a:effectLst>
            <a:outerShdw blurRad="50800" dist="38100" dir="2700000" sx="104000" sy="104000" algn="tl" rotWithShape="0">
              <a:schemeClr val="bg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66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</a:p>
          <a:p>
            <a:pPr lvl="0" algn="ctr"/>
            <a:r>
              <a:rPr lang="en-US" altLang="ko-KR" sz="66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ko-KR" altLang="en-US" sz="66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4506849" y="1502691"/>
            <a:ext cx="3062993" cy="3476911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noFill/>
          <a:ln w="38100">
            <a:solidFill>
              <a:schemeClr val="tx1">
                <a:alpha val="44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168" y="5553249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템플릿은 </a:t>
            </a:r>
            <a:r>
              <a:rPr lang="ko-KR" altLang="ko-KR" dirty="0"/>
              <a:t>㈜ 재미의 소유이며</a:t>
            </a:r>
            <a:r>
              <a:rPr lang="en-US" altLang="ko-KR" dirty="0"/>
              <a:t> </a:t>
            </a:r>
            <a:r>
              <a:rPr lang="ko-KR" altLang="ko-KR" dirty="0"/>
              <a:t>타 용도로 사용하실 수 없습니다</a:t>
            </a:r>
            <a:r>
              <a:rPr lang="en-US" altLang="ko-KR" dirty="0"/>
              <a:t>.</a:t>
            </a:r>
            <a:endParaRPr lang="ko-KR" altLang="ko-KR" dirty="0"/>
          </a:p>
          <a:p>
            <a:pPr algn="ctr"/>
            <a:r>
              <a:rPr lang="ko-KR" altLang="ko-KR" dirty="0"/>
              <a:t>ⓒ </a:t>
            </a:r>
            <a:r>
              <a:rPr lang="en-US" altLang="ko-KR" dirty="0" smtClean="0"/>
              <a:t>Copyright </a:t>
            </a:r>
            <a:r>
              <a:rPr lang="en-US" altLang="ko-KR" dirty="0" smtClean="0"/>
              <a:t>2016 </a:t>
            </a:r>
            <a:r>
              <a:rPr lang="en-US" altLang="ko-KR" dirty="0"/>
              <a:t>XEMI all right reserved</a:t>
            </a:r>
            <a:endParaRPr lang="ko-KR" altLang="ko-KR" dirty="0"/>
          </a:p>
        </p:txBody>
      </p:sp>
      <p:sp>
        <p:nvSpPr>
          <p:cNvPr id="7" name="자유형 6"/>
          <p:cNvSpPr/>
          <p:nvPr/>
        </p:nvSpPr>
        <p:spPr>
          <a:xfrm>
            <a:off x="4635941" y="1952514"/>
            <a:ext cx="3062993" cy="3476911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noFill/>
          <a:ln w="38100">
            <a:solidFill>
              <a:schemeClr val="tx1">
                <a:alpha val="44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4765033" y="1448386"/>
            <a:ext cx="3110832" cy="3531215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noFill/>
          <a:ln w="38100">
            <a:solidFill>
              <a:schemeClr val="tx1">
                <a:alpha val="44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4635941" y="1690544"/>
            <a:ext cx="3062993" cy="3476911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blipFill dpi="0" rotWithShape="1">
            <a:blip r:embed="rId2">
              <a:alphaModFix amt="22000"/>
              <a:lum bright="70000" contrast="-70000"/>
            </a:blip>
            <a:srcRect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5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73" y="0"/>
            <a:ext cx="8502127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4025763" y="5861629"/>
            <a:ext cx="8169072" cy="1018781"/>
            <a:chOff x="4025763" y="5861629"/>
            <a:chExt cx="8169072" cy="1018781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63" r="38027"/>
            <a:stretch/>
          </p:blipFill>
          <p:spPr>
            <a:xfrm>
              <a:off x="4025763" y="5880799"/>
              <a:ext cx="8169072" cy="990423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4025971" y="5861629"/>
              <a:ext cx="8166030" cy="1018781"/>
            </a:xfrm>
            <a:prstGeom prst="rect">
              <a:avLst/>
            </a:prstGeom>
            <a:gradFill flip="none" rotWithShape="1">
              <a:gsLst>
                <a:gs pos="96000">
                  <a:srgbClr val="000000">
                    <a:alpha val="15000"/>
                  </a:srgbClr>
                </a:gs>
                <a:gs pos="46000">
                  <a:schemeClr val="bg1">
                    <a:alpha val="0"/>
                  </a:schemeClr>
                </a:gs>
                <a:gs pos="100000">
                  <a:schemeClr val="bg1"/>
                </a:gs>
                <a:gs pos="19000">
                  <a:schemeClr val="bg1">
                    <a:alpha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687039" y="0"/>
            <a:ext cx="7845223" cy="6858000"/>
          </a:xfrm>
          <a:prstGeom prst="rect">
            <a:avLst/>
          </a:prstGeom>
          <a:gradFill flip="none" rotWithShape="1">
            <a:gsLst>
              <a:gs pos="22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67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blipFill>
                <a:blip r:embed="rId4"/>
                <a:stretch>
                  <a:fillRect/>
                </a:stretch>
              </a:blipFill>
              <a:effectLst/>
              <a:uLnTx/>
              <a:uFillTx/>
              <a:latin typeface="태룡고딕240"/>
              <a:ea typeface="태룡고딕24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8274" y="1872350"/>
            <a:ext cx="412965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 rot="16200000">
            <a:off x="11575656" y="5450108"/>
            <a:ext cx="124415" cy="719865"/>
          </a:xfrm>
          <a:prstGeom prst="round2SameRect">
            <a:avLst>
              <a:gd name="adj1" fmla="val 49045"/>
              <a:gd name="adj2" fmla="val 0"/>
            </a:avLst>
          </a:prstGeom>
          <a:gradFill flip="none" rotWithShape="1">
            <a:gsLst>
              <a:gs pos="0">
                <a:srgbClr val="9CE2CE"/>
              </a:gs>
              <a:gs pos="26000">
                <a:srgbClr val="9CE2CE"/>
              </a:gs>
              <a:gs pos="68000">
                <a:srgbClr val="50B090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BIZ한마음고딕 R" panose="02020503020101020101" pitchFamily="18" charset="-127"/>
              <a:ea typeface="KBIZ한마음고딕 R" panose="0202050302010102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5717136" y="1766251"/>
            <a:ext cx="1215878" cy="1372324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94958" y="1947792"/>
            <a:ext cx="889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u="sng" kern="0" spc="-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학습</a:t>
            </a:r>
            <a:endParaRPr lang="en-US" altLang="ko-KR" sz="2800" u="sng" kern="0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sz="2800" u="sng" kern="0" spc="-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목표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8274" y="3997855"/>
            <a:ext cx="412965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21" name="자유형 20"/>
          <p:cNvSpPr/>
          <p:nvPr/>
        </p:nvSpPr>
        <p:spPr>
          <a:xfrm>
            <a:off x="5717136" y="3891756"/>
            <a:ext cx="1215878" cy="1372324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894958" y="4073297"/>
            <a:ext cx="889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u="sng" kern="0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학습</a:t>
            </a:r>
            <a:endParaRPr lang="en-US" altLang="ko-KR" sz="2800" u="sng" kern="0" spc="-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sz="2800" u="sng" kern="0" spc="-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내용</a:t>
            </a:r>
            <a:endParaRPr lang="ko-KR" altLang="en-US" sz="2800" u="sng" kern="0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635357" y="1715941"/>
            <a:ext cx="1405287" cy="1472943"/>
            <a:chOff x="4506849" y="1448386"/>
            <a:chExt cx="3369016" cy="3531216"/>
          </a:xfrm>
        </p:grpSpPr>
        <p:sp>
          <p:nvSpPr>
            <p:cNvPr id="28" name="자유형 27"/>
            <p:cNvSpPr/>
            <p:nvPr/>
          </p:nvSpPr>
          <p:spPr>
            <a:xfrm>
              <a:off x="4506849" y="1502691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4765033" y="1448386"/>
              <a:ext cx="3110832" cy="3531215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622431" y="3829030"/>
            <a:ext cx="1405287" cy="1472943"/>
            <a:chOff x="4506849" y="1448386"/>
            <a:chExt cx="3369016" cy="3531216"/>
          </a:xfrm>
        </p:grpSpPr>
        <p:sp>
          <p:nvSpPr>
            <p:cNvPr id="32" name="자유형 31"/>
            <p:cNvSpPr/>
            <p:nvPr/>
          </p:nvSpPr>
          <p:spPr>
            <a:xfrm>
              <a:off x="4506849" y="1502691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4765033" y="1448386"/>
              <a:ext cx="3110832" cy="3531215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940936" y="173751"/>
            <a:ext cx="4251064" cy="919165"/>
            <a:chOff x="7940936" y="173751"/>
            <a:chExt cx="4251064" cy="919165"/>
          </a:xfrm>
        </p:grpSpPr>
        <p:sp>
          <p:nvSpPr>
            <p:cNvPr id="8" name="직사각형 7"/>
            <p:cNvSpPr/>
            <p:nvPr/>
          </p:nvSpPr>
          <p:spPr>
            <a:xfrm>
              <a:off x="7940936" y="256069"/>
              <a:ext cx="4251064" cy="73866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2">
                    <a:lumMod val="60000"/>
                    <a:lumOff val="40000"/>
                    <a:alpha val="71000"/>
                  </a:schemeClr>
                </a:gs>
                <a:gs pos="55000">
                  <a:schemeClr val="bg2">
                    <a:lumMod val="60000"/>
                    <a:lumOff val="40000"/>
                    <a:alpha val="3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11277931" y="173751"/>
              <a:ext cx="809741" cy="919165"/>
            </a:xfrm>
            <a:prstGeom prst="ellipse">
              <a:avLst/>
            </a:prstGeom>
            <a:blipFill dpi="0" rotWithShape="1">
              <a:blip r:embed="rId5">
                <a:alphaModFix amt="81000"/>
              </a:blip>
              <a:srcRect/>
              <a:stretch>
                <a:fillRect l="10000" t="15000" r="10000" b="15000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38829" y="256069"/>
              <a:ext cx="23391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ko-KR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바다M" panose="02030600000101010101" pitchFamily="18" charset="-127"/>
                  <a:ea typeface="HY바다M" panose="02030600000101010101" pitchFamily="18" charset="-127"/>
                </a:rPr>
                <a:t>XEMI</a:t>
              </a:r>
            </a:p>
            <a:p>
              <a:pPr algn="r">
                <a:lnSpc>
                  <a:spcPct val="100000"/>
                </a:lnSpc>
              </a:pP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바다M" panose="02030600000101010101" pitchFamily="18" charset="-127"/>
                  <a:ea typeface="HY바다M" panose="02030600000101010101" pitchFamily="18" charset="-127"/>
                </a:rPr>
                <a:t>블랙스튜디오 템플릿</a:t>
              </a:r>
              <a:endPara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5" grpId="0" animBg="1"/>
      <p:bldP spid="15" grpId="0" animBg="1"/>
      <p:bldP spid="15" grpId="1" animBg="1"/>
      <p:bldP spid="19" grpId="0"/>
      <p:bldP spid="20" grpId="0" uiExpand="1" build="p"/>
      <p:bldP spid="21" grpId="0" animBg="1"/>
      <p:bldP spid="21" grpId="1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518316" y="526761"/>
            <a:ext cx="5673684" cy="326093"/>
          </a:xfrm>
          <a:prstGeom prst="rect">
            <a:avLst/>
          </a:prstGeom>
          <a:solidFill>
            <a:sysClr val="window" lastClr="FFFFFF">
              <a:alpha val="1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49385" y="116981"/>
            <a:ext cx="5167275" cy="409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6518316" y="532759"/>
            <a:ext cx="5673684" cy="0"/>
          </a:xfrm>
          <a:prstGeom prst="line">
            <a:avLst/>
          </a:prstGeom>
          <a:noFill/>
          <a:ln w="27305" cap="flat" cmpd="sng" algn="ctr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" name="직사각형 4"/>
          <p:cNvSpPr/>
          <p:nvPr/>
        </p:nvSpPr>
        <p:spPr>
          <a:xfrm>
            <a:off x="6333524" y="-1332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KBIZ한마음고딕 H" panose="02020503020101020101" pitchFamily="18" charset="-127"/>
                <a:ea typeface="KBIZ한마음고딕 H" panose="02020503020101020101" pitchFamily="18" charset="-127"/>
              </a:rPr>
              <a:t>1. </a:t>
            </a:r>
            <a:endParaRPr lang="ko-KR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맑은 고딕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911" y="50922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033666" y="1505901"/>
            <a:ext cx="1917997" cy="2266425"/>
            <a:chOff x="4506849" y="1448386"/>
            <a:chExt cx="3369016" cy="3981039"/>
          </a:xfrm>
          <a:effectLst>
            <a:reflection blurRad="6350" stA="49000" endPos="23000" dist="101600" dir="5400000" sy="-100000" algn="bl" rotWithShape="0"/>
          </a:effectLst>
        </p:grpSpPr>
        <p:sp>
          <p:nvSpPr>
            <p:cNvPr id="7" name="자유형 6"/>
            <p:cNvSpPr/>
            <p:nvPr/>
          </p:nvSpPr>
          <p:spPr>
            <a:xfrm>
              <a:off x="4635941" y="1710357"/>
              <a:ext cx="3062993" cy="3457099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 w="34925">
              <a:noFill/>
            </a:ln>
            <a:effectLst>
              <a:outerShdw blurRad="50800" dist="38100" dir="2700000" sx="104000" sy="104000" algn="tl" rotWithShape="0">
                <a:schemeClr val="bg1">
                  <a:lumMod val="65000"/>
                  <a:lumOff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1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" name="자유형 8"/>
            <p:cNvSpPr/>
            <p:nvPr/>
          </p:nvSpPr>
          <p:spPr>
            <a:xfrm>
              <a:off x="4635941" y="1952514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4765033" y="1448386"/>
              <a:ext cx="3110832" cy="3531215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자유형 7"/>
            <p:cNvSpPr/>
            <p:nvPr/>
          </p:nvSpPr>
          <p:spPr>
            <a:xfrm>
              <a:off x="4506849" y="1502691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997921" y="3429000"/>
            <a:ext cx="2614411" cy="3089351"/>
            <a:chOff x="4506849" y="1448386"/>
            <a:chExt cx="3369016" cy="3981039"/>
          </a:xfrm>
          <a:effectLst>
            <a:reflection blurRad="6350" stA="49000" endPos="23000" dist="101600" dir="5400000" sy="-100000" algn="bl" rotWithShape="0"/>
          </a:effectLst>
        </p:grpSpPr>
        <p:sp>
          <p:nvSpPr>
            <p:cNvPr id="14" name="자유형 13"/>
            <p:cNvSpPr/>
            <p:nvPr/>
          </p:nvSpPr>
          <p:spPr>
            <a:xfrm>
              <a:off x="4635941" y="1710356"/>
              <a:ext cx="3062993" cy="3457099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 w="34925">
              <a:noFill/>
            </a:ln>
            <a:effectLst>
              <a:outerShdw blurRad="50800" dist="38100" dir="2700000" sx="104000" sy="104000" algn="tl" rotWithShape="0">
                <a:schemeClr val="bg1">
                  <a:lumMod val="65000"/>
                  <a:lumOff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5" name="자유형 14"/>
            <p:cNvSpPr/>
            <p:nvPr/>
          </p:nvSpPr>
          <p:spPr>
            <a:xfrm>
              <a:off x="4506849" y="1502691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자유형 15"/>
            <p:cNvSpPr/>
            <p:nvPr/>
          </p:nvSpPr>
          <p:spPr>
            <a:xfrm>
              <a:off x="4635941" y="1952514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자유형 16"/>
            <p:cNvSpPr/>
            <p:nvPr/>
          </p:nvSpPr>
          <p:spPr>
            <a:xfrm>
              <a:off x="4765033" y="1448386"/>
              <a:ext cx="3110832" cy="3531215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777243" y="936541"/>
            <a:ext cx="2356530" cy="2784623"/>
            <a:chOff x="4506849" y="1448386"/>
            <a:chExt cx="3369016" cy="3981039"/>
          </a:xfrm>
          <a:effectLst>
            <a:reflection blurRad="6350" stA="49000" endPos="23000" dist="101600" dir="5400000" sy="-100000" algn="bl" rotWithShape="0"/>
          </a:effectLst>
        </p:grpSpPr>
        <p:sp>
          <p:nvSpPr>
            <p:cNvPr id="20" name="자유형 19"/>
            <p:cNvSpPr/>
            <p:nvPr/>
          </p:nvSpPr>
          <p:spPr>
            <a:xfrm>
              <a:off x="4635941" y="1710356"/>
              <a:ext cx="3062993" cy="3457099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 w="34925">
              <a:noFill/>
            </a:ln>
            <a:effectLst>
              <a:outerShdw blurRad="50800" dist="38100" dir="2700000" sx="104000" sy="104000" algn="tl" rotWithShape="0">
                <a:schemeClr val="bg1">
                  <a:lumMod val="65000"/>
                  <a:lumOff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4506849" y="1502691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자유형 21"/>
            <p:cNvSpPr/>
            <p:nvPr/>
          </p:nvSpPr>
          <p:spPr>
            <a:xfrm>
              <a:off x="4635941" y="1952514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4765033" y="1448386"/>
              <a:ext cx="3110832" cy="3531215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18677" y="3833935"/>
            <a:ext cx="23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내용을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7243" y="6214655"/>
            <a:ext cx="23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내용을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14044" y="3772232"/>
            <a:ext cx="23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내용을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2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518316" y="526761"/>
            <a:ext cx="5673684" cy="326093"/>
          </a:xfrm>
          <a:prstGeom prst="rect">
            <a:avLst/>
          </a:prstGeom>
          <a:solidFill>
            <a:sysClr val="window" lastClr="FFFFFF">
              <a:alpha val="1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49385" y="116981"/>
            <a:ext cx="5167275" cy="409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6518316" y="532759"/>
            <a:ext cx="5673684" cy="0"/>
          </a:xfrm>
          <a:prstGeom prst="line">
            <a:avLst/>
          </a:prstGeom>
          <a:noFill/>
          <a:ln w="27305" cap="flat" cmpd="sng" algn="ctr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" name="직사각형 4"/>
          <p:cNvSpPr/>
          <p:nvPr/>
        </p:nvSpPr>
        <p:spPr>
          <a:xfrm>
            <a:off x="6333524" y="-1332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KBIZ한마음고딕 H" panose="02020503020101020101" pitchFamily="18" charset="-127"/>
                <a:ea typeface="KBIZ한마음고딕 H" panose="02020503020101020101" pitchFamily="18" charset="-127"/>
              </a:rPr>
              <a:t>1. </a:t>
            </a:r>
            <a:endParaRPr lang="ko-KR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맑은 고딕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911" y="50922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9" name="자유형 38"/>
          <p:cNvSpPr/>
          <p:nvPr/>
        </p:nvSpPr>
        <p:spPr>
          <a:xfrm flipH="1">
            <a:off x="6258613" y="3244850"/>
            <a:ext cx="2727960" cy="1415663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6645670" y="4873686"/>
            <a:ext cx="838287" cy="307777"/>
            <a:chOff x="1042436" y="4629659"/>
            <a:chExt cx="838287" cy="307777"/>
          </a:xfrm>
        </p:grpSpPr>
        <p:sp>
          <p:nvSpPr>
            <p:cNvPr id="60" name="타원 59"/>
            <p:cNvSpPr/>
            <p:nvPr/>
          </p:nvSpPr>
          <p:spPr>
            <a:xfrm>
              <a:off x="1042436" y="4702785"/>
              <a:ext cx="161524" cy="161524"/>
            </a:xfrm>
            <a:prstGeom prst="ellipse">
              <a:avLst/>
            </a:prstGeom>
            <a:solidFill>
              <a:srgbClr val="1168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09714" y="4629659"/>
              <a:ext cx="671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계열 </a:t>
              </a:r>
              <a:r>
                <a:rPr kumimoji="0" lang="en-US" altLang="ko-KR" sz="1400" b="1" i="0" u="none" strike="noStrike" kern="0" cap="none" spc="0" normalizeH="0" baseline="0" noProof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7782523" y="4873686"/>
            <a:ext cx="974541" cy="307777"/>
            <a:chOff x="2913710" y="4629659"/>
            <a:chExt cx="974541" cy="307777"/>
          </a:xfrm>
        </p:grpSpPr>
        <p:sp>
          <p:nvSpPr>
            <p:cNvPr id="63" name="타원 62"/>
            <p:cNvSpPr/>
            <p:nvPr/>
          </p:nvSpPr>
          <p:spPr>
            <a:xfrm>
              <a:off x="2913710" y="4702785"/>
              <a:ext cx="161524" cy="161524"/>
            </a:xfrm>
            <a:prstGeom prst="ellipse">
              <a:avLst/>
            </a:prstGeom>
            <a:solidFill>
              <a:srgbClr val="07A5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80988" y="4629659"/>
              <a:ext cx="80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계열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kumimoji="0" lang="ko-KR" altLang="en-US" sz="1400" b="1" i="0" u="none" strike="noStrike" kern="0" cap="none" spc="0" normalizeH="0" baseline="0" noProof="0" smtClean="0">
                <a:ln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9055630" y="4873686"/>
            <a:ext cx="964110" cy="307777"/>
            <a:chOff x="4512588" y="4629659"/>
            <a:chExt cx="964110" cy="307777"/>
          </a:xfrm>
        </p:grpSpPr>
        <p:sp>
          <p:nvSpPr>
            <p:cNvPr id="66" name="타원 65"/>
            <p:cNvSpPr/>
            <p:nvPr/>
          </p:nvSpPr>
          <p:spPr>
            <a:xfrm>
              <a:off x="4512588" y="4702785"/>
              <a:ext cx="161524" cy="161524"/>
            </a:xfrm>
            <a:prstGeom prst="ellipse">
              <a:avLst/>
            </a:prstGeom>
            <a:solidFill>
              <a:srgbClr val="7FB14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79866" y="4629659"/>
              <a:ext cx="796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계열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3</a:t>
              </a:r>
              <a:endParaRPr kumimoji="0" lang="ko-KR" altLang="en-US" sz="1400" b="1" i="0" u="none" strike="noStrike" kern="0" cap="none" spc="0" normalizeH="0" baseline="0" noProof="0" smtClean="0">
                <a:ln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10318306" y="4873686"/>
            <a:ext cx="1075890" cy="307777"/>
            <a:chOff x="6228534" y="4629659"/>
            <a:chExt cx="1075890" cy="307777"/>
          </a:xfrm>
        </p:grpSpPr>
        <p:sp>
          <p:nvSpPr>
            <p:cNvPr id="69" name="타원 68"/>
            <p:cNvSpPr/>
            <p:nvPr/>
          </p:nvSpPr>
          <p:spPr>
            <a:xfrm>
              <a:off x="6228534" y="4702785"/>
              <a:ext cx="161524" cy="161524"/>
            </a:xfrm>
            <a:prstGeom prst="ellipse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95812" y="4629659"/>
              <a:ext cx="908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effectLst/>
                  <a:uLnTx/>
                  <a:uFillTx/>
                  <a:latin typeface="HY강M" panose="02030600000101010101" pitchFamily="18" charset="-127"/>
                  <a:ea typeface="HY강M" panose="02030600000101010101" pitchFamily="18" charset="-127"/>
                </a:rPr>
                <a:t>계열 </a:t>
              </a:r>
              <a:r>
                <a:rPr lang="en-US" altLang="ko-KR" sz="1400" b="1" kern="0" dirty="0">
                  <a:ln>
                    <a:solidFill>
                      <a:prstClr val="black">
                        <a:lumMod val="95000"/>
                        <a:lumOff val="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</a:schemeClr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4</a:t>
              </a:r>
              <a:endParaRPr kumimoji="0" lang="ko-KR" altLang="en-US" sz="1400" b="1" i="0" u="none" strike="noStrike" kern="0" cap="none" spc="0" normalizeH="0" baseline="0" noProof="0" smtClean="0">
                <a:ln>
                  <a:solidFill>
                    <a:prstClr val="black">
                      <a:lumMod val="95000"/>
                      <a:lumOff val="5000"/>
                      <a:alpha val="0"/>
                    </a:prstClr>
                  </a:solidFill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83" name="자유형 82"/>
          <p:cNvSpPr/>
          <p:nvPr/>
        </p:nvSpPr>
        <p:spPr>
          <a:xfrm flipH="1">
            <a:off x="7064814" y="2750676"/>
            <a:ext cx="2727960" cy="1909837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4" name="자유형 83"/>
          <p:cNvSpPr/>
          <p:nvPr/>
        </p:nvSpPr>
        <p:spPr>
          <a:xfrm flipH="1">
            <a:off x="7932110" y="3775439"/>
            <a:ext cx="2727960" cy="885074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5" name="자유형 84"/>
          <p:cNvSpPr/>
          <p:nvPr/>
        </p:nvSpPr>
        <p:spPr>
          <a:xfrm flipH="1">
            <a:off x="8903842" y="3519802"/>
            <a:ext cx="2727960" cy="1140711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rgbClr val="FF990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8140367" y="1647826"/>
            <a:ext cx="15026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243911" y="123788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차트 제목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49720" y="5409092"/>
            <a:ext cx="6083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차트는 도형으로 이루어져있습니다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/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높낮이로 수치 조절하면 됩니다</a:t>
            </a:r>
            <a:r>
              <a:rPr lang="en-US" altLang="ko-KR" sz="160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/>
            <a:r>
              <a:rPr lang="ko-KR" altLang="en-US" sz="1600" smtClean="0">
                <a:latin typeface="HY강B" panose="02030600000101010101" pitchFamily="18" charset="-127"/>
                <a:ea typeface="HY강B" panose="02030600000101010101" pitchFamily="18" charset="-127"/>
              </a:rPr>
              <a:t>색 편집은 도형서식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smtClean="0">
                <a:latin typeface="HY강B" panose="02030600000101010101" pitchFamily="18" charset="-127"/>
                <a:ea typeface="HY강B" panose="02030600000101010101" pitchFamily="18" charset="-127"/>
              </a:rPr>
              <a:t>채우기에서 조절하면 됩니다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/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원하는 내용을 입력하세요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5754659" y="4765388"/>
            <a:ext cx="6274051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그룹 109"/>
          <p:cNvGrpSpPr/>
          <p:nvPr/>
        </p:nvGrpSpPr>
        <p:grpSpPr>
          <a:xfrm>
            <a:off x="7414587" y="2420864"/>
            <a:ext cx="416012" cy="717400"/>
            <a:chOff x="7414587" y="2420864"/>
            <a:chExt cx="416012" cy="717400"/>
          </a:xfrm>
        </p:grpSpPr>
        <p:grpSp>
          <p:nvGrpSpPr>
            <p:cNvPr id="77" name="그룹 76"/>
            <p:cNvGrpSpPr/>
            <p:nvPr/>
          </p:nvGrpSpPr>
          <p:grpSpPr>
            <a:xfrm>
              <a:off x="7414587" y="2420864"/>
              <a:ext cx="416012" cy="717400"/>
              <a:chOff x="2866374" y="1411983"/>
              <a:chExt cx="1714966" cy="2957406"/>
            </a:xfrm>
          </p:grpSpPr>
          <p:sp>
            <p:nvSpPr>
              <p:cNvPr id="76" name="자유형 75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자유형 74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559219" y="2632239"/>
              <a:ext cx="126749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8220788" y="1914839"/>
            <a:ext cx="416012" cy="717400"/>
            <a:chOff x="8220788" y="1914839"/>
            <a:chExt cx="416012" cy="717400"/>
          </a:xfrm>
        </p:grpSpPr>
        <p:grpSp>
          <p:nvGrpSpPr>
            <p:cNvPr id="94" name="그룹 93"/>
            <p:cNvGrpSpPr/>
            <p:nvPr/>
          </p:nvGrpSpPr>
          <p:grpSpPr>
            <a:xfrm>
              <a:off x="8220788" y="1914839"/>
              <a:ext cx="416012" cy="717400"/>
              <a:chOff x="2866374" y="1411983"/>
              <a:chExt cx="1714966" cy="2957406"/>
            </a:xfrm>
          </p:grpSpPr>
          <p:sp>
            <p:nvSpPr>
              <p:cNvPr id="95" name="자유형 94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자유형 95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7" name="직사각형 96"/>
            <p:cNvSpPr/>
            <p:nvPr/>
          </p:nvSpPr>
          <p:spPr>
            <a:xfrm>
              <a:off x="8365420" y="2126214"/>
              <a:ext cx="12674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9088084" y="2951453"/>
            <a:ext cx="416012" cy="717400"/>
            <a:chOff x="9088084" y="2951453"/>
            <a:chExt cx="416012" cy="717400"/>
          </a:xfrm>
        </p:grpSpPr>
        <p:grpSp>
          <p:nvGrpSpPr>
            <p:cNvPr id="98" name="그룹 97"/>
            <p:cNvGrpSpPr/>
            <p:nvPr/>
          </p:nvGrpSpPr>
          <p:grpSpPr>
            <a:xfrm>
              <a:off x="9088084" y="2951453"/>
              <a:ext cx="416012" cy="717400"/>
              <a:chOff x="2866374" y="1411983"/>
              <a:chExt cx="1714966" cy="2957406"/>
            </a:xfrm>
          </p:grpSpPr>
          <p:sp>
            <p:nvSpPr>
              <p:cNvPr id="99" name="자유형 98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자유형 99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1" name="직사각형 100"/>
            <p:cNvSpPr/>
            <p:nvPr/>
          </p:nvSpPr>
          <p:spPr>
            <a:xfrm>
              <a:off x="9232716" y="3162828"/>
              <a:ext cx="126749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10059816" y="2750676"/>
            <a:ext cx="416012" cy="717400"/>
            <a:chOff x="10059816" y="2750676"/>
            <a:chExt cx="416012" cy="717400"/>
          </a:xfrm>
        </p:grpSpPr>
        <p:grpSp>
          <p:nvGrpSpPr>
            <p:cNvPr id="102" name="그룹 101"/>
            <p:cNvGrpSpPr/>
            <p:nvPr/>
          </p:nvGrpSpPr>
          <p:grpSpPr>
            <a:xfrm>
              <a:off x="10059816" y="2750676"/>
              <a:ext cx="416012" cy="717400"/>
              <a:chOff x="2866374" y="1411983"/>
              <a:chExt cx="1714966" cy="2957406"/>
            </a:xfrm>
          </p:grpSpPr>
          <p:sp>
            <p:nvSpPr>
              <p:cNvPr id="103" name="자유형 102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자유형 103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직사각형 104"/>
            <p:cNvSpPr/>
            <p:nvPr/>
          </p:nvSpPr>
          <p:spPr>
            <a:xfrm>
              <a:off x="10204448" y="2962051"/>
              <a:ext cx="126749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8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3" grpId="0" animBg="1"/>
      <p:bldP spid="84" grpId="0" animBg="1"/>
      <p:bldP spid="85" grpId="0" animBg="1"/>
      <p:bldP spid="108" grpId="0"/>
      <p:bldP spid="1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육각형 17"/>
          <p:cNvSpPr/>
          <p:nvPr/>
        </p:nvSpPr>
        <p:spPr>
          <a:xfrm rot="16200000">
            <a:off x="7145684" y="1306728"/>
            <a:ext cx="437752" cy="368040"/>
          </a:xfrm>
          <a:prstGeom prst="hexagon">
            <a:avLst>
              <a:gd name="adj" fmla="val 29235"/>
              <a:gd name="vf" fmla="val 115470"/>
            </a:avLst>
          </a:prstGeom>
          <a:solidFill>
            <a:schemeClr val="accent3"/>
          </a:solidFill>
          <a:ln w="762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167438" y="1911365"/>
            <a:ext cx="520894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accent3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17</a:t>
            </a:r>
            <a:r>
              <a:rPr lang="ko-KR" altLang="en-US" sz="2000" dirty="0" smtClean="0">
                <a:solidFill>
                  <a:schemeClr val="accent3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세기 </a:t>
            </a:r>
            <a:r>
              <a:rPr lang="ko-KR" altLang="en-US" sz="2000" smtClean="0">
                <a:solidFill>
                  <a:schemeClr val="accent3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최고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ko-KR" altLang="en-US" smtClean="0">
                <a:latin typeface="HY강B" panose="02030600000101010101" pitchFamily="18" charset="-127"/>
                <a:ea typeface="HY강B" panose="02030600000101010101" pitchFamily="18" charset="-127"/>
              </a:rPr>
              <a:t>수학자 피에르 페르마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xn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＋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yn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=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zn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에서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x,y,z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0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이 아닌 정수이고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, n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이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3 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이상의 자연수인 경우 이 관계를 </a:t>
            </a:r>
            <a:r>
              <a:rPr lang="ko-KR" altLang="en-US" smtClean="0">
                <a:latin typeface="HY강B" panose="02030600000101010101" pitchFamily="18" charset="-127"/>
                <a:ea typeface="HY강B" panose="02030600000101010101" pitchFamily="18" charset="-127"/>
              </a:rPr>
              <a:t>만족시키는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자연수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x,y,z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는 존재하지 </a:t>
            </a:r>
            <a:r>
              <a:rPr lang="ko-KR" altLang="en-US" smtClean="0">
                <a:latin typeface="HY강B" panose="02030600000101010101" pitchFamily="18" charset="-127"/>
                <a:ea typeface="HY강B" panose="02030600000101010101" pitchFamily="18" charset="-127"/>
              </a:rPr>
              <a:t>않는다</a:t>
            </a:r>
            <a:r>
              <a:rPr lang="en-US" altLang="ko-KR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accent3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1995</a:t>
            </a:r>
            <a:r>
              <a:rPr lang="ko-KR" altLang="en-US" sz="2000" smtClean="0">
                <a:solidFill>
                  <a:schemeClr val="accent3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년 앤드루 와일스</a:t>
            </a:r>
            <a:r>
              <a:rPr lang="ko-KR" altLang="en-US">
                <a:latin typeface="HY강B" panose="02030600000101010101" pitchFamily="18" charset="-127"/>
                <a:ea typeface="HY강B" panose="02030600000101010101" pitchFamily="18" charset="-127"/>
              </a:rPr>
              <a:t>에 의해 </a:t>
            </a:r>
            <a:r>
              <a:rPr lang="ko-KR" altLang="en-US" sz="2000" smtClean="0">
                <a:solidFill>
                  <a:schemeClr val="accent3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증명</a:t>
            </a:r>
            <a:endParaRPr lang="en-US" altLang="ko-KR" sz="2000" dirty="0" smtClean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894265" y="5322198"/>
            <a:ext cx="7412160" cy="1038080"/>
            <a:chOff x="4897119" y="5037600"/>
            <a:chExt cx="7412160" cy="1038080"/>
          </a:xfrm>
        </p:grpSpPr>
        <p:sp>
          <p:nvSpPr>
            <p:cNvPr id="9" name="한쪽 모서리가 잘린 사각형 8"/>
            <p:cNvSpPr/>
            <p:nvPr/>
          </p:nvSpPr>
          <p:spPr>
            <a:xfrm flipH="1">
              <a:off x="4897119" y="5037600"/>
              <a:ext cx="7294878" cy="1038080"/>
            </a:xfrm>
            <a:prstGeom prst="snip1Rect">
              <a:avLst>
                <a:gd name="adj" fmla="val 50000"/>
              </a:avLst>
            </a:prstGeom>
            <a:solidFill>
              <a:schemeClr val="tx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218344" y="5040015"/>
              <a:ext cx="7090935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tx1"/>
                </a:buClr>
              </a:pPr>
              <a:r>
                <a:rPr lang="en-US" altLang="ko-KR" sz="2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 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* 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줄 간격</a:t>
              </a:r>
              <a:endPara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tx1"/>
                </a:buClr>
              </a:pPr>
              <a:r>
                <a:rPr lang="ko-KR" altLang="en-US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판서 진행 시 줄 간격은 </a:t>
              </a:r>
              <a:r>
                <a:rPr lang="en-US" altLang="ko-KR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1.5</a:t>
              </a:r>
              <a:r>
                <a:rPr lang="ko-KR" altLang="en-US" smtClean="0">
                  <a:latin typeface="HY강M" panose="02030600000101010101" pitchFamily="18" charset="-127"/>
                  <a:ea typeface="HY강M" panose="02030600000101010101" pitchFamily="18" charset="-127"/>
                </a:rPr>
                <a:t>가 적절합니다</a:t>
              </a:r>
              <a:r>
                <a:rPr lang="en-US" altLang="ko-KR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6518316" y="526761"/>
            <a:ext cx="5673684" cy="326093"/>
          </a:xfrm>
          <a:prstGeom prst="rect">
            <a:avLst/>
          </a:prstGeom>
          <a:solidFill>
            <a:sysClr val="window" lastClr="FFFFFF">
              <a:alpha val="1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749385" y="116981"/>
            <a:ext cx="5167275" cy="409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6518316" y="532759"/>
            <a:ext cx="5673684" cy="0"/>
          </a:xfrm>
          <a:prstGeom prst="line">
            <a:avLst/>
          </a:prstGeom>
          <a:noFill/>
          <a:ln w="27305" cap="flat" cmpd="sng" algn="ctr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5" name="직사각형 14"/>
          <p:cNvSpPr/>
          <p:nvPr/>
        </p:nvSpPr>
        <p:spPr>
          <a:xfrm>
            <a:off x="6333524" y="-1332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KBIZ한마음고딕 H" panose="02020503020101020101" pitchFamily="18" charset="-127"/>
                <a:ea typeface="KBIZ한마음고딕 H" panose="02020503020101020101" pitchFamily="18" charset="-127"/>
              </a:rPr>
              <a:t>1. </a:t>
            </a:r>
            <a:endParaRPr lang="ko-KR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맑은 고딕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1911" y="50922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268891" y="1359290"/>
            <a:ext cx="266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페르마의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마지막 정리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7352097" y="1727730"/>
            <a:ext cx="258875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6518316" y="526761"/>
            <a:ext cx="5673684" cy="326093"/>
          </a:xfrm>
          <a:prstGeom prst="rect">
            <a:avLst/>
          </a:prstGeom>
          <a:solidFill>
            <a:sysClr val="window" lastClr="FFFFFF">
              <a:alpha val="1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749385" y="116981"/>
            <a:ext cx="5167275" cy="409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6518316" y="532759"/>
            <a:ext cx="5673684" cy="0"/>
          </a:xfrm>
          <a:prstGeom prst="line">
            <a:avLst/>
          </a:prstGeom>
          <a:noFill/>
          <a:ln w="27305" cap="flat" cmpd="sng" algn="ctr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0" name="직사각형 9"/>
          <p:cNvSpPr/>
          <p:nvPr/>
        </p:nvSpPr>
        <p:spPr>
          <a:xfrm>
            <a:off x="6333524" y="-1332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KBIZ한마음고딕 H" panose="02020503020101020101" pitchFamily="18" charset="-127"/>
                <a:ea typeface="KBIZ한마음고딕 H" panose="02020503020101020101" pitchFamily="18" charset="-127"/>
              </a:rPr>
              <a:t>1. </a:t>
            </a:r>
            <a:endParaRPr lang="ko-KR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맑은 고딕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1911" y="50922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en-US" altLang="ko-KR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인물설명적용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431207" y="1705796"/>
            <a:ext cx="4642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buClr>
                <a:schemeClr val="tx1"/>
              </a:buClr>
              <a:buFont typeface="HY강B" panose="02030600000101010101" pitchFamily="18" charset="-127"/>
              <a:buChar char="-"/>
            </a:pPr>
            <a:r>
              <a:rPr lang="ko-KR" alt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사진 이미지 변경은 도형 서식</a:t>
            </a:r>
            <a:r>
              <a:rPr lang="en-US" altLang="ko-KR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채우기</a:t>
            </a:r>
            <a:r>
              <a:rPr lang="en-US" altLang="ko-KR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그림</a:t>
            </a:r>
            <a:r>
              <a:rPr lang="en-US" altLang="ko-KR" sz="160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_ </a:t>
            </a:r>
            <a:r>
              <a:rPr lang="ko-KR" altLang="en-US" sz="160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그림삽입 하면 됩니다</a:t>
            </a:r>
            <a:r>
              <a:rPr lang="en-US" altLang="ko-KR" sz="160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50000"/>
              </a:lnSpc>
              <a:buClr>
                <a:schemeClr val="tx1"/>
              </a:buClr>
              <a:buFont typeface="HY강B" panose="02030600000101010101" pitchFamily="18" charset="-127"/>
              <a:buChar char="-"/>
            </a:pPr>
            <a:r>
              <a:rPr lang="ko-KR" altLang="en-US" sz="1600" smtClean="0">
                <a:latin typeface="HY강B" panose="02030600000101010101" pitchFamily="18" charset="-127"/>
                <a:ea typeface="HY강B" panose="02030600000101010101" pitchFamily="18" charset="-127"/>
              </a:rPr>
              <a:t>근대의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정수 이론 및 확률론의 창시자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82563" indent="-182563">
              <a:lnSpc>
                <a:spcPct val="150000"/>
              </a:lnSpc>
              <a:buClr>
                <a:schemeClr val="tx1"/>
              </a:buClr>
              <a:buFont typeface="HY강B" panose="02030600000101010101" pitchFamily="18" charset="-127"/>
              <a:buChar char="-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좌표기하학을 확립하는 </a:t>
            </a:r>
            <a:r>
              <a:rPr lang="ko-KR" altLang="en-US" sz="16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데도 크게 기여</a:t>
            </a:r>
            <a:endParaRPr lang="en-US" altLang="ko-KR" sz="1600" dirty="0" smtClean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138001" y="1206641"/>
            <a:ext cx="4541439" cy="523220"/>
            <a:chOff x="7138001" y="1206641"/>
            <a:chExt cx="4541439" cy="523220"/>
          </a:xfrm>
        </p:grpSpPr>
        <p:sp>
          <p:nvSpPr>
            <p:cNvPr id="15" name="직사각형 14"/>
            <p:cNvSpPr/>
            <p:nvPr/>
          </p:nvSpPr>
          <p:spPr>
            <a:xfrm>
              <a:off x="7309333" y="1206641"/>
              <a:ext cx="43701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800" b="1" dirty="0" err="1" smtClean="0">
                  <a:solidFill>
                    <a:schemeClr val="accent3"/>
                  </a:solidFill>
                  <a:effectLst/>
                  <a:latin typeface="HY바다M" panose="02030600000101010101" pitchFamily="18" charset="-127"/>
                  <a:ea typeface="HY바다M" panose="02030600000101010101" pitchFamily="18" charset="-127"/>
                </a:rPr>
                <a:t>피에르</a:t>
              </a:r>
              <a:r>
                <a:rPr lang="ko-KR" altLang="en-US" sz="2800" b="1" dirty="0" smtClean="0">
                  <a:solidFill>
                    <a:schemeClr val="accent3"/>
                  </a:solidFill>
                  <a:effectLst/>
                  <a:latin typeface="HY바다M" panose="02030600000101010101" pitchFamily="18" charset="-127"/>
                  <a:ea typeface="HY바다M" panose="02030600000101010101" pitchFamily="18" charset="-127"/>
                </a:rPr>
                <a:t> </a:t>
              </a:r>
              <a:r>
                <a:rPr lang="ko-KR" altLang="en-US" sz="2800" b="1" dirty="0" err="1" smtClean="0">
                  <a:solidFill>
                    <a:schemeClr val="accent3"/>
                  </a:solidFill>
                  <a:effectLst/>
                  <a:latin typeface="HY바다M" panose="02030600000101010101" pitchFamily="18" charset="-127"/>
                  <a:ea typeface="HY바다M" panose="02030600000101010101" pitchFamily="18" charset="-127"/>
                </a:rPr>
                <a:t>페르마</a:t>
              </a:r>
              <a:r>
                <a:rPr lang="ko-KR" altLang="en-US" sz="2000" b="1" dirty="0" smtClean="0">
                  <a:solidFill>
                    <a:schemeClr val="accent3"/>
                  </a:solidFill>
                  <a:effectLst/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sz="1600" dirty="0" smtClean="0">
                  <a:effectLst/>
                  <a:latin typeface="HY강B" panose="02030600000101010101" pitchFamily="18" charset="-127"/>
                  <a:ea typeface="HY강B" panose="02030600000101010101" pitchFamily="18" charset="-127"/>
                </a:rPr>
                <a:t>(1601.8.17 ~ 1665.1.12)</a:t>
              </a:r>
              <a:endPara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8" name="육각형 17"/>
            <p:cNvSpPr/>
            <p:nvPr/>
          </p:nvSpPr>
          <p:spPr>
            <a:xfrm rot="16200000">
              <a:off x="7121298" y="1413980"/>
              <a:ext cx="209763" cy="176358"/>
            </a:xfrm>
            <a:prstGeom prst="hexagon">
              <a:avLst>
                <a:gd name="adj" fmla="val 29235"/>
                <a:gd name="vf" fmla="val 115470"/>
              </a:avLst>
            </a:prstGeom>
            <a:solidFill>
              <a:schemeClr val="accent3"/>
            </a:solidFill>
            <a:ln w="762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181567" y="3855606"/>
            <a:ext cx="266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accent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페르마의</a:t>
            </a:r>
            <a:r>
              <a:rPr lang="ko-KR" altLang="en-US" sz="2000" dirty="0" smtClean="0">
                <a:solidFill>
                  <a:schemeClr val="accent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마지막 정리</a:t>
            </a:r>
            <a:endParaRPr lang="en-US" altLang="ko-KR" sz="2000" dirty="0" smtClean="0">
              <a:solidFill>
                <a:schemeClr val="accent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981707" y="3855606"/>
            <a:ext cx="2321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피타고라스의 정리</a:t>
            </a:r>
            <a:endParaRPr lang="en-US" altLang="ko-KR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01092" y="4798049"/>
            <a:ext cx="36238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xn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＋</a:t>
            </a:r>
            <a:r>
              <a:rPr lang="en-US" altLang="ko-KR" sz="1400" dirty="0" err="1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yn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</a:t>
            </a:r>
            <a:r>
              <a:rPr lang="en-US" altLang="ko-KR" sz="1400" dirty="0" err="1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zn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</a:t>
            </a:r>
            <a:r>
              <a:rPr lang="en-US" altLang="ko-KR" sz="1400" dirty="0" err="1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x,y,z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 아닌 정수이고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n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 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이상의 자연수인 경우 이 관계를 </a:t>
            </a:r>
            <a:endParaRPr lang="en-US" altLang="ko-KR" sz="1400" dirty="0" smtClean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만족시키는 자연수 </a:t>
            </a:r>
            <a:r>
              <a:rPr lang="en-US" altLang="ko-KR" sz="1400" dirty="0" err="1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x,y,z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는 존재하지 않는다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/>
            <a:endParaRPr lang="en-US" altLang="ko-KR" sz="1400" dirty="0" smtClean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*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피타고라스의 정리를 확장</a:t>
            </a:r>
            <a:endParaRPr lang="ko-KR" altLang="en-US" sz="1400" dirty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368223" y="5827046"/>
            <a:ext cx="3548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직각삼각형에서 직각을 낀 두 변의 길이를 각각 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a, b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라 하고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빗변의 길이를 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라 하면 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a2+b2=c2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 성립한다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dirty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5038585" y="3737439"/>
            <a:ext cx="6572732" cy="0"/>
          </a:xfrm>
          <a:prstGeom prst="line">
            <a:avLst/>
          </a:prstGeom>
          <a:ln w="28575" cap="rnd">
            <a:solidFill>
              <a:schemeClr val="bg1">
                <a:lumMod val="65000"/>
                <a:lumOff val="3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8324951" y="3737439"/>
            <a:ext cx="0" cy="2828271"/>
          </a:xfrm>
          <a:prstGeom prst="line">
            <a:avLst/>
          </a:prstGeom>
          <a:ln w="28575" cap="rnd">
            <a:solidFill>
              <a:schemeClr val="bg1">
                <a:lumMod val="65000"/>
                <a:lumOff val="3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/>
          <p:cNvGrpSpPr/>
          <p:nvPr/>
        </p:nvGrpSpPr>
        <p:grpSpPr>
          <a:xfrm>
            <a:off x="9147470" y="4227142"/>
            <a:ext cx="1922153" cy="1589145"/>
            <a:chOff x="9980178" y="5140542"/>
            <a:chExt cx="2017245" cy="1667763"/>
          </a:xfrm>
        </p:grpSpPr>
        <p:sp>
          <p:nvSpPr>
            <p:cNvPr id="29" name="직각 삼각형 28"/>
            <p:cNvSpPr/>
            <p:nvPr/>
          </p:nvSpPr>
          <p:spPr>
            <a:xfrm flipH="1">
              <a:off x="10333532" y="5509874"/>
              <a:ext cx="1263915" cy="940389"/>
            </a:xfrm>
            <a:prstGeom prst="rtTriangle">
              <a:avLst/>
            </a:prstGeom>
            <a:noFill/>
            <a:ln w="3492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52459" y="51405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80178" y="629029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B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97447" y="630887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1437477" y="6290293"/>
              <a:ext cx="159970" cy="159970"/>
            </a:xfrm>
            <a:prstGeom prst="rect">
              <a:avLst/>
            </a:prstGeom>
            <a:noFill/>
            <a:ln w="3492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11640517" y="5531390"/>
              <a:ext cx="174819" cy="914399"/>
            </a:xfrm>
            <a:custGeom>
              <a:avLst/>
              <a:gdLst>
                <a:gd name="connsiteX0" fmla="*/ 0 w 96819"/>
                <a:gd name="connsiteY0" fmla="*/ 0 h 107577"/>
                <a:gd name="connsiteX1" fmla="*/ 53788 w 96819"/>
                <a:gd name="connsiteY1" fmla="*/ 75304 h 107577"/>
                <a:gd name="connsiteX2" fmla="*/ 86061 w 96819"/>
                <a:gd name="connsiteY2" fmla="*/ 96819 h 107577"/>
                <a:gd name="connsiteX3" fmla="*/ 96819 w 96819"/>
                <a:gd name="connsiteY3" fmla="*/ 107577 h 107577"/>
                <a:gd name="connsiteX0" fmla="*/ 0 w 892885"/>
                <a:gd name="connsiteY0" fmla="*/ 135371 h 3298119"/>
                <a:gd name="connsiteX1" fmla="*/ 53788 w 892885"/>
                <a:gd name="connsiteY1" fmla="*/ 210675 h 3298119"/>
                <a:gd name="connsiteX2" fmla="*/ 86061 w 892885"/>
                <a:gd name="connsiteY2" fmla="*/ 232190 h 3298119"/>
                <a:gd name="connsiteX3" fmla="*/ 892885 w 892885"/>
                <a:gd name="connsiteY3" fmla="*/ 3298119 h 3298119"/>
                <a:gd name="connsiteX0" fmla="*/ 76700 w 1705659"/>
                <a:gd name="connsiteY0" fmla="*/ 17954 h 3180702"/>
                <a:gd name="connsiteX1" fmla="*/ 130488 w 1705659"/>
                <a:gd name="connsiteY1" fmla="*/ 93258 h 3180702"/>
                <a:gd name="connsiteX2" fmla="*/ 1690347 w 1705659"/>
                <a:gd name="connsiteY2" fmla="*/ 1039931 h 3180702"/>
                <a:gd name="connsiteX3" fmla="*/ 969585 w 1705659"/>
                <a:gd name="connsiteY3" fmla="*/ 3180702 h 3180702"/>
                <a:gd name="connsiteX0" fmla="*/ 0 w 1630718"/>
                <a:gd name="connsiteY0" fmla="*/ 0 h 3162748"/>
                <a:gd name="connsiteX1" fmla="*/ 1613647 w 1630718"/>
                <a:gd name="connsiteY1" fmla="*/ 1021977 h 3162748"/>
                <a:gd name="connsiteX2" fmla="*/ 892885 w 1630718"/>
                <a:gd name="connsiteY2" fmla="*/ 3162748 h 3162748"/>
                <a:gd name="connsiteX0" fmla="*/ 0 w 1353738"/>
                <a:gd name="connsiteY0" fmla="*/ 0 h 2366682"/>
                <a:gd name="connsiteX1" fmla="*/ 1344706 w 1353738"/>
                <a:gd name="connsiteY1" fmla="*/ 225911 h 2366682"/>
                <a:gd name="connsiteX2" fmla="*/ 623944 w 1353738"/>
                <a:gd name="connsiteY2" fmla="*/ 2366682 h 2366682"/>
                <a:gd name="connsiteX0" fmla="*/ 0 w 2119257"/>
                <a:gd name="connsiteY0" fmla="*/ 0 h 2119257"/>
                <a:gd name="connsiteX1" fmla="*/ 1344706 w 2119257"/>
                <a:gd name="connsiteY1" fmla="*/ 225911 h 2119257"/>
                <a:gd name="connsiteX2" fmla="*/ 2119257 w 2119257"/>
                <a:gd name="connsiteY2" fmla="*/ 2119257 h 2119257"/>
                <a:gd name="connsiteX0" fmla="*/ 763796 w 827603"/>
                <a:gd name="connsiteY0" fmla="*/ 991023 h 1905423"/>
                <a:gd name="connsiteX1" fmla="*/ 3 w 827603"/>
                <a:gd name="connsiteY1" fmla="*/ 12077 h 1905423"/>
                <a:gd name="connsiteX2" fmla="*/ 774554 w 827603"/>
                <a:gd name="connsiteY2" fmla="*/ 1905423 h 1905423"/>
                <a:gd name="connsiteX0" fmla="*/ 0 w 257227"/>
                <a:gd name="connsiteY0" fmla="*/ 0 h 914400"/>
                <a:gd name="connsiteX1" fmla="*/ 247426 w 257227"/>
                <a:gd name="connsiteY1" fmla="*/ 494851 h 914400"/>
                <a:gd name="connsiteX2" fmla="*/ 10758 w 257227"/>
                <a:gd name="connsiteY2" fmla="*/ 914400 h 914400"/>
                <a:gd name="connsiteX0" fmla="*/ 0 w 10758"/>
                <a:gd name="connsiteY0" fmla="*/ 0 h 914400"/>
                <a:gd name="connsiteX1" fmla="*/ 10758 w 10758"/>
                <a:gd name="connsiteY1" fmla="*/ 914400 h 914400"/>
                <a:gd name="connsiteX0" fmla="*/ 0 w 123151"/>
                <a:gd name="connsiteY0" fmla="*/ 0 h 914400"/>
                <a:gd name="connsiteX1" fmla="*/ 10758 w 123151"/>
                <a:gd name="connsiteY1" fmla="*/ 914400 h 914400"/>
                <a:gd name="connsiteX0" fmla="*/ 0 w 280560"/>
                <a:gd name="connsiteY0" fmla="*/ 0 h 914400"/>
                <a:gd name="connsiteX1" fmla="*/ 10758 w 280560"/>
                <a:gd name="connsiteY1" fmla="*/ 914400 h 914400"/>
                <a:gd name="connsiteX0" fmla="*/ 0 w 294667"/>
                <a:gd name="connsiteY0" fmla="*/ 0 h 914400"/>
                <a:gd name="connsiteX1" fmla="*/ 10758 w 294667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67" h="914400">
                  <a:moveTo>
                    <a:pt x="0" y="0"/>
                  </a:moveTo>
                  <a:cubicBezTo>
                    <a:pt x="315558" y="251012"/>
                    <a:pt x="458993" y="555812"/>
                    <a:pt x="10758" y="91440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rot="13978375">
              <a:off x="10711784" y="5061794"/>
              <a:ext cx="288280" cy="1632330"/>
            </a:xfrm>
            <a:custGeom>
              <a:avLst/>
              <a:gdLst>
                <a:gd name="connsiteX0" fmla="*/ 0 w 96819"/>
                <a:gd name="connsiteY0" fmla="*/ 0 h 107577"/>
                <a:gd name="connsiteX1" fmla="*/ 53788 w 96819"/>
                <a:gd name="connsiteY1" fmla="*/ 75304 h 107577"/>
                <a:gd name="connsiteX2" fmla="*/ 86061 w 96819"/>
                <a:gd name="connsiteY2" fmla="*/ 96819 h 107577"/>
                <a:gd name="connsiteX3" fmla="*/ 96819 w 96819"/>
                <a:gd name="connsiteY3" fmla="*/ 107577 h 107577"/>
                <a:gd name="connsiteX0" fmla="*/ 0 w 892885"/>
                <a:gd name="connsiteY0" fmla="*/ 135371 h 3298119"/>
                <a:gd name="connsiteX1" fmla="*/ 53788 w 892885"/>
                <a:gd name="connsiteY1" fmla="*/ 210675 h 3298119"/>
                <a:gd name="connsiteX2" fmla="*/ 86061 w 892885"/>
                <a:gd name="connsiteY2" fmla="*/ 232190 h 3298119"/>
                <a:gd name="connsiteX3" fmla="*/ 892885 w 892885"/>
                <a:gd name="connsiteY3" fmla="*/ 3298119 h 3298119"/>
                <a:gd name="connsiteX0" fmla="*/ 76700 w 1705659"/>
                <a:gd name="connsiteY0" fmla="*/ 17954 h 3180702"/>
                <a:gd name="connsiteX1" fmla="*/ 130488 w 1705659"/>
                <a:gd name="connsiteY1" fmla="*/ 93258 h 3180702"/>
                <a:gd name="connsiteX2" fmla="*/ 1690347 w 1705659"/>
                <a:gd name="connsiteY2" fmla="*/ 1039931 h 3180702"/>
                <a:gd name="connsiteX3" fmla="*/ 969585 w 1705659"/>
                <a:gd name="connsiteY3" fmla="*/ 3180702 h 3180702"/>
                <a:gd name="connsiteX0" fmla="*/ 0 w 1630718"/>
                <a:gd name="connsiteY0" fmla="*/ 0 h 3162748"/>
                <a:gd name="connsiteX1" fmla="*/ 1613647 w 1630718"/>
                <a:gd name="connsiteY1" fmla="*/ 1021977 h 3162748"/>
                <a:gd name="connsiteX2" fmla="*/ 892885 w 1630718"/>
                <a:gd name="connsiteY2" fmla="*/ 3162748 h 3162748"/>
                <a:gd name="connsiteX0" fmla="*/ 0 w 1353738"/>
                <a:gd name="connsiteY0" fmla="*/ 0 h 2366682"/>
                <a:gd name="connsiteX1" fmla="*/ 1344706 w 1353738"/>
                <a:gd name="connsiteY1" fmla="*/ 225911 h 2366682"/>
                <a:gd name="connsiteX2" fmla="*/ 623944 w 1353738"/>
                <a:gd name="connsiteY2" fmla="*/ 2366682 h 2366682"/>
                <a:gd name="connsiteX0" fmla="*/ 0 w 2119257"/>
                <a:gd name="connsiteY0" fmla="*/ 0 h 2119257"/>
                <a:gd name="connsiteX1" fmla="*/ 1344706 w 2119257"/>
                <a:gd name="connsiteY1" fmla="*/ 225911 h 2119257"/>
                <a:gd name="connsiteX2" fmla="*/ 2119257 w 2119257"/>
                <a:gd name="connsiteY2" fmla="*/ 2119257 h 2119257"/>
                <a:gd name="connsiteX0" fmla="*/ 763796 w 827603"/>
                <a:gd name="connsiteY0" fmla="*/ 991023 h 1905423"/>
                <a:gd name="connsiteX1" fmla="*/ 3 w 827603"/>
                <a:gd name="connsiteY1" fmla="*/ 12077 h 1905423"/>
                <a:gd name="connsiteX2" fmla="*/ 774554 w 827603"/>
                <a:gd name="connsiteY2" fmla="*/ 1905423 h 1905423"/>
                <a:gd name="connsiteX0" fmla="*/ 0 w 257227"/>
                <a:gd name="connsiteY0" fmla="*/ 0 h 914400"/>
                <a:gd name="connsiteX1" fmla="*/ 247426 w 257227"/>
                <a:gd name="connsiteY1" fmla="*/ 494851 h 914400"/>
                <a:gd name="connsiteX2" fmla="*/ 10758 w 257227"/>
                <a:gd name="connsiteY2" fmla="*/ 914400 h 914400"/>
                <a:gd name="connsiteX0" fmla="*/ 0 w 10758"/>
                <a:gd name="connsiteY0" fmla="*/ 0 h 914400"/>
                <a:gd name="connsiteX1" fmla="*/ 10758 w 10758"/>
                <a:gd name="connsiteY1" fmla="*/ 914400 h 914400"/>
                <a:gd name="connsiteX0" fmla="*/ 0 w 123151"/>
                <a:gd name="connsiteY0" fmla="*/ 0 h 914400"/>
                <a:gd name="connsiteX1" fmla="*/ 10758 w 123151"/>
                <a:gd name="connsiteY1" fmla="*/ 914400 h 914400"/>
                <a:gd name="connsiteX0" fmla="*/ 0 w 280560"/>
                <a:gd name="connsiteY0" fmla="*/ 0 h 914400"/>
                <a:gd name="connsiteX1" fmla="*/ 10758 w 280560"/>
                <a:gd name="connsiteY1" fmla="*/ 914400 h 914400"/>
                <a:gd name="connsiteX0" fmla="*/ 0 w 294667"/>
                <a:gd name="connsiteY0" fmla="*/ 0 h 914400"/>
                <a:gd name="connsiteX1" fmla="*/ 10758 w 294667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67" h="914400">
                  <a:moveTo>
                    <a:pt x="0" y="0"/>
                  </a:moveTo>
                  <a:cubicBezTo>
                    <a:pt x="315558" y="251012"/>
                    <a:pt x="458993" y="555812"/>
                    <a:pt x="10758" y="91440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 rot="5400000">
              <a:off x="10838298" y="5916393"/>
              <a:ext cx="194813" cy="1291655"/>
            </a:xfrm>
            <a:custGeom>
              <a:avLst/>
              <a:gdLst>
                <a:gd name="connsiteX0" fmla="*/ 0 w 96819"/>
                <a:gd name="connsiteY0" fmla="*/ 0 h 107577"/>
                <a:gd name="connsiteX1" fmla="*/ 53788 w 96819"/>
                <a:gd name="connsiteY1" fmla="*/ 75304 h 107577"/>
                <a:gd name="connsiteX2" fmla="*/ 86061 w 96819"/>
                <a:gd name="connsiteY2" fmla="*/ 96819 h 107577"/>
                <a:gd name="connsiteX3" fmla="*/ 96819 w 96819"/>
                <a:gd name="connsiteY3" fmla="*/ 107577 h 107577"/>
                <a:gd name="connsiteX0" fmla="*/ 0 w 892885"/>
                <a:gd name="connsiteY0" fmla="*/ 135371 h 3298119"/>
                <a:gd name="connsiteX1" fmla="*/ 53788 w 892885"/>
                <a:gd name="connsiteY1" fmla="*/ 210675 h 3298119"/>
                <a:gd name="connsiteX2" fmla="*/ 86061 w 892885"/>
                <a:gd name="connsiteY2" fmla="*/ 232190 h 3298119"/>
                <a:gd name="connsiteX3" fmla="*/ 892885 w 892885"/>
                <a:gd name="connsiteY3" fmla="*/ 3298119 h 3298119"/>
                <a:gd name="connsiteX0" fmla="*/ 76700 w 1705659"/>
                <a:gd name="connsiteY0" fmla="*/ 17954 h 3180702"/>
                <a:gd name="connsiteX1" fmla="*/ 130488 w 1705659"/>
                <a:gd name="connsiteY1" fmla="*/ 93258 h 3180702"/>
                <a:gd name="connsiteX2" fmla="*/ 1690347 w 1705659"/>
                <a:gd name="connsiteY2" fmla="*/ 1039931 h 3180702"/>
                <a:gd name="connsiteX3" fmla="*/ 969585 w 1705659"/>
                <a:gd name="connsiteY3" fmla="*/ 3180702 h 3180702"/>
                <a:gd name="connsiteX0" fmla="*/ 0 w 1630718"/>
                <a:gd name="connsiteY0" fmla="*/ 0 h 3162748"/>
                <a:gd name="connsiteX1" fmla="*/ 1613647 w 1630718"/>
                <a:gd name="connsiteY1" fmla="*/ 1021977 h 3162748"/>
                <a:gd name="connsiteX2" fmla="*/ 892885 w 1630718"/>
                <a:gd name="connsiteY2" fmla="*/ 3162748 h 3162748"/>
                <a:gd name="connsiteX0" fmla="*/ 0 w 1353738"/>
                <a:gd name="connsiteY0" fmla="*/ 0 h 2366682"/>
                <a:gd name="connsiteX1" fmla="*/ 1344706 w 1353738"/>
                <a:gd name="connsiteY1" fmla="*/ 225911 h 2366682"/>
                <a:gd name="connsiteX2" fmla="*/ 623944 w 1353738"/>
                <a:gd name="connsiteY2" fmla="*/ 2366682 h 2366682"/>
                <a:gd name="connsiteX0" fmla="*/ 0 w 2119257"/>
                <a:gd name="connsiteY0" fmla="*/ 0 h 2119257"/>
                <a:gd name="connsiteX1" fmla="*/ 1344706 w 2119257"/>
                <a:gd name="connsiteY1" fmla="*/ 225911 h 2119257"/>
                <a:gd name="connsiteX2" fmla="*/ 2119257 w 2119257"/>
                <a:gd name="connsiteY2" fmla="*/ 2119257 h 2119257"/>
                <a:gd name="connsiteX0" fmla="*/ 763796 w 827603"/>
                <a:gd name="connsiteY0" fmla="*/ 991023 h 1905423"/>
                <a:gd name="connsiteX1" fmla="*/ 3 w 827603"/>
                <a:gd name="connsiteY1" fmla="*/ 12077 h 1905423"/>
                <a:gd name="connsiteX2" fmla="*/ 774554 w 827603"/>
                <a:gd name="connsiteY2" fmla="*/ 1905423 h 1905423"/>
                <a:gd name="connsiteX0" fmla="*/ 0 w 257227"/>
                <a:gd name="connsiteY0" fmla="*/ 0 h 914400"/>
                <a:gd name="connsiteX1" fmla="*/ 247426 w 257227"/>
                <a:gd name="connsiteY1" fmla="*/ 494851 h 914400"/>
                <a:gd name="connsiteX2" fmla="*/ 10758 w 257227"/>
                <a:gd name="connsiteY2" fmla="*/ 914400 h 914400"/>
                <a:gd name="connsiteX0" fmla="*/ 0 w 10758"/>
                <a:gd name="connsiteY0" fmla="*/ 0 h 914400"/>
                <a:gd name="connsiteX1" fmla="*/ 10758 w 10758"/>
                <a:gd name="connsiteY1" fmla="*/ 914400 h 914400"/>
                <a:gd name="connsiteX0" fmla="*/ 0 w 123151"/>
                <a:gd name="connsiteY0" fmla="*/ 0 h 914400"/>
                <a:gd name="connsiteX1" fmla="*/ 10758 w 123151"/>
                <a:gd name="connsiteY1" fmla="*/ 914400 h 914400"/>
                <a:gd name="connsiteX0" fmla="*/ 0 w 280560"/>
                <a:gd name="connsiteY0" fmla="*/ 0 h 914400"/>
                <a:gd name="connsiteX1" fmla="*/ 10758 w 280560"/>
                <a:gd name="connsiteY1" fmla="*/ 914400 h 914400"/>
                <a:gd name="connsiteX0" fmla="*/ 0 w 294667"/>
                <a:gd name="connsiteY0" fmla="*/ 0 h 914400"/>
                <a:gd name="connsiteX1" fmla="*/ 10758 w 294667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67" h="914400">
                  <a:moveTo>
                    <a:pt x="0" y="0"/>
                  </a:moveTo>
                  <a:cubicBezTo>
                    <a:pt x="315558" y="251012"/>
                    <a:pt x="458993" y="555812"/>
                    <a:pt x="10758" y="91440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68702" y="546746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</a:t>
              </a: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90929" y="581270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b</a:t>
              </a:r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00234" y="643897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181569" y="1014168"/>
            <a:ext cx="2135563" cy="2339941"/>
            <a:chOff x="5181569" y="1014168"/>
            <a:chExt cx="2135563" cy="2339941"/>
          </a:xfrm>
        </p:grpSpPr>
        <p:sp>
          <p:nvSpPr>
            <p:cNvPr id="14" name="자유형 13"/>
            <p:cNvSpPr/>
            <p:nvPr/>
          </p:nvSpPr>
          <p:spPr>
            <a:xfrm>
              <a:off x="5337779" y="1156670"/>
              <a:ext cx="1888400" cy="2131378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b="-32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5181569" y="1014168"/>
              <a:ext cx="2135563" cy="2339941"/>
              <a:chOff x="5320730" y="1260835"/>
              <a:chExt cx="1991096" cy="2181648"/>
            </a:xfrm>
          </p:grpSpPr>
          <p:sp>
            <p:nvSpPr>
              <p:cNvPr id="47" name="자유형 46"/>
              <p:cNvSpPr/>
              <p:nvPr/>
            </p:nvSpPr>
            <p:spPr>
              <a:xfrm>
                <a:off x="5400545" y="1463061"/>
                <a:ext cx="1743777" cy="197942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>
                    <a:alpha val="44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자유형 47"/>
              <p:cNvSpPr/>
              <p:nvPr/>
            </p:nvSpPr>
            <p:spPr>
              <a:xfrm>
                <a:off x="5540814" y="1260835"/>
                <a:ext cx="1771012" cy="2010338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>
                    <a:alpha val="44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자유형 48"/>
              <p:cNvSpPr/>
              <p:nvPr/>
            </p:nvSpPr>
            <p:spPr>
              <a:xfrm>
                <a:off x="5320730" y="1322427"/>
                <a:ext cx="1743777" cy="197942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>
                    <a:alpha val="44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4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육각형 38"/>
          <p:cNvSpPr/>
          <p:nvPr/>
        </p:nvSpPr>
        <p:spPr>
          <a:xfrm rot="16200000">
            <a:off x="9686090" y="3585480"/>
            <a:ext cx="430815" cy="362207"/>
          </a:xfrm>
          <a:prstGeom prst="hexagon">
            <a:avLst>
              <a:gd name="adj" fmla="val 29235"/>
              <a:gd name="vf" fmla="val 115470"/>
            </a:avLst>
          </a:prstGeom>
          <a:solidFill>
            <a:schemeClr val="accent3"/>
          </a:solidFill>
          <a:ln w="762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518316" y="526761"/>
            <a:ext cx="5673684" cy="326093"/>
          </a:xfrm>
          <a:prstGeom prst="rect">
            <a:avLst/>
          </a:prstGeom>
          <a:solidFill>
            <a:sysClr val="window" lastClr="FFFFFF">
              <a:alpha val="1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749385" y="116981"/>
            <a:ext cx="5167275" cy="409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6518316" y="532759"/>
            <a:ext cx="5673684" cy="0"/>
          </a:xfrm>
          <a:prstGeom prst="line">
            <a:avLst/>
          </a:prstGeom>
          <a:noFill/>
          <a:ln w="27305" cap="flat" cmpd="sng" algn="ctr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0" name="직사각형 9"/>
          <p:cNvSpPr/>
          <p:nvPr/>
        </p:nvSpPr>
        <p:spPr>
          <a:xfrm>
            <a:off x="6333524" y="-1332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KBIZ한마음고딕 H" panose="02020503020101020101" pitchFamily="18" charset="-127"/>
                <a:ea typeface="KBIZ한마음고딕 H" panose="02020503020101020101" pitchFamily="18" charset="-127"/>
              </a:rPr>
              <a:t>1. </a:t>
            </a:r>
            <a:endParaRPr lang="ko-KR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맑은 고딕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1911" y="5092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3)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인물명언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744009" y="3538096"/>
            <a:ext cx="216918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 err="1" smtClean="0">
                <a:effectLst/>
                <a:latin typeface="HY바다M" panose="02030600000101010101" pitchFamily="18" charset="-127"/>
                <a:ea typeface="HY바다M" panose="02030600000101010101" pitchFamily="18" charset="-127"/>
              </a:rPr>
              <a:t>피에르</a:t>
            </a:r>
            <a:r>
              <a:rPr lang="ko-KR" altLang="en-US" sz="2400" b="1" dirty="0" smtClean="0">
                <a:effectLst/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400" b="1" dirty="0" err="1" smtClean="0">
                <a:effectLst/>
                <a:latin typeface="HY바다M" panose="02030600000101010101" pitchFamily="18" charset="-127"/>
                <a:ea typeface="HY바다M" panose="02030600000101010101" pitchFamily="18" charset="-127"/>
              </a:rPr>
              <a:t>페르마</a:t>
            </a:r>
            <a:r>
              <a:rPr lang="ko-KR" altLang="en-US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b="1" dirty="0" smtClean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sz="14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(1601.8.17 ~ 1665.1.12)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66964" y="2104004"/>
            <a:ext cx="4982453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나는 정말 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놀라운</a:t>
            </a:r>
            <a:r>
              <a:rPr lang="ko-KR" altLang="en-US" sz="16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증명 방법을 발견</a:t>
            </a:r>
            <a:r>
              <a:rPr lang="ko-KR" altLang="en-US" sz="16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했다</a:t>
            </a:r>
            <a:r>
              <a:rPr lang="en-US" altLang="ko-KR" sz="16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accent3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하지만 </a:t>
            </a:r>
            <a:endParaRPr lang="en-US" altLang="ko-KR" dirty="0" smtClean="0">
              <a:solidFill>
                <a:schemeClr val="accent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 공책의 여백이 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좁아서 증명을 쓸 수가 없다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/>
          </a:p>
        </p:txBody>
      </p:sp>
      <p:sp>
        <p:nvSpPr>
          <p:cNvPr id="18" name="육각형 17"/>
          <p:cNvSpPr/>
          <p:nvPr/>
        </p:nvSpPr>
        <p:spPr>
          <a:xfrm rot="16200000">
            <a:off x="11324618" y="1049161"/>
            <a:ext cx="766569" cy="644492"/>
          </a:xfrm>
          <a:prstGeom prst="hexagon">
            <a:avLst>
              <a:gd name="adj" fmla="val 29235"/>
              <a:gd name="vf" fmla="val 115470"/>
            </a:avLst>
          </a:prstGeom>
          <a:solidFill>
            <a:schemeClr val="accent3"/>
          </a:solidFill>
          <a:ln w="762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9467457" y="1057709"/>
            <a:ext cx="2464106" cy="2519817"/>
            <a:chOff x="9467457" y="1057709"/>
            <a:chExt cx="2464106" cy="2519817"/>
          </a:xfrm>
        </p:grpSpPr>
        <p:sp>
          <p:nvSpPr>
            <p:cNvPr id="14" name="자유형 13"/>
            <p:cNvSpPr/>
            <p:nvPr/>
          </p:nvSpPr>
          <p:spPr>
            <a:xfrm>
              <a:off x="9751056" y="1262634"/>
              <a:ext cx="1888400" cy="2131378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b="-32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자유형 36"/>
            <p:cNvSpPr/>
            <p:nvPr/>
          </p:nvSpPr>
          <p:spPr>
            <a:xfrm>
              <a:off x="9467457" y="1112014"/>
              <a:ext cx="2171999" cy="2465512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9725641" y="1057709"/>
              <a:ext cx="2205922" cy="2504020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자유형 46"/>
          <p:cNvSpPr/>
          <p:nvPr/>
        </p:nvSpPr>
        <p:spPr>
          <a:xfrm>
            <a:off x="9044506" y="3137492"/>
            <a:ext cx="589101" cy="513040"/>
          </a:xfrm>
          <a:custGeom>
            <a:avLst/>
            <a:gdLst/>
            <a:ahLst/>
            <a:cxnLst/>
            <a:rect l="l" t="t" r="r" b="b"/>
            <a:pathLst>
              <a:path w="811997" h="707157">
                <a:moveTo>
                  <a:pt x="483087" y="0"/>
                </a:moveTo>
                <a:lnTo>
                  <a:pt x="811997" y="0"/>
                </a:lnTo>
                <a:lnTo>
                  <a:pt x="811997" y="281629"/>
                </a:lnTo>
                <a:cubicBezTo>
                  <a:pt x="811997" y="410453"/>
                  <a:pt x="780476" y="510496"/>
                  <a:pt x="717435" y="581760"/>
                </a:cubicBezTo>
                <a:cubicBezTo>
                  <a:pt x="665358" y="639319"/>
                  <a:pt x="587927" y="681118"/>
                  <a:pt x="485142" y="707157"/>
                </a:cubicBezTo>
                <a:lnTo>
                  <a:pt x="483087" y="707157"/>
                </a:lnTo>
                <a:lnTo>
                  <a:pt x="483087" y="585871"/>
                </a:lnTo>
                <a:cubicBezTo>
                  <a:pt x="537905" y="566685"/>
                  <a:pt x="577648" y="543387"/>
                  <a:pt x="602316" y="515978"/>
                </a:cubicBezTo>
                <a:cubicBezTo>
                  <a:pt x="639319" y="474864"/>
                  <a:pt x="660561" y="412508"/>
                  <a:pt x="666043" y="328910"/>
                </a:cubicBezTo>
                <a:lnTo>
                  <a:pt x="483087" y="328910"/>
                </a:lnTo>
                <a:close/>
                <a:moveTo>
                  <a:pt x="0" y="0"/>
                </a:moveTo>
                <a:lnTo>
                  <a:pt x="326854" y="0"/>
                </a:lnTo>
                <a:lnTo>
                  <a:pt x="326854" y="281629"/>
                </a:lnTo>
                <a:cubicBezTo>
                  <a:pt x="326854" y="410453"/>
                  <a:pt x="295334" y="510496"/>
                  <a:pt x="232292" y="581760"/>
                </a:cubicBezTo>
                <a:cubicBezTo>
                  <a:pt x="181585" y="639319"/>
                  <a:pt x="104840" y="681118"/>
                  <a:pt x="2055" y="707157"/>
                </a:cubicBezTo>
                <a:lnTo>
                  <a:pt x="0" y="707157"/>
                </a:lnTo>
                <a:lnTo>
                  <a:pt x="0" y="585871"/>
                </a:lnTo>
                <a:cubicBezTo>
                  <a:pt x="54818" y="566685"/>
                  <a:pt x="94561" y="543387"/>
                  <a:pt x="119230" y="515978"/>
                </a:cubicBezTo>
                <a:cubicBezTo>
                  <a:pt x="156232" y="474864"/>
                  <a:pt x="178159" y="412508"/>
                  <a:pt x="185012" y="328910"/>
                </a:cubicBezTo>
                <a:lnTo>
                  <a:pt x="0" y="328910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자유형 47"/>
          <p:cNvSpPr/>
          <p:nvPr/>
        </p:nvSpPr>
        <p:spPr>
          <a:xfrm>
            <a:off x="4491066" y="1977879"/>
            <a:ext cx="589101" cy="523480"/>
          </a:xfrm>
          <a:custGeom>
            <a:avLst/>
            <a:gdLst/>
            <a:ahLst/>
            <a:cxnLst/>
            <a:rect l="l" t="t" r="r" b="b"/>
            <a:pathLst>
              <a:path w="811997" h="721547">
                <a:moveTo>
                  <a:pt x="811997" y="0"/>
                </a:moveTo>
                <a:lnTo>
                  <a:pt x="811997" y="119230"/>
                </a:lnTo>
                <a:cubicBezTo>
                  <a:pt x="759919" y="130194"/>
                  <a:pt x="718120" y="154177"/>
                  <a:pt x="686600" y="191179"/>
                </a:cubicBezTo>
                <a:cubicBezTo>
                  <a:pt x="646856" y="240516"/>
                  <a:pt x="626985" y="307668"/>
                  <a:pt x="626985" y="392637"/>
                </a:cubicBezTo>
                <a:lnTo>
                  <a:pt x="811997" y="392637"/>
                </a:lnTo>
                <a:lnTo>
                  <a:pt x="811997" y="721547"/>
                </a:lnTo>
                <a:lnTo>
                  <a:pt x="483086" y="721547"/>
                </a:lnTo>
                <a:lnTo>
                  <a:pt x="483086" y="437862"/>
                </a:lnTo>
                <a:cubicBezTo>
                  <a:pt x="483086" y="309039"/>
                  <a:pt x="516663" y="206940"/>
                  <a:pt x="583815" y="131564"/>
                </a:cubicBezTo>
                <a:cubicBezTo>
                  <a:pt x="637263" y="72634"/>
                  <a:pt x="713324" y="28780"/>
                  <a:pt x="811997" y="0"/>
                </a:cubicBezTo>
                <a:close/>
                <a:moveTo>
                  <a:pt x="326854" y="0"/>
                </a:moveTo>
                <a:lnTo>
                  <a:pt x="326854" y="119230"/>
                </a:lnTo>
                <a:cubicBezTo>
                  <a:pt x="274777" y="130194"/>
                  <a:pt x="232978" y="154177"/>
                  <a:pt x="201457" y="191179"/>
                </a:cubicBezTo>
                <a:cubicBezTo>
                  <a:pt x="161714" y="240516"/>
                  <a:pt x="141842" y="307668"/>
                  <a:pt x="141842" y="392637"/>
                </a:cubicBezTo>
                <a:lnTo>
                  <a:pt x="326854" y="392637"/>
                </a:lnTo>
                <a:lnTo>
                  <a:pt x="326854" y="721547"/>
                </a:lnTo>
                <a:lnTo>
                  <a:pt x="0" y="721547"/>
                </a:lnTo>
                <a:lnTo>
                  <a:pt x="0" y="437862"/>
                </a:lnTo>
                <a:cubicBezTo>
                  <a:pt x="0" y="309039"/>
                  <a:pt x="32891" y="206940"/>
                  <a:pt x="98673" y="131564"/>
                </a:cubicBezTo>
                <a:cubicBezTo>
                  <a:pt x="152121" y="71264"/>
                  <a:pt x="228181" y="27409"/>
                  <a:pt x="326854" y="0"/>
                </a:cubicBez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7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5" grpId="0"/>
      <p:bldP spid="17" grpId="0" uiExpand="1" build="p"/>
      <p:bldP spid="18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518316" y="526761"/>
            <a:ext cx="5673684" cy="326093"/>
          </a:xfrm>
          <a:prstGeom prst="rect">
            <a:avLst/>
          </a:prstGeom>
          <a:solidFill>
            <a:sysClr val="window" lastClr="FFFFFF">
              <a:alpha val="12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49385" y="116981"/>
            <a:ext cx="5167275" cy="409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수학</a:t>
            </a:r>
            <a:r>
              <a:rPr lang="en-US" altLang="ko-KR" sz="28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_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칠판</a:t>
            </a:r>
            <a:r>
              <a:rPr lang="en-US" altLang="ko-KR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  <a:r>
              <a:rPr lang="ko-KR" altLang="en-US" sz="2000" dirty="0">
                <a:solidFill>
                  <a:prstClr val="white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육각형</a:t>
            </a:r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6518316" y="532759"/>
            <a:ext cx="5673684" cy="0"/>
          </a:xfrm>
          <a:prstGeom prst="line">
            <a:avLst/>
          </a:prstGeom>
          <a:noFill/>
          <a:ln w="27305" cap="flat" cmpd="sng" algn="ctr"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" name="직사각형 4"/>
          <p:cNvSpPr/>
          <p:nvPr/>
        </p:nvSpPr>
        <p:spPr>
          <a:xfrm>
            <a:off x="6333524" y="-1332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KBIZ한마음고딕 H" panose="02020503020101020101" pitchFamily="18" charset="-127"/>
                <a:ea typeface="KBIZ한마음고딕 H" panose="02020503020101020101" pitchFamily="18" charset="-127"/>
              </a:rPr>
              <a:t>1. </a:t>
            </a:r>
            <a:endParaRPr lang="ko-KR" alt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맑은 고딕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911" y="50922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en-US" altLang="ko-KR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판서용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8407960" y="1056503"/>
            <a:ext cx="2540040" cy="482120"/>
            <a:chOff x="587151" y="977677"/>
            <a:chExt cx="2540040" cy="482120"/>
          </a:xfrm>
        </p:grpSpPr>
        <p:sp>
          <p:nvSpPr>
            <p:cNvPr id="9" name="육각형 8"/>
            <p:cNvSpPr/>
            <p:nvPr/>
          </p:nvSpPr>
          <p:spPr>
            <a:xfrm rot="16200000">
              <a:off x="574497" y="1205643"/>
              <a:ext cx="158919" cy="133611"/>
            </a:xfrm>
            <a:prstGeom prst="hexagon">
              <a:avLst>
                <a:gd name="adj" fmla="val 29235"/>
                <a:gd name="vf" fmla="val 115470"/>
              </a:avLst>
            </a:prstGeom>
            <a:solidFill>
              <a:schemeClr val="accent3"/>
            </a:solidFill>
            <a:ln w="762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0763" y="977677"/>
              <a:ext cx="2406428" cy="482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smtClean="0">
                  <a:effectLst/>
                  <a:latin typeface="HY바다M" panose="02030600000101010101" pitchFamily="18" charset="-127"/>
                  <a:ea typeface="HY바다M" panose="02030600000101010101" pitchFamily="18" charset="-127"/>
                </a:rPr>
                <a:t>원기둥의 부피 공식</a:t>
              </a:r>
              <a:endParaRPr lang="ko-KR" altLang="en-US" sz="2000" dirty="0">
                <a:latin typeface="HY바다M" panose="02030600000101010101" pitchFamily="18" charset="-127"/>
                <a:ea typeface="HY바다M" panose="02030600000101010101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930243" y="241416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원기둥의 부피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9884892" y="1677207"/>
            <a:ext cx="1545579" cy="2065702"/>
            <a:chOff x="9635320" y="1677206"/>
            <a:chExt cx="1864607" cy="2492091"/>
          </a:xfrm>
        </p:grpSpPr>
        <p:grpSp>
          <p:nvGrpSpPr>
            <p:cNvPr id="14" name="그룹 13"/>
            <p:cNvGrpSpPr/>
            <p:nvPr/>
          </p:nvGrpSpPr>
          <p:grpSpPr>
            <a:xfrm>
              <a:off x="9638855" y="1677206"/>
              <a:ext cx="1861072" cy="2492091"/>
              <a:chOff x="451822" y="1598380"/>
              <a:chExt cx="1861072" cy="2492091"/>
            </a:xfrm>
          </p:grpSpPr>
          <p:sp>
            <p:nvSpPr>
              <p:cNvPr id="12" name="원통 11"/>
              <p:cNvSpPr/>
              <p:nvPr/>
            </p:nvSpPr>
            <p:spPr>
              <a:xfrm>
                <a:off x="451822" y="1598380"/>
                <a:ext cx="1861072" cy="2478768"/>
              </a:xfrm>
              <a:prstGeom prst="can">
                <a:avLst>
                  <a:gd name="adj" fmla="val 37139"/>
                </a:avLst>
              </a:prstGeom>
              <a:solidFill>
                <a:schemeClr val="tx1">
                  <a:alpha val="2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1822" y="3429000"/>
                <a:ext cx="1861072" cy="661471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연결선 15"/>
            <p:cNvCxnSpPr/>
            <p:nvPr/>
          </p:nvCxnSpPr>
          <p:spPr>
            <a:xfrm>
              <a:off x="10553254" y="2015202"/>
              <a:ext cx="0" cy="1807285"/>
            </a:xfrm>
            <a:prstGeom prst="line">
              <a:avLst/>
            </a:prstGeom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9635320" y="3822487"/>
              <a:ext cx="935915" cy="0"/>
            </a:xfrm>
            <a:prstGeom prst="line">
              <a:avLst/>
            </a:prstGeom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>
            <a:xfrm>
              <a:off x="10445254" y="3704155"/>
              <a:ext cx="108000" cy="10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31738" y="278349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h</a:t>
              </a:r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04600" y="3509147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r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15111" y="2613704"/>
            <a:ext cx="3479400" cy="482120"/>
            <a:chOff x="587151" y="977677"/>
            <a:chExt cx="3479400" cy="482120"/>
          </a:xfrm>
        </p:grpSpPr>
        <p:sp>
          <p:nvSpPr>
            <p:cNvPr id="27" name="육각형 26"/>
            <p:cNvSpPr/>
            <p:nvPr/>
          </p:nvSpPr>
          <p:spPr>
            <a:xfrm rot="16200000">
              <a:off x="574497" y="1205643"/>
              <a:ext cx="158919" cy="133611"/>
            </a:xfrm>
            <a:prstGeom prst="hexagon">
              <a:avLst>
                <a:gd name="adj" fmla="val 29235"/>
                <a:gd name="vf" fmla="val 115470"/>
              </a:avLst>
            </a:prstGeom>
            <a:solidFill>
              <a:schemeClr val="accent3"/>
            </a:solidFill>
            <a:ln w="762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20763" y="977677"/>
              <a:ext cx="3345788" cy="482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smtClean="0">
                  <a:effectLst/>
                  <a:latin typeface="HY바다M" panose="02030600000101010101" pitchFamily="18" charset="-127"/>
                  <a:ea typeface="HY바다M" panose="02030600000101010101" pitchFamily="18" charset="-127"/>
                </a:rPr>
                <a:t>점과 직선 사이의 거리 공식</a:t>
              </a:r>
              <a:endParaRPr lang="ko-KR" altLang="en-US" sz="2000" dirty="0">
                <a:latin typeface="HY바다M" panose="02030600000101010101" pitchFamily="18" charset="-127"/>
                <a:ea typeface="HY바다M" panose="02030600000101010101" pitchFamily="18" charset="-127"/>
              </a:endParaRPr>
            </a:p>
          </p:txBody>
        </p:sp>
      </p:grpSp>
      <p:cxnSp>
        <p:nvCxnSpPr>
          <p:cNvPr id="37" name="직선 화살표 연결선 36"/>
          <p:cNvCxnSpPr/>
          <p:nvPr/>
        </p:nvCxnSpPr>
        <p:spPr>
          <a:xfrm>
            <a:off x="326456" y="4867694"/>
            <a:ext cx="3941231" cy="0"/>
          </a:xfrm>
          <a:prstGeom prst="straightConnector1">
            <a:avLst/>
          </a:prstGeom>
          <a:ln w="19050">
            <a:solidFill>
              <a:schemeClr val="tx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 flipV="1">
            <a:off x="556299" y="3351276"/>
            <a:ext cx="10757" cy="1698779"/>
          </a:xfrm>
          <a:prstGeom prst="straightConnector1">
            <a:avLst/>
          </a:prstGeom>
          <a:ln w="19050">
            <a:solidFill>
              <a:schemeClr val="tx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81916" y="3590848"/>
            <a:ext cx="1874091" cy="14484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V="1">
            <a:off x="1308014" y="3405408"/>
            <a:ext cx="732840" cy="90368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 rot="2340000">
            <a:off x="1349818" y="4225725"/>
            <a:ext cx="132365" cy="1323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/>
              <p:cNvSpPr/>
              <p:nvPr/>
            </p:nvSpPr>
            <p:spPr>
              <a:xfrm>
                <a:off x="1963009" y="4374178"/>
                <a:ext cx="20597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ko-KR" alt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0" name="직사각형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009" y="4374178"/>
                <a:ext cx="2059795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/>
              <p:cNvSpPr/>
              <p:nvPr/>
            </p:nvSpPr>
            <p:spPr>
              <a:xfrm>
                <a:off x="2040854" y="3145969"/>
                <a:ext cx="10981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1" lang="en-US" altLang="ko-KR" sz="2000" b="0" i="1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ko-KR" sz="2000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ko-KR" sz="2000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,</a:t>
                </a:r>
                <a:r>
                  <a:rPr kumimoji="1" lang="en-US" altLang="ko-KR" sz="20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000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000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2000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ko-KR" sz="2000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)</a:t>
                </a:r>
                <a:endParaRPr kumimoji="1" lang="ko-KR" alt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1" name="직사각형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54" y="3145969"/>
                <a:ext cx="109818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2778" t="-10606" r="-4444" b="-2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866754" y="5693956"/>
                <a:ext cx="2509726" cy="744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ko-KR" sz="2000" b="0" i="1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𝑎𝑥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ko-KR" sz="2000" i="1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e>
                                <m:sub>
                                  <m:r>
                                    <a:rPr kumimoji="1" lang="en-US" altLang="ko-KR" sz="2000" i="1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ko-KR" sz="2000" b="0" i="1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ko-KR" sz="2000" b="0" i="1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ko-KR" sz="2000" b="0" i="1" smtClean="0">
                                  <a:solidFill>
                                    <a:schemeClr val="accent3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kumimoji="1" lang="en-US" altLang="ko-KR" sz="2000" b="0" i="1" smtClean="0">
                                      <a:solidFill>
                                        <a:schemeClr val="accent3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ko-KR" alt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54" y="5693956"/>
                <a:ext cx="2509726" cy="7449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직사각형 52"/>
          <p:cNvSpPr/>
          <p:nvPr/>
        </p:nvSpPr>
        <p:spPr>
          <a:xfrm>
            <a:off x="413350" y="5256561"/>
            <a:ext cx="3623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점과 직선 사이의 거리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1368335" y="3453550"/>
                <a:ext cx="377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35" y="3453550"/>
                <a:ext cx="3779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그룹 56"/>
          <p:cNvGrpSpPr/>
          <p:nvPr/>
        </p:nvGrpSpPr>
        <p:grpSpPr>
          <a:xfrm>
            <a:off x="8938584" y="4428677"/>
            <a:ext cx="2661663" cy="2200537"/>
            <a:chOff x="9980178" y="5140542"/>
            <a:chExt cx="2017245" cy="1667763"/>
          </a:xfrm>
        </p:grpSpPr>
        <p:sp>
          <p:nvSpPr>
            <p:cNvPr id="58" name="직각 삼각형 57"/>
            <p:cNvSpPr/>
            <p:nvPr/>
          </p:nvSpPr>
          <p:spPr>
            <a:xfrm flipH="1">
              <a:off x="10333532" y="5509874"/>
              <a:ext cx="1263915" cy="940389"/>
            </a:xfrm>
            <a:prstGeom prst="rtTriangle">
              <a:avLst/>
            </a:prstGeom>
            <a:noFill/>
            <a:ln w="3492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452459" y="51405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80178" y="629029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B</a:t>
              </a:r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597447" y="630887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1437477" y="6290293"/>
              <a:ext cx="159970" cy="159970"/>
            </a:xfrm>
            <a:prstGeom prst="rect">
              <a:avLst/>
            </a:prstGeom>
            <a:noFill/>
            <a:ln w="3492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11640517" y="5531390"/>
              <a:ext cx="174819" cy="914399"/>
            </a:xfrm>
            <a:custGeom>
              <a:avLst/>
              <a:gdLst>
                <a:gd name="connsiteX0" fmla="*/ 0 w 96819"/>
                <a:gd name="connsiteY0" fmla="*/ 0 h 107577"/>
                <a:gd name="connsiteX1" fmla="*/ 53788 w 96819"/>
                <a:gd name="connsiteY1" fmla="*/ 75304 h 107577"/>
                <a:gd name="connsiteX2" fmla="*/ 86061 w 96819"/>
                <a:gd name="connsiteY2" fmla="*/ 96819 h 107577"/>
                <a:gd name="connsiteX3" fmla="*/ 96819 w 96819"/>
                <a:gd name="connsiteY3" fmla="*/ 107577 h 107577"/>
                <a:gd name="connsiteX0" fmla="*/ 0 w 892885"/>
                <a:gd name="connsiteY0" fmla="*/ 135371 h 3298119"/>
                <a:gd name="connsiteX1" fmla="*/ 53788 w 892885"/>
                <a:gd name="connsiteY1" fmla="*/ 210675 h 3298119"/>
                <a:gd name="connsiteX2" fmla="*/ 86061 w 892885"/>
                <a:gd name="connsiteY2" fmla="*/ 232190 h 3298119"/>
                <a:gd name="connsiteX3" fmla="*/ 892885 w 892885"/>
                <a:gd name="connsiteY3" fmla="*/ 3298119 h 3298119"/>
                <a:gd name="connsiteX0" fmla="*/ 76700 w 1705659"/>
                <a:gd name="connsiteY0" fmla="*/ 17954 h 3180702"/>
                <a:gd name="connsiteX1" fmla="*/ 130488 w 1705659"/>
                <a:gd name="connsiteY1" fmla="*/ 93258 h 3180702"/>
                <a:gd name="connsiteX2" fmla="*/ 1690347 w 1705659"/>
                <a:gd name="connsiteY2" fmla="*/ 1039931 h 3180702"/>
                <a:gd name="connsiteX3" fmla="*/ 969585 w 1705659"/>
                <a:gd name="connsiteY3" fmla="*/ 3180702 h 3180702"/>
                <a:gd name="connsiteX0" fmla="*/ 0 w 1630718"/>
                <a:gd name="connsiteY0" fmla="*/ 0 h 3162748"/>
                <a:gd name="connsiteX1" fmla="*/ 1613647 w 1630718"/>
                <a:gd name="connsiteY1" fmla="*/ 1021977 h 3162748"/>
                <a:gd name="connsiteX2" fmla="*/ 892885 w 1630718"/>
                <a:gd name="connsiteY2" fmla="*/ 3162748 h 3162748"/>
                <a:gd name="connsiteX0" fmla="*/ 0 w 1353738"/>
                <a:gd name="connsiteY0" fmla="*/ 0 h 2366682"/>
                <a:gd name="connsiteX1" fmla="*/ 1344706 w 1353738"/>
                <a:gd name="connsiteY1" fmla="*/ 225911 h 2366682"/>
                <a:gd name="connsiteX2" fmla="*/ 623944 w 1353738"/>
                <a:gd name="connsiteY2" fmla="*/ 2366682 h 2366682"/>
                <a:gd name="connsiteX0" fmla="*/ 0 w 2119257"/>
                <a:gd name="connsiteY0" fmla="*/ 0 h 2119257"/>
                <a:gd name="connsiteX1" fmla="*/ 1344706 w 2119257"/>
                <a:gd name="connsiteY1" fmla="*/ 225911 h 2119257"/>
                <a:gd name="connsiteX2" fmla="*/ 2119257 w 2119257"/>
                <a:gd name="connsiteY2" fmla="*/ 2119257 h 2119257"/>
                <a:gd name="connsiteX0" fmla="*/ 763796 w 827603"/>
                <a:gd name="connsiteY0" fmla="*/ 991023 h 1905423"/>
                <a:gd name="connsiteX1" fmla="*/ 3 w 827603"/>
                <a:gd name="connsiteY1" fmla="*/ 12077 h 1905423"/>
                <a:gd name="connsiteX2" fmla="*/ 774554 w 827603"/>
                <a:gd name="connsiteY2" fmla="*/ 1905423 h 1905423"/>
                <a:gd name="connsiteX0" fmla="*/ 0 w 257227"/>
                <a:gd name="connsiteY0" fmla="*/ 0 h 914400"/>
                <a:gd name="connsiteX1" fmla="*/ 247426 w 257227"/>
                <a:gd name="connsiteY1" fmla="*/ 494851 h 914400"/>
                <a:gd name="connsiteX2" fmla="*/ 10758 w 257227"/>
                <a:gd name="connsiteY2" fmla="*/ 914400 h 914400"/>
                <a:gd name="connsiteX0" fmla="*/ 0 w 10758"/>
                <a:gd name="connsiteY0" fmla="*/ 0 h 914400"/>
                <a:gd name="connsiteX1" fmla="*/ 10758 w 10758"/>
                <a:gd name="connsiteY1" fmla="*/ 914400 h 914400"/>
                <a:gd name="connsiteX0" fmla="*/ 0 w 123151"/>
                <a:gd name="connsiteY0" fmla="*/ 0 h 914400"/>
                <a:gd name="connsiteX1" fmla="*/ 10758 w 123151"/>
                <a:gd name="connsiteY1" fmla="*/ 914400 h 914400"/>
                <a:gd name="connsiteX0" fmla="*/ 0 w 280560"/>
                <a:gd name="connsiteY0" fmla="*/ 0 h 914400"/>
                <a:gd name="connsiteX1" fmla="*/ 10758 w 280560"/>
                <a:gd name="connsiteY1" fmla="*/ 914400 h 914400"/>
                <a:gd name="connsiteX0" fmla="*/ 0 w 294667"/>
                <a:gd name="connsiteY0" fmla="*/ 0 h 914400"/>
                <a:gd name="connsiteX1" fmla="*/ 10758 w 294667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67" h="914400">
                  <a:moveTo>
                    <a:pt x="0" y="0"/>
                  </a:moveTo>
                  <a:cubicBezTo>
                    <a:pt x="315558" y="251012"/>
                    <a:pt x="458993" y="555812"/>
                    <a:pt x="10758" y="91440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 rot="13978375">
              <a:off x="10711784" y="5061794"/>
              <a:ext cx="288280" cy="1632330"/>
            </a:xfrm>
            <a:custGeom>
              <a:avLst/>
              <a:gdLst>
                <a:gd name="connsiteX0" fmla="*/ 0 w 96819"/>
                <a:gd name="connsiteY0" fmla="*/ 0 h 107577"/>
                <a:gd name="connsiteX1" fmla="*/ 53788 w 96819"/>
                <a:gd name="connsiteY1" fmla="*/ 75304 h 107577"/>
                <a:gd name="connsiteX2" fmla="*/ 86061 w 96819"/>
                <a:gd name="connsiteY2" fmla="*/ 96819 h 107577"/>
                <a:gd name="connsiteX3" fmla="*/ 96819 w 96819"/>
                <a:gd name="connsiteY3" fmla="*/ 107577 h 107577"/>
                <a:gd name="connsiteX0" fmla="*/ 0 w 892885"/>
                <a:gd name="connsiteY0" fmla="*/ 135371 h 3298119"/>
                <a:gd name="connsiteX1" fmla="*/ 53788 w 892885"/>
                <a:gd name="connsiteY1" fmla="*/ 210675 h 3298119"/>
                <a:gd name="connsiteX2" fmla="*/ 86061 w 892885"/>
                <a:gd name="connsiteY2" fmla="*/ 232190 h 3298119"/>
                <a:gd name="connsiteX3" fmla="*/ 892885 w 892885"/>
                <a:gd name="connsiteY3" fmla="*/ 3298119 h 3298119"/>
                <a:gd name="connsiteX0" fmla="*/ 76700 w 1705659"/>
                <a:gd name="connsiteY0" fmla="*/ 17954 h 3180702"/>
                <a:gd name="connsiteX1" fmla="*/ 130488 w 1705659"/>
                <a:gd name="connsiteY1" fmla="*/ 93258 h 3180702"/>
                <a:gd name="connsiteX2" fmla="*/ 1690347 w 1705659"/>
                <a:gd name="connsiteY2" fmla="*/ 1039931 h 3180702"/>
                <a:gd name="connsiteX3" fmla="*/ 969585 w 1705659"/>
                <a:gd name="connsiteY3" fmla="*/ 3180702 h 3180702"/>
                <a:gd name="connsiteX0" fmla="*/ 0 w 1630718"/>
                <a:gd name="connsiteY0" fmla="*/ 0 h 3162748"/>
                <a:gd name="connsiteX1" fmla="*/ 1613647 w 1630718"/>
                <a:gd name="connsiteY1" fmla="*/ 1021977 h 3162748"/>
                <a:gd name="connsiteX2" fmla="*/ 892885 w 1630718"/>
                <a:gd name="connsiteY2" fmla="*/ 3162748 h 3162748"/>
                <a:gd name="connsiteX0" fmla="*/ 0 w 1353738"/>
                <a:gd name="connsiteY0" fmla="*/ 0 h 2366682"/>
                <a:gd name="connsiteX1" fmla="*/ 1344706 w 1353738"/>
                <a:gd name="connsiteY1" fmla="*/ 225911 h 2366682"/>
                <a:gd name="connsiteX2" fmla="*/ 623944 w 1353738"/>
                <a:gd name="connsiteY2" fmla="*/ 2366682 h 2366682"/>
                <a:gd name="connsiteX0" fmla="*/ 0 w 2119257"/>
                <a:gd name="connsiteY0" fmla="*/ 0 h 2119257"/>
                <a:gd name="connsiteX1" fmla="*/ 1344706 w 2119257"/>
                <a:gd name="connsiteY1" fmla="*/ 225911 h 2119257"/>
                <a:gd name="connsiteX2" fmla="*/ 2119257 w 2119257"/>
                <a:gd name="connsiteY2" fmla="*/ 2119257 h 2119257"/>
                <a:gd name="connsiteX0" fmla="*/ 763796 w 827603"/>
                <a:gd name="connsiteY0" fmla="*/ 991023 h 1905423"/>
                <a:gd name="connsiteX1" fmla="*/ 3 w 827603"/>
                <a:gd name="connsiteY1" fmla="*/ 12077 h 1905423"/>
                <a:gd name="connsiteX2" fmla="*/ 774554 w 827603"/>
                <a:gd name="connsiteY2" fmla="*/ 1905423 h 1905423"/>
                <a:gd name="connsiteX0" fmla="*/ 0 w 257227"/>
                <a:gd name="connsiteY0" fmla="*/ 0 h 914400"/>
                <a:gd name="connsiteX1" fmla="*/ 247426 w 257227"/>
                <a:gd name="connsiteY1" fmla="*/ 494851 h 914400"/>
                <a:gd name="connsiteX2" fmla="*/ 10758 w 257227"/>
                <a:gd name="connsiteY2" fmla="*/ 914400 h 914400"/>
                <a:gd name="connsiteX0" fmla="*/ 0 w 10758"/>
                <a:gd name="connsiteY0" fmla="*/ 0 h 914400"/>
                <a:gd name="connsiteX1" fmla="*/ 10758 w 10758"/>
                <a:gd name="connsiteY1" fmla="*/ 914400 h 914400"/>
                <a:gd name="connsiteX0" fmla="*/ 0 w 123151"/>
                <a:gd name="connsiteY0" fmla="*/ 0 h 914400"/>
                <a:gd name="connsiteX1" fmla="*/ 10758 w 123151"/>
                <a:gd name="connsiteY1" fmla="*/ 914400 h 914400"/>
                <a:gd name="connsiteX0" fmla="*/ 0 w 280560"/>
                <a:gd name="connsiteY0" fmla="*/ 0 h 914400"/>
                <a:gd name="connsiteX1" fmla="*/ 10758 w 280560"/>
                <a:gd name="connsiteY1" fmla="*/ 914400 h 914400"/>
                <a:gd name="connsiteX0" fmla="*/ 0 w 294667"/>
                <a:gd name="connsiteY0" fmla="*/ 0 h 914400"/>
                <a:gd name="connsiteX1" fmla="*/ 10758 w 294667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67" h="914400">
                  <a:moveTo>
                    <a:pt x="0" y="0"/>
                  </a:moveTo>
                  <a:cubicBezTo>
                    <a:pt x="315558" y="251012"/>
                    <a:pt x="458993" y="555812"/>
                    <a:pt x="10758" y="91440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 rot="5400000">
              <a:off x="10838298" y="5916393"/>
              <a:ext cx="194813" cy="1291655"/>
            </a:xfrm>
            <a:custGeom>
              <a:avLst/>
              <a:gdLst>
                <a:gd name="connsiteX0" fmla="*/ 0 w 96819"/>
                <a:gd name="connsiteY0" fmla="*/ 0 h 107577"/>
                <a:gd name="connsiteX1" fmla="*/ 53788 w 96819"/>
                <a:gd name="connsiteY1" fmla="*/ 75304 h 107577"/>
                <a:gd name="connsiteX2" fmla="*/ 86061 w 96819"/>
                <a:gd name="connsiteY2" fmla="*/ 96819 h 107577"/>
                <a:gd name="connsiteX3" fmla="*/ 96819 w 96819"/>
                <a:gd name="connsiteY3" fmla="*/ 107577 h 107577"/>
                <a:gd name="connsiteX0" fmla="*/ 0 w 892885"/>
                <a:gd name="connsiteY0" fmla="*/ 135371 h 3298119"/>
                <a:gd name="connsiteX1" fmla="*/ 53788 w 892885"/>
                <a:gd name="connsiteY1" fmla="*/ 210675 h 3298119"/>
                <a:gd name="connsiteX2" fmla="*/ 86061 w 892885"/>
                <a:gd name="connsiteY2" fmla="*/ 232190 h 3298119"/>
                <a:gd name="connsiteX3" fmla="*/ 892885 w 892885"/>
                <a:gd name="connsiteY3" fmla="*/ 3298119 h 3298119"/>
                <a:gd name="connsiteX0" fmla="*/ 76700 w 1705659"/>
                <a:gd name="connsiteY0" fmla="*/ 17954 h 3180702"/>
                <a:gd name="connsiteX1" fmla="*/ 130488 w 1705659"/>
                <a:gd name="connsiteY1" fmla="*/ 93258 h 3180702"/>
                <a:gd name="connsiteX2" fmla="*/ 1690347 w 1705659"/>
                <a:gd name="connsiteY2" fmla="*/ 1039931 h 3180702"/>
                <a:gd name="connsiteX3" fmla="*/ 969585 w 1705659"/>
                <a:gd name="connsiteY3" fmla="*/ 3180702 h 3180702"/>
                <a:gd name="connsiteX0" fmla="*/ 0 w 1630718"/>
                <a:gd name="connsiteY0" fmla="*/ 0 h 3162748"/>
                <a:gd name="connsiteX1" fmla="*/ 1613647 w 1630718"/>
                <a:gd name="connsiteY1" fmla="*/ 1021977 h 3162748"/>
                <a:gd name="connsiteX2" fmla="*/ 892885 w 1630718"/>
                <a:gd name="connsiteY2" fmla="*/ 3162748 h 3162748"/>
                <a:gd name="connsiteX0" fmla="*/ 0 w 1353738"/>
                <a:gd name="connsiteY0" fmla="*/ 0 h 2366682"/>
                <a:gd name="connsiteX1" fmla="*/ 1344706 w 1353738"/>
                <a:gd name="connsiteY1" fmla="*/ 225911 h 2366682"/>
                <a:gd name="connsiteX2" fmla="*/ 623944 w 1353738"/>
                <a:gd name="connsiteY2" fmla="*/ 2366682 h 2366682"/>
                <a:gd name="connsiteX0" fmla="*/ 0 w 2119257"/>
                <a:gd name="connsiteY0" fmla="*/ 0 h 2119257"/>
                <a:gd name="connsiteX1" fmla="*/ 1344706 w 2119257"/>
                <a:gd name="connsiteY1" fmla="*/ 225911 h 2119257"/>
                <a:gd name="connsiteX2" fmla="*/ 2119257 w 2119257"/>
                <a:gd name="connsiteY2" fmla="*/ 2119257 h 2119257"/>
                <a:gd name="connsiteX0" fmla="*/ 763796 w 827603"/>
                <a:gd name="connsiteY0" fmla="*/ 991023 h 1905423"/>
                <a:gd name="connsiteX1" fmla="*/ 3 w 827603"/>
                <a:gd name="connsiteY1" fmla="*/ 12077 h 1905423"/>
                <a:gd name="connsiteX2" fmla="*/ 774554 w 827603"/>
                <a:gd name="connsiteY2" fmla="*/ 1905423 h 1905423"/>
                <a:gd name="connsiteX0" fmla="*/ 0 w 257227"/>
                <a:gd name="connsiteY0" fmla="*/ 0 h 914400"/>
                <a:gd name="connsiteX1" fmla="*/ 247426 w 257227"/>
                <a:gd name="connsiteY1" fmla="*/ 494851 h 914400"/>
                <a:gd name="connsiteX2" fmla="*/ 10758 w 257227"/>
                <a:gd name="connsiteY2" fmla="*/ 914400 h 914400"/>
                <a:gd name="connsiteX0" fmla="*/ 0 w 10758"/>
                <a:gd name="connsiteY0" fmla="*/ 0 h 914400"/>
                <a:gd name="connsiteX1" fmla="*/ 10758 w 10758"/>
                <a:gd name="connsiteY1" fmla="*/ 914400 h 914400"/>
                <a:gd name="connsiteX0" fmla="*/ 0 w 123151"/>
                <a:gd name="connsiteY0" fmla="*/ 0 h 914400"/>
                <a:gd name="connsiteX1" fmla="*/ 10758 w 123151"/>
                <a:gd name="connsiteY1" fmla="*/ 914400 h 914400"/>
                <a:gd name="connsiteX0" fmla="*/ 0 w 280560"/>
                <a:gd name="connsiteY0" fmla="*/ 0 h 914400"/>
                <a:gd name="connsiteX1" fmla="*/ 10758 w 280560"/>
                <a:gd name="connsiteY1" fmla="*/ 914400 h 914400"/>
                <a:gd name="connsiteX0" fmla="*/ 0 w 294667"/>
                <a:gd name="connsiteY0" fmla="*/ 0 h 914400"/>
                <a:gd name="connsiteX1" fmla="*/ 10758 w 294667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667" h="914400">
                  <a:moveTo>
                    <a:pt x="0" y="0"/>
                  </a:moveTo>
                  <a:cubicBezTo>
                    <a:pt x="315558" y="251012"/>
                    <a:pt x="458993" y="555812"/>
                    <a:pt x="10758" y="91440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668702" y="546746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</a:t>
              </a:r>
              <a:endParaRPr lang="ko-KR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690929" y="581270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b</a:t>
              </a:r>
              <a:endParaRPr lang="ko-KR" alt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800234" y="643897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직사각형 68"/>
              <p:cNvSpPr/>
              <p:nvPr/>
            </p:nvSpPr>
            <p:spPr>
              <a:xfrm>
                <a:off x="7476924" y="5147276"/>
                <a:ext cx="16958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ko-KR" alt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69" name="직사각형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924" y="5147276"/>
                <a:ext cx="1695849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그룹 69"/>
          <p:cNvGrpSpPr/>
          <p:nvPr/>
        </p:nvGrpSpPr>
        <p:grpSpPr>
          <a:xfrm>
            <a:off x="8407960" y="4283239"/>
            <a:ext cx="2455081" cy="553998"/>
            <a:chOff x="587151" y="977677"/>
            <a:chExt cx="2455081" cy="553998"/>
          </a:xfrm>
        </p:grpSpPr>
        <p:sp>
          <p:nvSpPr>
            <p:cNvPr id="71" name="육각형 70"/>
            <p:cNvSpPr/>
            <p:nvPr/>
          </p:nvSpPr>
          <p:spPr>
            <a:xfrm rot="16200000">
              <a:off x="574497" y="1205643"/>
              <a:ext cx="158919" cy="133611"/>
            </a:xfrm>
            <a:prstGeom prst="hexagon">
              <a:avLst>
                <a:gd name="adj" fmla="val 29235"/>
                <a:gd name="vf" fmla="val 115470"/>
              </a:avLst>
            </a:prstGeom>
            <a:solidFill>
              <a:schemeClr val="accent3"/>
            </a:solidFill>
            <a:ln w="762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20763" y="977677"/>
              <a:ext cx="232146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smtClean="0">
                  <a:effectLst/>
                  <a:latin typeface="HY바다M" panose="02030600000101010101" pitchFamily="18" charset="-127"/>
                  <a:ea typeface="HY바다M" panose="02030600000101010101" pitchFamily="18" charset="-127"/>
                </a:rPr>
                <a:t>피타고라스의 정의</a:t>
              </a:r>
              <a:endParaRPr lang="ko-KR" altLang="en-US" sz="2000" dirty="0">
                <a:latin typeface="HY바다M" panose="02030600000101010101" pitchFamily="18" charset="-127"/>
                <a:ea typeface="HY바다M" panose="02030600000101010101" pitchFamily="18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8198871" y="2981772"/>
                <a:ext cx="13823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ko-KR" altLang="en-US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ko-KR" sz="2000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ko-KR" sz="2000" b="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ko-KR" alt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71" y="2981772"/>
                <a:ext cx="138230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대각선 방향의 모서리가 잘린 사각형 87"/>
          <p:cNvSpPr/>
          <p:nvPr/>
        </p:nvSpPr>
        <p:spPr>
          <a:xfrm>
            <a:off x="210029" y="1050624"/>
            <a:ext cx="5116969" cy="1432500"/>
          </a:xfrm>
          <a:prstGeom prst="snip2DiagRect">
            <a:avLst/>
          </a:prstGeom>
          <a:ln w="88900" cmpd="dbl">
            <a:solidFill>
              <a:schemeClr val="tx1">
                <a:alpha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alpha val="46000"/>
                  </a:schemeClr>
                </a:solidFill>
                <a:effectLst/>
                <a:latin typeface="HY바다M" panose="02030600000101010101" pitchFamily="18" charset="-127"/>
                <a:ea typeface="HY바다M" panose="02030600000101010101" pitchFamily="18" charset="-127"/>
              </a:rPr>
              <a:t>판서용 페이지로 배경전체가 칠판 질감이 있습니다</a:t>
            </a:r>
            <a:r>
              <a:rPr lang="en-US" altLang="ko-KR" sz="1600" dirty="0" smtClean="0">
                <a:solidFill>
                  <a:schemeClr val="tx1">
                    <a:alpha val="46000"/>
                  </a:schemeClr>
                </a:solidFill>
                <a:effectLst/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alpha val="46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설정은 슬라이드 레이아웃에서 변경 가능합니다</a:t>
            </a:r>
            <a:r>
              <a:rPr lang="en-US" altLang="ko-KR" sz="1600" dirty="0" smtClean="0">
                <a:solidFill>
                  <a:schemeClr val="tx1">
                    <a:alpha val="46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alpha val="46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수식은 직접 판서를 권장 합니다</a:t>
            </a:r>
            <a:r>
              <a:rPr lang="en-US" altLang="ko-KR" sz="1600" smtClean="0">
                <a:solidFill>
                  <a:schemeClr val="tx1">
                    <a:alpha val="46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  <a:r>
              <a:rPr lang="ko-KR" altLang="en-US" sz="1600" smtClean="0">
                <a:solidFill>
                  <a:schemeClr val="tx1">
                    <a:alpha val="46000"/>
                  </a:schemeClr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endParaRPr lang="ko-KR" altLang="en-US" sz="1600" dirty="0">
              <a:solidFill>
                <a:schemeClr val="tx1">
                  <a:alpha val="46000"/>
                </a:schemeClr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50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 animBg="1"/>
      <p:bldP spid="50" grpId="0"/>
      <p:bldP spid="51" grpId="0"/>
      <p:bldP spid="52" grpId="0"/>
      <p:bldP spid="53" grpId="0"/>
      <p:bldP spid="56" grpId="0"/>
      <p:bldP spid="69" grpId="0"/>
      <p:bldP spid="54" grpId="0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1061888" y="1046053"/>
                <a:ext cx="35285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07215EC-EF72-4482-9606-EE4A9EF660D0}" type="mathplaceholder">
                        <a:rPr kumimoji="1" lang="ko-KR" altLang="en-US" sz="200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HY견고딕" panose="02030600000101010101" pitchFamily="18" charset="-127"/>
                        </a:rPr>
                        <a:t>여기에</a:t>
                      </a:fld>
                      <a:fld id="{AAACACB2-CD3B-4E67-B75A-146ABCA518AD}" type="mathplaceholder">
                        <a:rPr kumimoji="1" lang="ko-KR" altLang="en-US" sz="200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HY견고딕" panose="02030600000101010101" pitchFamily="18" charset="-127"/>
                        </a:rPr>
                        <a:t> </a:t>
                      </a:fld>
                      <a:fld id="{8016ABE2-8A45-4190-A0C0-263F3E5688BE}" type="mathplaceholder">
                        <a:rPr kumimoji="1" lang="ko-KR" altLang="en-US" sz="200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HY견고딕" panose="02030600000101010101" pitchFamily="18" charset="-127"/>
                        </a:rPr>
                        <a:t>수식을</a:t>
                      </a:fld>
                      <a:fld id="{076EBD73-DFD0-414F-8CD0-AD7F2E8854A7}" type="mathplaceholder">
                        <a:rPr kumimoji="1" lang="ko-KR" altLang="en-US" sz="200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HY견고딕" panose="02030600000101010101" pitchFamily="18" charset="-127"/>
                        </a:rPr>
                        <a:t> </a:t>
                      </a:fld>
                      <a:fld id="{DA6E9ACD-AB6C-4B30-B31D-271B0FB298EE}" type="mathplaceholder">
                        <a:rPr kumimoji="1" lang="ko-KR" altLang="en-US" sz="200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HY견고딕" panose="02030600000101010101" pitchFamily="18" charset="-127"/>
                        </a:rPr>
                        <a:t>입력하십시오</a:t>
                      </a:fld>
                      <a:fld id="{DADFA427-1888-4EE3-A8CA-C9E857A9BA56}" type="mathplaceholder">
                        <a:rPr kumimoji="1" lang="ko-KR" altLang="en-US" sz="2000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HY견고딕" panose="02030600000101010101" pitchFamily="18" charset="-127"/>
                        </a:rPr>
                        <a:t>.</a:t>
                      </a:fld>
                    </m:oMath>
                  </m:oMathPara>
                </a14:m>
                <a:endParaRPr kumimoji="1" lang="ko-KR" alt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88" y="1046053"/>
                <a:ext cx="352853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자유형 3"/>
          <p:cNvSpPr/>
          <p:nvPr/>
        </p:nvSpPr>
        <p:spPr>
          <a:xfrm>
            <a:off x="1506073" y="3276072"/>
            <a:ext cx="2176987" cy="2457097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 b="-32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1222475" y="3125453"/>
            <a:ext cx="2503926" cy="2842294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noFill/>
          <a:ln w="38100">
            <a:solidFill>
              <a:schemeClr val="tx1">
                <a:alpha val="44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1480658" y="3071147"/>
            <a:ext cx="2543033" cy="2886687"/>
          </a:xfrm>
          <a:custGeom>
            <a:avLst/>
            <a:gdLst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10675 w 1534236"/>
              <a:gd name="connsiteY14" fmla="*/ 714065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8923 w 1534236"/>
              <a:gd name="connsiteY0" fmla="*/ 0 h 2348494"/>
              <a:gd name="connsiteX1" fmla="*/ 872006 w 1534236"/>
              <a:gd name="connsiteY1" fmla="*/ 42698 h 2348494"/>
              <a:gd name="connsiteX2" fmla="*/ 1495148 w 1534236"/>
              <a:gd name="connsiteY2" fmla="*/ 665840 h 2348494"/>
              <a:gd name="connsiteX3" fmla="*/ 1527172 w 1534236"/>
              <a:gd name="connsiteY3" fmla="*/ 714065 h 2348494"/>
              <a:gd name="connsiteX4" fmla="*/ 1534236 w 1534236"/>
              <a:gd name="connsiteY4" fmla="*/ 787476 h 2348494"/>
              <a:gd name="connsiteX5" fmla="*/ 1534236 w 1534236"/>
              <a:gd name="connsiteY5" fmla="*/ 1561014 h 2348494"/>
              <a:gd name="connsiteX6" fmla="*/ 1527172 w 1534236"/>
              <a:gd name="connsiteY6" fmla="*/ 1634429 h 2348494"/>
              <a:gd name="connsiteX7" fmla="*/ 1495148 w 1534236"/>
              <a:gd name="connsiteY7" fmla="*/ 1682654 h 2348494"/>
              <a:gd name="connsiteX8" fmla="*/ 872007 w 1534236"/>
              <a:gd name="connsiteY8" fmla="*/ 2305796 h 2348494"/>
              <a:gd name="connsiteX9" fmla="*/ 665841 w 1534236"/>
              <a:gd name="connsiteY9" fmla="*/ 2305796 h 2348494"/>
              <a:gd name="connsiteX10" fmla="*/ 42700 w 1534236"/>
              <a:gd name="connsiteY10" fmla="*/ 1682654 h 2348494"/>
              <a:gd name="connsiteX11" fmla="*/ 10675 w 1534236"/>
              <a:gd name="connsiteY11" fmla="*/ 1634429 h 2348494"/>
              <a:gd name="connsiteX12" fmla="*/ 3632 w 1534236"/>
              <a:gd name="connsiteY12" fmla="*/ 1598230 h 2348494"/>
              <a:gd name="connsiteX13" fmla="*/ 0 w 1534236"/>
              <a:gd name="connsiteY13" fmla="*/ 894680 h 2348494"/>
              <a:gd name="connsiteX14" fmla="*/ 3531 w 1534236"/>
              <a:gd name="connsiteY14" fmla="*/ 725261 h 2348494"/>
              <a:gd name="connsiteX15" fmla="*/ 42699 w 1534236"/>
              <a:gd name="connsiteY15" fmla="*/ 665840 h 2348494"/>
              <a:gd name="connsiteX16" fmla="*/ 665841 w 1534236"/>
              <a:gd name="connsiteY16" fmla="*/ 42698 h 2348494"/>
              <a:gd name="connsiteX17" fmla="*/ 768923 w 1534236"/>
              <a:gd name="connsiteY17" fmla="*/ 0 h 2348494"/>
              <a:gd name="connsiteX0" fmla="*/ 766573 w 1531886"/>
              <a:gd name="connsiteY0" fmla="*/ 0 h 2348494"/>
              <a:gd name="connsiteX1" fmla="*/ 869656 w 1531886"/>
              <a:gd name="connsiteY1" fmla="*/ 42698 h 2348494"/>
              <a:gd name="connsiteX2" fmla="*/ 1492798 w 1531886"/>
              <a:gd name="connsiteY2" fmla="*/ 665840 h 2348494"/>
              <a:gd name="connsiteX3" fmla="*/ 1524822 w 1531886"/>
              <a:gd name="connsiteY3" fmla="*/ 714065 h 2348494"/>
              <a:gd name="connsiteX4" fmla="*/ 1531886 w 1531886"/>
              <a:gd name="connsiteY4" fmla="*/ 787476 h 2348494"/>
              <a:gd name="connsiteX5" fmla="*/ 1531886 w 1531886"/>
              <a:gd name="connsiteY5" fmla="*/ 1561014 h 2348494"/>
              <a:gd name="connsiteX6" fmla="*/ 1524822 w 1531886"/>
              <a:gd name="connsiteY6" fmla="*/ 1634429 h 2348494"/>
              <a:gd name="connsiteX7" fmla="*/ 1492798 w 1531886"/>
              <a:gd name="connsiteY7" fmla="*/ 1682654 h 2348494"/>
              <a:gd name="connsiteX8" fmla="*/ 869657 w 1531886"/>
              <a:gd name="connsiteY8" fmla="*/ 2305796 h 2348494"/>
              <a:gd name="connsiteX9" fmla="*/ 663491 w 1531886"/>
              <a:gd name="connsiteY9" fmla="*/ 2305796 h 2348494"/>
              <a:gd name="connsiteX10" fmla="*/ 40350 w 1531886"/>
              <a:gd name="connsiteY10" fmla="*/ 1682654 h 2348494"/>
              <a:gd name="connsiteX11" fmla="*/ 8325 w 1531886"/>
              <a:gd name="connsiteY11" fmla="*/ 1634429 h 2348494"/>
              <a:gd name="connsiteX12" fmla="*/ 1282 w 1531886"/>
              <a:gd name="connsiteY12" fmla="*/ 1598230 h 2348494"/>
              <a:gd name="connsiteX13" fmla="*/ 31 w 1531886"/>
              <a:gd name="connsiteY13" fmla="*/ 900278 h 2348494"/>
              <a:gd name="connsiteX14" fmla="*/ 1181 w 1531886"/>
              <a:gd name="connsiteY14" fmla="*/ 725261 h 2348494"/>
              <a:gd name="connsiteX15" fmla="*/ 40349 w 1531886"/>
              <a:gd name="connsiteY15" fmla="*/ 665840 h 2348494"/>
              <a:gd name="connsiteX16" fmla="*/ 663491 w 1531886"/>
              <a:gd name="connsiteY16" fmla="*/ 42698 h 2348494"/>
              <a:gd name="connsiteX17" fmla="*/ 766573 w 1531886"/>
              <a:gd name="connsiteY17" fmla="*/ 0 h 234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31886" h="2348494">
                <a:moveTo>
                  <a:pt x="766573" y="0"/>
                </a:moveTo>
                <a:cubicBezTo>
                  <a:pt x="803882" y="0"/>
                  <a:pt x="841190" y="14232"/>
                  <a:pt x="869656" y="42698"/>
                </a:cubicBezTo>
                <a:lnTo>
                  <a:pt x="1492798" y="665840"/>
                </a:lnTo>
                <a:cubicBezTo>
                  <a:pt x="1507030" y="680072"/>
                  <a:pt x="1517705" y="696517"/>
                  <a:pt x="1524822" y="714065"/>
                </a:cubicBezTo>
                <a:lnTo>
                  <a:pt x="1531886" y="787476"/>
                </a:lnTo>
                <a:lnTo>
                  <a:pt x="1531886" y="1561014"/>
                </a:lnTo>
                <a:lnTo>
                  <a:pt x="1524822" y="1634429"/>
                </a:lnTo>
                <a:cubicBezTo>
                  <a:pt x="1517706" y="1651978"/>
                  <a:pt x="1507031" y="1668422"/>
                  <a:pt x="1492798" y="1682654"/>
                </a:cubicBezTo>
                <a:lnTo>
                  <a:pt x="869657" y="2305796"/>
                </a:lnTo>
                <a:cubicBezTo>
                  <a:pt x="812725" y="2362727"/>
                  <a:pt x="720423" y="2362727"/>
                  <a:pt x="663491" y="2305796"/>
                </a:cubicBezTo>
                <a:lnTo>
                  <a:pt x="40350" y="1682654"/>
                </a:lnTo>
                <a:cubicBezTo>
                  <a:pt x="26117" y="1668422"/>
                  <a:pt x="15442" y="1651978"/>
                  <a:pt x="8325" y="1634429"/>
                </a:cubicBezTo>
                <a:lnTo>
                  <a:pt x="1282" y="1598230"/>
                </a:lnTo>
                <a:cubicBezTo>
                  <a:pt x="71" y="1363713"/>
                  <a:pt x="1242" y="1134795"/>
                  <a:pt x="31" y="900278"/>
                </a:cubicBezTo>
                <a:cubicBezTo>
                  <a:pt x="3589" y="840073"/>
                  <a:pt x="-2377" y="785466"/>
                  <a:pt x="1181" y="725261"/>
                </a:cubicBezTo>
                <a:cubicBezTo>
                  <a:pt x="24966" y="674123"/>
                  <a:pt x="26116" y="680072"/>
                  <a:pt x="40349" y="665840"/>
                </a:cubicBezTo>
                <a:lnTo>
                  <a:pt x="663491" y="42698"/>
                </a:lnTo>
                <a:cubicBezTo>
                  <a:pt x="691956" y="14233"/>
                  <a:pt x="729264" y="0"/>
                  <a:pt x="766573" y="0"/>
                </a:cubicBezTo>
                <a:close/>
              </a:path>
            </a:pathLst>
          </a:custGeom>
          <a:noFill/>
          <a:ln w="38100">
            <a:solidFill>
              <a:schemeClr val="tx1">
                <a:alpha val="44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933008" y="1860193"/>
            <a:ext cx="589101" cy="513040"/>
          </a:xfrm>
          <a:custGeom>
            <a:avLst/>
            <a:gdLst/>
            <a:ahLst/>
            <a:cxnLst/>
            <a:rect l="l" t="t" r="r" b="b"/>
            <a:pathLst>
              <a:path w="811997" h="707157">
                <a:moveTo>
                  <a:pt x="483087" y="0"/>
                </a:moveTo>
                <a:lnTo>
                  <a:pt x="811997" y="0"/>
                </a:lnTo>
                <a:lnTo>
                  <a:pt x="811997" y="281629"/>
                </a:lnTo>
                <a:cubicBezTo>
                  <a:pt x="811997" y="410453"/>
                  <a:pt x="780476" y="510496"/>
                  <a:pt x="717435" y="581760"/>
                </a:cubicBezTo>
                <a:cubicBezTo>
                  <a:pt x="665358" y="639319"/>
                  <a:pt x="587927" y="681118"/>
                  <a:pt x="485142" y="707157"/>
                </a:cubicBezTo>
                <a:lnTo>
                  <a:pt x="483087" y="707157"/>
                </a:lnTo>
                <a:lnTo>
                  <a:pt x="483087" y="585871"/>
                </a:lnTo>
                <a:cubicBezTo>
                  <a:pt x="537905" y="566685"/>
                  <a:pt x="577648" y="543387"/>
                  <a:pt x="602316" y="515978"/>
                </a:cubicBezTo>
                <a:cubicBezTo>
                  <a:pt x="639319" y="474864"/>
                  <a:pt x="660561" y="412508"/>
                  <a:pt x="666043" y="328910"/>
                </a:cubicBezTo>
                <a:lnTo>
                  <a:pt x="483087" y="328910"/>
                </a:lnTo>
                <a:close/>
                <a:moveTo>
                  <a:pt x="0" y="0"/>
                </a:moveTo>
                <a:lnTo>
                  <a:pt x="326854" y="0"/>
                </a:lnTo>
                <a:lnTo>
                  <a:pt x="326854" y="281629"/>
                </a:lnTo>
                <a:cubicBezTo>
                  <a:pt x="326854" y="410453"/>
                  <a:pt x="295334" y="510496"/>
                  <a:pt x="232292" y="581760"/>
                </a:cubicBezTo>
                <a:cubicBezTo>
                  <a:pt x="181585" y="639319"/>
                  <a:pt x="104840" y="681118"/>
                  <a:pt x="2055" y="707157"/>
                </a:cubicBezTo>
                <a:lnTo>
                  <a:pt x="0" y="707157"/>
                </a:lnTo>
                <a:lnTo>
                  <a:pt x="0" y="585871"/>
                </a:lnTo>
                <a:cubicBezTo>
                  <a:pt x="54818" y="566685"/>
                  <a:pt x="94561" y="543387"/>
                  <a:pt x="119230" y="515978"/>
                </a:cubicBezTo>
                <a:cubicBezTo>
                  <a:pt x="156232" y="474864"/>
                  <a:pt x="178159" y="412508"/>
                  <a:pt x="185012" y="328910"/>
                </a:cubicBezTo>
                <a:lnTo>
                  <a:pt x="0" y="328910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1603945" y="1860193"/>
            <a:ext cx="589101" cy="523480"/>
          </a:xfrm>
          <a:custGeom>
            <a:avLst/>
            <a:gdLst/>
            <a:ahLst/>
            <a:cxnLst/>
            <a:rect l="l" t="t" r="r" b="b"/>
            <a:pathLst>
              <a:path w="811997" h="721547">
                <a:moveTo>
                  <a:pt x="811997" y="0"/>
                </a:moveTo>
                <a:lnTo>
                  <a:pt x="811997" y="119230"/>
                </a:lnTo>
                <a:cubicBezTo>
                  <a:pt x="759919" y="130194"/>
                  <a:pt x="718120" y="154177"/>
                  <a:pt x="686600" y="191179"/>
                </a:cubicBezTo>
                <a:cubicBezTo>
                  <a:pt x="646856" y="240516"/>
                  <a:pt x="626985" y="307668"/>
                  <a:pt x="626985" y="392637"/>
                </a:cubicBezTo>
                <a:lnTo>
                  <a:pt x="811997" y="392637"/>
                </a:lnTo>
                <a:lnTo>
                  <a:pt x="811997" y="721547"/>
                </a:lnTo>
                <a:lnTo>
                  <a:pt x="483086" y="721547"/>
                </a:lnTo>
                <a:lnTo>
                  <a:pt x="483086" y="437862"/>
                </a:lnTo>
                <a:cubicBezTo>
                  <a:pt x="483086" y="309039"/>
                  <a:pt x="516663" y="206940"/>
                  <a:pt x="583815" y="131564"/>
                </a:cubicBezTo>
                <a:cubicBezTo>
                  <a:pt x="637263" y="72634"/>
                  <a:pt x="713324" y="28780"/>
                  <a:pt x="811997" y="0"/>
                </a:cubicBezTo>
                <a:close/>
                <a:moveTo>
                  <a:pt x="326854" y="0"/>
                </a:moveTo>
                <a:lnTo>
                  <a:pt x="326854" y="119230"/>
                </a:lnTo>
                <a:cubicBezTo>
                  <a:pt x="274777" y="130194"/>
                  <a:pt x="232978" y="154177"/>
                  <a:pt x="201457" y="191179"/>
                </a:cubicBezTo>
                <a:cubicBezTo>
                  <a:pt x="161714" y="240516"/>
                  <a:pt x="141842" y="307668"/>
                  <a:pt x="141842" y="392637"/>
                </a:cubicBezTo>
                <a:lnTo>
                  <a:pt x="326854" y="392637"/>
                </a:lnTo>
                <a:lnTo>
                  <a:pt x="326854" y="721547"/>
                </a:lnTo>
                <a:lnTo>
                  <a:pt x="0" y="721547"/>
                </a:lnTo>
                <a:lnTo>
                  <a:pt x="0" y="437862"/>
                </a:lnTo>
                <a:cubicBezTo>
                  <a:pt x="0" y="309039"/>
                  <a:pt x="32891" y="206940"/>
                  <a:pt x="98673" y="131564"/>
                </a:cubicBezTo>
                <a:cubicBezTo>
                  <a:pt x="152121" y="71264"/>
                  <a:pt x="228181" y="27409"/>
                  <a:pt x="326854" y="0"/>
                </a:cubicBez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892885" y="1246108"/>
            <a:ext cx="2460748" cy="2907773"/>
            <a:chOff x="4506849" y="1448386"/>
            <a:chExt cx="3369016" cy="3981039"/>
          </a:xfrm>
          <a:effectLst>
            <a:reflection blurRad="6350" stA="49000" endPos="23000" dist="101600" dir="5400000" sy="-100000" algn="bl" rotWithShape="0"/>
          </a:effectLst>
        </p:grpSpPr>
        <p:sp>
          <p:nvSpPr>
            <p:cNvPr id="10" name="자유형 9"/>
            <p:cNvSpPr/>
            <p:nvPr/>
          </p:nvSpPr>
          <p:spPr>
            <a:xfrm>
              <a:off x="4635941" y="1710357"/>
              <a:ext cx="3062993" cy="3457099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 w="34925">
              <a:noFill/>
            </a:ln>
            <a:effectLst>
              <a:outerShdw blurRad="50800" dist="38100" dir="2700000" sx="104000" sy="104000" algn="tl" rotWithShape="0">
                <a:schemeClr val="bg1">
                  <a:lumMod val="65000"/>
                  <a:lumOff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ko-KR" alt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r>
                <a:rPr lang="en-US" altLang="ko-KR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1</a:t>
              </a:r>
              <a:endParaRPr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635941" y="1952514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4765033" y="1448386"/>
              <a:ext cx="3110832" cy="3531215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자유형 12"/>
            <p:cNvSpPr/>
            <p:nvPr/>
          </p:nvSpPr>
          <p:spPr>
            <a:xfrm>
              <a:off x="4506849" y="1502691"/>
              <a:ext cx="3062993" cy="3476911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alpha val="44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자유형 13"/>
          <p:cNvSpPr/>
          <p:nvPr/>
        </p:nvSpPr>
        <p:spPr>
          <a:xfrm flipH="1">
            <a:off x="7130112" y="4102285"/>
            <a:ext cx="2727960" cy="1415663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286086" y="3278299"/>
            <a:ext cx="416012" cy="717400"/>
            <a:chOff x="8286086" y="3278299"/>
            <a:chExt cx="416012" cy="717400"/>
          </a:xfrm>
        </p:grpSpPr>
        <p:grpSp>
          <p:nvGrpSpPr>
            <p:cNvPr id="15" name="그룹 14"/>
            <p:cNvGrpSpPr/>
            <p:nvPr/>
          </p:nvGrpSpPr>
          <p:grpSpPr>
            <a:xfrm>
              <a:off x="8286086" y="3278299"/>
              <a:ext cx="416012" cy="717400"/>
              <a:chOff x="2866374" y="1411983"/>
              <a:chExt cx="1714966" cy="2957406"/>
            </a:xfrm>
          </p:grpSpPr>
          <p:sp>
            <p:nvSpPr>
              <p:cNvPr id="16" name="자유형 15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자유형 16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8430718" y="3489674"/>
              <a:ext cx="126749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자유형 18"/>
          <p:cNvSpPr/>
          <p:nvPr/>
        </p:nvSpPr>
        <p:spPr>
          <a:xfrm flipH="1">
            <a:off x="8286086" y="3608111"/>
            <a:ext cx="2727960" cy="1909837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442060" y="2772274"/>
            <a:ext cx="416012" cy="717400"/>
            <a:chOff x="9442060" y="2772274"/>
            <a:chExt cx="416012" cy="717400"/>
          </a:xfrm>
        </p:grpSpPr>
        <p:grpSp>
          <p:nvGrpSpPr>
            <p:cNvPr id="20" name="그룹 19"/>
            <p:cNvGrpSpPr/>
            <p:nvPr/>
          </p:nvGrpSpPr>
          <p:grpSpPr>
            <a:xfrm>
              <a:off x="9442060" y="2772274"/>
              <a:ext cx="416012" cy="717400"/>
              <a:chOff x="2866374" y="1411983"/>
              <a:chExt cx="1714966" cy="2957406"/>
            </a:xfrm>
          </p:grpSpPr>
          <p:sp>
            <p:nvSpPr>
              <p:cNvPr id="21" name="자유형 20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자유형 21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9586692" y="2983649"/>
              <a:ext cx="12674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자유형 23"/>
          <p:cNvSpPr/>
          <p:nvPr/>
        </p:nvSpPr>
        <p:spPr>
          <a:xfrm flipH="1">
            <a:off x="9267231" y="4632874"/>
            <a:ext cx="2727960" cy="885074"/>
          </a:xfrm>
          <a:custGeom>
            <a:avLst/>
            <a:gdLst>
              <a:gd name="connsiteX0" fmla="*/ 793064 w 1496382"/>
              <a:gd name="connsiteY0" fmla="*/ 0 h 605342"/>
              <a:gd name="connsiteX1" fmla="*/ 748191 w 1496382"/>
              <a:gd name="connsiteY1" fmla="*/ 701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25212 h 630554"/>
              <a:gd name="connsiteX1" fmla="*/ 748191 w 1496382"/>
              <a:gd name="connsiteY1" fmla="*/ 1 h 630554"/>
              <a:gd name="connsiteX2" fmla="*/ 703318 w 1496382"/>
              <a:gd name="connsiteY2" fmla="*/ 25212 h 630554"/>
              <a:gd name="connsiteX3" fmla="*/ 33945 w 1496382"/>
              <a:gd name="connsiteY3" fmla="*/ 621762 h 630554"/>
              <a:gd name="connsiteX4" fmla="*/ 0 w 1496382"/>
              <a:gd name="connsiteY4" fmla="*/ 630554 h 630554"/>
              <a:gd name="connsiteX5" fmla="*/ 1496382 w 1496382"/>
              <a:gd name="connsiteY5" fmla="*/ 630554 h 630554"/>
              <a:gd name="connsiteX6" fmla="*/ 1462437 w 1496382"/>
              <a:gd name="connsiteY6" fmla="*/ 621762 h 630554"/>
              <a:gd name="connsiteX7" fmla="*/ 793064 w 1496382"/>
              <a:gd name="connsiteY7" fmla="*/ 25212 h 630554"/>
              <a:gd name="connsiteX0" fmla="*/ 793064 w 1496382"/>
              <a:gd name="connsiteY0" fmla="*/ 0 h 605342"/>
              <a:gd name="connsiteX1" fmla="*/ 748191 w 1496382"/>
              <a:gd name="connsiteY1" fmla="*/ 46046 h 605342"/>
              <a:gd name="connsiteX2" fmla="*/ 703318 w 1496382"/>
              <a:gd name="connsiteY2" fmla="*/ 0 h 605342"/>
              <a:gd name="connsiteX3" fmla="*/ 33945 w 1496382"/>
              <a:gd name="connsiteY3" fmla="*/ 596550 h 605342"/>
              <a:gd name="connsiteX4" fmla="*/ 0 w 1496382"/>
              <a:gd name="connsiteY4" fmla="*/ 605342 h 605342"/>
              <a:gd name="connsiteX5" fmla="*/ 1496382 w 1496382"/>
              <a:gd name="connsiteY5" fmla="*/ 605342 h 605342"/>
              <a:gd name="connsiteX6" fmla="*/ 1462437 w 1496382"/>
              <a:gd name="connsiteY6" fmla="*/ 596550 h 605342"/>
              <a:gd name="connsiteX7" fmla="*/ 793064 w 1496382"/>
              <a:gd name="connsiteY7" fmla="*/ 0 h 605342"/>
              <a:gd name="connsiteX0" fmla="*/ 793064 w 1496382"/>
              <a:gd name="connsiteY0" fmla="*/ 15496 h 620838"/>
              <a:gd name="connsiteX1" fmla="*/ 752299 w 1496382"/>
              <a:gd name="connsiteY1" fmla="*/ 2 h 620838"/>
              <a:gd name="connsiteX2" fmla="*/ 703318 w 1496382"/>
              <a:gd name="connsiteY2" fmla="*/ 15496 h 620838"/>
              <a:gd name="connsiteX3" fmla="*/ 33945 w 1496382"/>
              <a:gd name="connsiteY3" fmla="*/ 612046 h 620838"/>
              <a:gd name="connsiteX4" fmla="*/ 0 w 1496382"/>
              <a:gd name="connsiteY4" fmla="*/ 620838 h 620838"/>
              <a:gd name="connsiteX5" fmla="*/ 1496382 w 1496382"/>
              <a:gd name="connsiteY5" fmla="*/ 620838 h 620838"/>
              <a:gd name="connsiteX6" fmla="*/ 1462437 w 1496382"/>
              <a:gd name="connsiteY6" fmla="*/ 612046 h 620838"/>
              <a:gd name="connsiteX7" fmla="*/ 793064 w 1496382"/>
              <a:gd name="connsiteY7" fmla="*/ 15496 h 620838"/>
              <a:gd name="connsiteX0" fmla="*/ 793064 w 1496382"/>
              <a:gd name="connsiteY0" fmla="*/ 7877 h 613219"/>
              <a:gd name="connsiteX1" fmla="*/ 752299 w 1496382"/>
              <a:gd name="connsiteY1" fmla="*/ 5 h 613219"/>
              <a:gd name="connsiteX2" fmla="*/ 703318 w 1496382"/>
              <a:gd name="connsiteY2" fmla="*/ 7877 h 613219"/>
              <a:gd name="connsiteX3" fmla="*/ 33945 w 1496382"/>
              <a:gd name="connsiteY3" fmla="*/ 604427 h 613219"/>
              <a:gd name="connsiteX4" fmla="*/ 0 w 1496382"/>
              <a:gd name="connsiteY4" fmla="*/ 613219 h 613219"/>
              <a:gd name="connsiteX5" fmla="*/ 1496382 w 1496382"/>
              <a:gd name="connsiteY5" fmla="*/ 613219 h 613219"/>
              <a:gd name="connsiteX6" fmla="*/ 1462437 w 1496382"/>
              <a:gd name="connsiteY6" fmla="*/ 604427 h 613219"/>
              <a:gd name="connsiteX7" fmla="*/ 793064 w 1496382"/>
              <a:gd name="connsiteY7" fmla="*/ 7877 h 613219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7872 h 613214"/>
              <a:gd name="connsiteX1" fmla="*/ 752299 w 1496382"/>
              <a:gd name="connsiteY1" fmla="*/ 0 h 613214"/>
              <a:gd name="connsiteX2" fmla="*/ 703318 w 1496382"/>
              <a:gd name="connsiteY2" fmla="*/ 7872 h 613214"/>
              <a:gd name="connsiteX3" fmla="*/ 33945 w 1496382"/>
              <a:gd name="connsiteY3" fmla="*/ 604422 h 613214"/>
              <a:gd name="connsiteX4" fmla="*/ 0 w 1496382"/>
              <a:gd name="connsiteY4" fmla="*/ 613214 h 613214"/>
              <a:gd name="connsiteX5" fmla="*/ 1496382 w 1496382"/>
              <a:gd name="connsiteY5" fmla="*/ 613214 h 613214"/>
              <a:gd name="connsiteX6" fmla="*/ 1462437 w 1496382"/>
              <a:gd name="connsiteY6" fmla="*/ 604422 h 613214"/>
              <a:gd name="connsiteX7" fmla="*/ 793064 w 1496382"/>
              <a:gd name="connsiteY7" fmla="*/ 7872 h 613214"/>
              <a:gd name="connsiteX0" fmla="*/ 793064 w 1496382"/>
              <a:gd name="connsiteY0" fmla="*/ 8088 h 613430"/>
              <a:gd name="connsiteX1" fmla="*/ 752299 w 1496382"/>
              <a:gd name="connsiteY1" fmla="*/ 216 h 613430"/>
              <a:gd name="connsiteX2" fmla="*/ 703318 w 1496382"/>
              <a:gd name="connsiteY2" fmla="*/ 8088 h 613430"/>
              <a:gd name="connsiteX3" fmla="*/ 33945 w 1496382"/>
              <a:gd name="connsiteY3" fmla="*/ 604638 h 613430"/>
              <a:gd name="connsiteX4" fmla="*/ 0 w 1496382"/>
              <a:gd name="connsiteY4" fmla="*/ 613430 h 613430"/>
              <a:gd name="connsiteX5" fmla="*/ 1496382 w 1496382"/>
              <a:gd name="connsiteY5" fmla="*/ 613430 h 613430"/>
              <a:gd name="connsiteX6" fmla="*/ 1462437 w 1496382"/>
              <a:gd name="connsiteY6" fmla="*/ 604638 h 613430"/>
              <a:gd name="connsiteX7" fmla="*/ 793064 w 1496382"/>
              <a:gd name="connsiteY7" fmla="*/ 8088 h 613430"/>
              <a:gd name="connsiteX0" fmla="*/ 793064 w 1496382"/>
              <a:gd name="connsiteY0" fmla="*/ 7886 h 613228"/>
              <a:gd name="connsiteX1" fmla="*/ 752299 w 1496382"/>
              <a:gd name="connsiteY1" fmla="*/ 14 h 613228"/>
              <a:gd name="connsiteX2" fmla="*/ 703318 w 1496382"/>
              <a:gd name="connsiteY2" fmla="*/ 7886 h 613228"/>
              <a:gd name="connsiteX3" fmla="*/ 33945 w 1496382"/>
              <a:gd name="connsiteY3" fmla="*/ 604436 h 613228"/>
              <a:gd name="connsiteX4" fmla="*/ 0 w 1496382"/>
              <a:gd name="connsiteY4" fmla="*/ 613228 h 613228"/>
              <a:gd name="connsiteX5" fmla="*/ 1496382 w 1496382"/>
              <a:gd name="connsiteY5" fmla="*/ 613228 h 613228"/>
              <a:gd name="connsiteX6" fmla="*/ 1462437 w 1496382"/>
              <a:gd name="connsiteY6" fmla="*/ 604436 h 613228"/>
              <a:gd name="connsiteX7" fmla="*/ 793064 w 1496382"/>
              <a:gd name="connsiteY7" fmla="*/ 7886 h 613228"/>
              <a:gd name="connsiteX0" fmla="*/ 793064 w 1496382"/>
              <a:gd name="connsiteY0" fmla="*/ 6803 h 612145"/>
              <a:gd name="connsiteX1" fmla="*/ 748156 w 1496382"/>
              <a:gd name="connsiteY1" fmla="*/ 20 h 612145"/>
              <a:gd name="connsiteX2" fmla="*/ 703318 w 1496382"/>
              <a:gd name="connsiteY2" fmla="*/ 6803 h 612145"/>
              <a:gd name="connsiteX3" fmla="*/ 33945 w 1496382"/>
              <a:gd name="connsiteY3" fmla="*/ 603353 h 612145"/>
              <a:gd name="connsiteX4" fmla="*/ 0 w 1496382"/>
              <a:gd name="connsiteY4" fmla="*/ 612145 h 612145"/>
              <a:gd name="connsiteX5" fmla="*/ 1496382 w 1496382"/>
              <a:gd name="connsiteY5" fmla="*/ 612145 h 612145"/>
              <a:gd name="connsiteX6" fmla="*/ 1462437 w 1496382"/>
              <a:gd name="connsiteY6" fmla="*/ 603353 h 612145"/>
              <a:gd name="connsiteX7" fmla="*/ 793064 w 1496382"/>
              <a:gd name="connsiteY7" fmla="*/ 6803 h 612145"/>
              <a:gd name="connsiteX0" fmla="*/ 793064 w 1496382"/>
              <a:gd name="connsiteY0" fmla="*/ 6904 h 612246"/>
              <a:gd name="connsiteX1" fmla="*/ 748156 w 1496382"/>
              <a:gd name="connsiteY1" fmla="*/ 121 h 612246"/>
              <a:gd name="connsiteX2" fmla="*/ 703318 w 1496382"/>
              <a:gd name="connsiteY2" fmla="*/ 6904 h 612246"/>
              <a:gd name="connsiteX3" fmla="*/ 33945 w 1496382"/>
              <a:gd name="connsiteY3" fmla="*/ 603454 h 612246"/>
              <a:gd name="connsiteX4" fmla="*/ 0 w 1496382"/>
              <a:gd name="connsiteY4" fmla="*/ 612246 h 612246"/>
              <a:gd name="connsiteX5" fmla="*/ 1496382 w 1496382"/>
              <a:gd name="connsiteY5" fmla="*/ 612246 h 612246"/>
              <a:gd name="connsiteX6" fmla="*/ 1462437 w 1496382"/>
              <a:gd name="connsiteY6" fmla="*/ 603454 h 612246"/>
              <a:gd name="connsiteX7" fmla="*/ 793064 w 1496382"/>
              <a:gd name="connsiteY7" fmla="*/ 6904 h 6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82" h="612246">
                <a:moveTo>
                  <a:pt x="793064" y="6904"/>
                </a:moveTo>
                <a:cubicBezTo>
                  <a:pt x="778095" y="4643"/>
                  <a:pt x="767268" y="-885"/>
                  <a:pt x="748156" y="121"/>
                </a:cubicBezTo>
                <a:cubicBezTo>
                  <a:pt x="734579" y="-113"/>
                  <a:pt x="715514" y="1694"/>
                  <a:pt x="703318" y="6904"/>
                </a:cubicBezTo>
                <a:cubicBezTo>
                  <a:pt x="464523" y="44309"/>
                  <a:pt x="351095" y="492093"/>
                  <a:pt x="33945" y="603454"/>
                </a:cubicBezTo>
                <a:lnTo>
                  <a:pt x="0" y="612246"/>
                </a:lnTo>
                <a:lnTo>
                  <a:pt x="1496382" y="612246"/>
                </a:lnTo>
                <a:lnTo>
                  <a:pt x="1462437" y="603454"/>
                </a:lnTo>
                <a:cubicBezTo>
                  <a:pt x="1145287" y="492093"/>
                  <a:pt x="1031860" y="44309"/>
                  <a:pt x="793064" y="6904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/>
            <a:endParaRPr lang="ko-KR" altLang="en-US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0423205" y="3808888"/>
            <a:ext cx="416012" cy="717400"/>
            <a:chOff x="10423205" y="3808888"/>
            <a:chExt cx="416012" cy="717400"/>
          </a:xfrm>
        </p:grpSpPr>
        <p:grpSp>
          <p:nvGrpSpPr>
            <p:cNvPr id="25" name="그룹 24"/>
            <p:cNvGrpSpPr/>
            <p:nvPr/>
          </p:nvGrpSpPr>
          <p:grpSpPr>
            <a:xfrm>
              <a:off x="10423205" y="3808888"/>
              <a:ext cx="416012" cy="717400"/>
              <a:chOff x="2866374" y="1411983"/>
              <a:chExt cx="1714966" cy="2957406"/>
            </a:xfrm>
          </p:grpSpPr>
          <p:sp>
            <p:nvSpPr>
              <p:cNvPr id="26" name="자유형 25"/>
              <p:cNvSpPr/>
              <p:nvPr/>
            </p:nvSpPr>
            <p:spPr>
              <a:xfrm>
                <a:off x="2866374" y="1411983"/>
                <a:ext cx="1714966" cy="2957406"/>
              </a:xfrm>
              <a:custGeom>
                <a:avLst/>
                <a:gdLst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2205922 w 2205922"/>
                  <a:gd name="connsiteY7" fmla="*/ 1737615 h 3804044"/>
                  <a:gd name="connsiteX8" fmla="*/ 1102961 w 2205922"/>
                  <a:gd name="connsiteY8" fmla="*/ 3804044 h 3804044"/>
                  <a:gd name="connsiteX9" fmla="*/ 0 w 2205922"/>
                  <a:gd name="connsiteY9" fmla="*/ 1737615 h 3804044"/>
                  <a:gd name="connsiteX10" fmla="*/ 10661 w 2205922"/>
                  <a:gd name="connsiteY10" fmla="*/ 1737615 h 3804044"/>
                  <a:gd name="connsiteX11" fmla="*/ 1846 w 2205922"/>
                  <a:gd name="connsiteY11" fmla="*/ 1704071 h 3804044"/>
                  <a:gd name="connsiteX12" fmla="*/ 45 w 2205922"/>
                  <a:gd name="connsiteY12" fmla="*/ 959898 h 3804044"/>
                  <a:gd name="connsiteX13" fmla="*/ 1701 w 2205922"/>
                  <a:gd name="connsiteY13" fmla="*/ 773291 h 3804044"/>
                  <a:gd name="connsiteX14" fmla="*/ 58103 w 2205922"/>
                  <a:gd name="connsiteY14" fmla="*/ 709934 h 3804044"/>
                  <a:gd name="connsiteX15" fmla="*/ 955430 w 2205922"/>
                  <a:gd name="connsiteY15" fmla="*/ 45526 h 3804044"/>
                  <a:gd name="connsiteX16" fmla="*/ 1103868 w 2205922"/>
                  <a:gd name="connsiteY16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0661 w 2205922"/>
                  <a:gd name="connsiteY9" fmla="*/ 1737615 h 3804044"/>
                  <a:gd name="connsiteX10" fmla="*/ 1846 w 2205922"/>
                  <a:gd name="connsiteY10" fmla="*/ 1704071 h 3804044"/>
                  <a:gd name="connsiteX11" fmla="*/ 45 w 2205922"/>
                  <a:gd name="connsiteY11" fmla="*/ 959898 h 3804044"/>
                  <a:gd name="connsiteX12" fmla="*/ 1701 w 2205922"/>
                  <a:gd name="connsiteY12" fmla="*/ 773291 h 3804044"/>
                  <a:gd name="connsiteX13" fmla="*/ 58103 w 2205922"/>
                  <a:gd name="connsiteY13" fmla="*/ 709934 h 3804044"/>
                  <a:gd name="connsiteX14" fmla="*/ 955430 w 2205922"/>
                  <a:gd name="connsiteY14" fmla="*/ 45526 h 3804044"/>
                  <a:gd name="connsiteX15" fmla="*/ 1103868 w 2205922"/>
                  <a:gd name="connsiteY15" fmla="*/ 0 h 3804044"/>
                  <a:gd name="connsiteX0" fmla="*/ 1103868 w 2205922"/>
                  <a:gd name="connsiteY0" fmla="*/ 0 h 3804044"/>
                  <a:gd name="connsiteX1" fmla="*/ 1252308 w 2205922"/>
                  <a:gd name="connsiteY1" fmla="*/ 45526 h 3804044"/>
                  <a:gd name="connsiteX2" fmla="*/ 2149635 w 2205922"/>
                  <a:gd name="connsiteY2" fmla="*/ 709934 h 3804044"/>
                  <a:gd name="connsiteX3" fmla="*/ 2195750 w 2205922"/>
                  <a:gd name="connsiteY3" fmla="*/ 761353 h 3804044"/>
                  <a:gd name="connsiteX4" fmla="*/ 2205922 w 2205922"/>
                  <a:gd name="connsiteY4" fmla="*/ 839626 h 3804044"/>
                  <a:gd name="connsiteX5" fmla="*/ 2205922 w 2205922"/>
                  <a:gd name="connsiteY5" fmla="*/ 1664390 h 3804044"/>
                  <a:gd name="connsiteX6" fmla="*/ 2196407 w 2205922"/>
                  <a:gd name="connsiteY6" fmla="*/ 1737615 h 3804044"/>
                  <a:gd name="connsiteX7" fmla="*/ 1102961 w 2205922"/>
                  <a:gd name="connsiteY7" fmla="*/ 3804044 h 3804044"/>
                  <a:gd name="connsiteX8" fmla="*/ 0 w 2205922"/>
                  <a:gd name="connsiteY8" fmla="*/ 1737615 h 3804044"/>
                  <a:gd name="connsiteX9" fmla="*/ 1846 w 2205922"/>
                  <a:gd name="connsiteY9" fmla="*/ 1704071 h 3804044"/>
                  <a:gd name="connsiteX10" fmla="*/ 45 w 2205922"/>
                  <a:gd name="connsiteY10" fmla="*/ 959898 h 3804044"/>
                  <a:gd name="connsiteX11" fmla="*/ 1701 w 2205922"/>
                  <a:gd name="connsiteY11" fmla="*/ 773291 h 3804044"/>
                  <a:gd name="connsiteX12" fmla="*/ 58103 w 2205922"/>
                  <a:gd name="connsiteY12" fmla="*/ 709934 h 3804044"/>
                  <a:gd name="connsiteX13" fmla="*/ 955430 w 2205922"/>
                  <a:gd name="connsiteY13" fmla="*/ 45526 h 3804044"/>
                  <a:gd name="connsiteX14" fmla="*/ 1103868 w 2205922"/>
                  <a:gd name="connsiteY14" fmla="*/ 0 h 380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05922" h="3804044">
                    <a:moveTo>
                      <a:pt x="1103868" y="0"/>
                    </a:moveTo>
                    <a:cubicBezTo>
                      <a:pt x="1157594" y="0"/>
                      <a:pt x="1211317" y="15175"/>
                      <a:pt x="1252308" y="45526"/>
                    </a:cubicBezTo>
                    <a:lnTo>
                      <a:pt x="2149635" y="709934"/>
                    </a:lnTo>
                    <a:cubicBezTo>
                      <a:pt x="2170129" y="725109"/>
                      <a:pt x="2185501" y="742643"/>
                      <a:pt x="2195750" y="761353"/>
                    </a:cubicBezTo>
                    <a:lnTo>
                      <a:pt x="2205922" y="839626"/>
                    </a:lnTo>
                    <a:lnTo>
                      <a:pt x="2205922" y="1664390"/>
                    </a:lnTo>
                    <a:lnTo>
                      <a:pt x="2196407" y="1737615"/>
                    </a:lnTo>
                    <a:lnTo>
                      <a:pt x="1102961" y="3804044"/>
                    </a:lnTo>
                    <a:lnTo>
                      <a:pt x="0" y="1737615"/>
                    </a:lnTo>
                    <a:lnTo>
                      <a:pt x="1846" y="1704071"/>
                    </a:lnTo>
                    <a:cubicBezTo>
                      <a:pt x="102" y="1454023"/>
                      <a:pt x="1789" y="1209946"/>
                      <a:pt x="45" y="959898"/>
                    </a:cubicBezTo>
                    <a:cubicBezTo>
                      <a:pt x="5168" y="895706"/>
                      <a:pt x="-3423" y="837483"/>
                      <a:pt x="1701" y="773291"/>
                    </a:cubicBezTo>
                    <a:cubicBezTo>
                      <a:pt x="35951" y="718766"/>
                      <a:pt x="37607" y="725109"/>
                      <a:pt x="58103" y="709934"/>
                    </a:cubicBezTo>
                    <a:lnTo>
                      <a:pt x="955430" y="45526"/>
                    </a:lnTo>
                    <a:cubicBezTo>
                      <a:pt x="996420" y="15176"/>
                      <a:pt x="1050143" y="0"/>
                      <a:pt x="1103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자유형 26"/>
              <p:cNvSpPr/>
              <p:nvPr/>
            </p:nvSpPr>
            <p:spPr>
              <a:xfrm>
                <a:off x="3057100" y="1647232"/>
                <a:ext cx="1344694" cy="1526412"/>
              </a:xfrm>
              <a:custGeom>
                <a:avLst/>
                <a:gdLst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10675 w 1534236"/>
                  <a:gd name="connsiteY14" fmla="*/ 714065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8923 w 1534236"/>
                  <a:gd name="connsiteY0" fmla="*/ 0 h 2348494"/>
                  <a:gd name="connsiteX1" fmla="*/ 872006 w 1534236"/>
                  <a:gd name="connsiteY1" fmla="*/ 42698 h 2348494"/>
                  <a:gd name="connsiteX2" fmla="*/ 1495148 w 1534236"/>
                  <a:gd name="connsiteY2" fmla="*/ 665840 h 2348494"/>
                  <a:gd name="connsiteX3" fmla="*/ 1527172 w 1534236"/>
                  <a:gd name="connsiteY3" fmla="*/ 714065 h 2348494"/>
                  <a:gd name="connsiteX4" fmla="*/ 1534236 w 1534236"/>
                  <a:gd name="connsiteY4" fmla="*/ 787476 h 2348494"/>
                  <a:gd name="connsiteX5" fmla="*/ 1534236 w 1534236"/>
                  <a:gd name="connsiteY5" fmla="*/ 1561014 h 2348494"/>
                  <a:gd name="connsiteX6" fmla="*/ 1527172 w 1534236"/>
                  <a:gd name="connsiteY6" fmla="*/ 1634429 h 2348494"/>
                  <a:gd name="connsiteX7" fmla="*/ 1495148 w 1534236"/>
                  <a:gd name="connsiteY7" fmla="*/ 1682654 h 2348494"/>
                  <a:gd name="connsiteX8" fmla="*/ 872007 w 1534236"/>
                  <a:gd name="connsiteY8" fmla="*/ 2305796 h 2348494"/>
                  <a:gd name="connsiteX9" fmla="*/ 665841 w 1534236"/>
                  <a:gd name="connsiteY9" fmla="*/ 2305796 h 2348494"/>
                  <a:gd name="connsiteX10" fmla="*/ 42700 w 1534236"/>
                  <a:gd name="connsiteY10" fmla="*/ 1682654 h 2348494"/>
                  <a:gd name="connsiteX11" fmla="*/ 10675 w 1534236"/>
                  <a:gd name="connsiteY11" fmla="*/ 1634429 h 2348494"/>
                  <a:gd name="connsiteX12" fmla="*/ 3632 w 1534236"/>
                  <a:gd name="connsiteY12" fmla="*/ 1598230 h 2348494"/>
                  <a:gd name="connsiteX13" fmla="*/ 0 w 1534236"/>
                  <a:gd name="connsiteY13" fmla="*/ 894680 h 2348494"/>
                  <a:gd name="connsiteX14" fmla="*/ 3531 w 1534236"/>
                  <a:gd name="connsiteY14" fmla="*/ 725261 h 2348494"/>
                  <a:gd name="connsiteX15" fmla="*/ 42699 w 1534236"/>
                  <a:gd name="connsiteY15" fmla="*/ 665840 h 2348494"/>
                  <a:gd name="connsiteX16" fmla="*/ 665841 w 1534236"/>
                  <a:gd name="connsiteY16" fmla="*/ 42698 h 2348494"/>
                  <a:gd name="connsiteX17" fmla="*/ 768923 w 1534236"/>
                  <a:gd name="connsiteY17" fmla="*/ 0 h 2348494"/>
                  <a:gd name="connsiteX0" fmla="*/ 766573 w 1531886"/>
                  <a:gd name="connsiteY0" fmla="*/ 0 h 2348494"/>
                  <a:gd name="connsiteX1" fmla="*/ 869656 w 1531886"/>
                  <a:gd name="connsiteY1" fmla="*/ 42698 h 2348494"/>
                  <a:gd name="connsiteX2" fmla="*/ 1492798 w 1531886"/>
                  <a:gd name="connsiteY2" fmla="*/ 665840 h 2348494"/>
                  <a:gd name="connsiteX3" fmla="*/ 1524822 w 1531886"/>
                  <a:gd name="connsiteY3" fmla="*/ 714065 h 2348494"/>
                  <a:gd name="connsiteX4" fmla="*/ 1531886 w 1531886"/>
                  <a:gd name="connsiteY4" fmla="*/ 787476 h 2348494"/>
                  <a:gd name="connsiteX5" fmla="*/ 1531886 w 1531886"/>
                  <a:gd name="connsiteY5" fmla="*/ 1561014 h 2348494"/>
                  <a:gd name="connsiteX6" fmla="*/ 1524822 w 1531886"/>
                  <a:gd name="connsiteY6" fmla="*/ 1634429 h 2348494"/>
                  <a:gd name="connsiteX7" fmla="*/ 1492798 w 1531886"/>
                  <a:gd name="connsiteY7" fmla="*/ 1682654 h 2348494"/>
                  <a:gd name="connsiteX8" fmla="*/ 869657 w 1531886"/>
                  <a:gd name="connsiteY8" fmla="*/ 2305796 h 2348494"/>
                  <a:gd name="connsiteX9" fmla="*/ 663491 w 1531886"/>
                  <a:gd name="connsiteY9" fmla="*/ 2305796 h 2348494"/>
                  <a:gd name="connsiteX10" fmla="*/ 40350 w 1531886"/>
                  <a:gd name="connsiteY10" fmla="*/ 1682654 h 2348494"/>
                  <a:gd name="connsiteX11" fmla="*/ 8325 w 1531886"/>
                  <a:gd name="connsiteY11" fmla="*/ 1634429 h 2348494"/>
                  <a:gd name="connsiteX12" fmla="*/ 1282 w 1531886"/>
                  <a:gd name="connsiteY12" fmla="*/ 1598230 h 2348494"/>
                  <a:gd name="connsiteX13" fmla="*/ 31 w 1531886"/>
                  <a:gd name="connsiteY13" fmla="*/ 900278 h 2348494"/>
                  <a:gd name="connsiteX14" fmla="*/ 1181 w 1531886"/>
                  <a:gd name="connsiteY14" fmla="*/ 725261 h 2348494"/>
                  <a:gd name="connsiteX15" fmla="*/ 40349 w 1531886"/>
                  <a:gd name="connsiteY15" fmla="*/ 665840 h 2348494"/>
                  <a:gd name="connsiteX16" fmla="*/ 663491 w 1531886"/>
                  <a:gd name="connsiteY16" fmla="*/ 42698 h 2348494"/>
                  <a:gd name="connsiteX17" fmla="*/ 766573 w 1531886"/>
                  <a:gd name="connsiteY17" fmla="*/ 0 h 234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86" h="2348494">
                    <a:moveTo>
                      <a:pt x="766573" y="0"/>
                    </a:moveTo>
                    <a:cubicBezTo>
                      <a:pt x="803882" y="0"/>
                      <a:pt x="841190" y="14232"/>
                      <a:pt x="869656" y="42698"/>
                    </a:cubicBezTo>
                    <a:lnTo>
                      <a:pt x="1492798" y="665840"/>
                    </a:lnTo>
                    <a:cubicBezTo>
                      <a:pt x="1507030" y="680072"/>
                      <a:pt x="1517705" y="696517"/>
                      <a:pt x="1524822" y="714065"/>
                    </a:cubicBezTo>
                    <a:lnTo>
                      <a:pt x="1531886" y="787476"/>
                    </a:lnTo>
                    <a:lnTo>
                      <a:pt x="1531886" y="1561014"/>
                    </a:lnTo>
                    <a:lnTo>
                      <a:pt x="1524822" y="1634429"/>
                    </a:lnTo>
                    <a:cubicBezTo>
                      <a:pt x="1517706" y="1651978"/>
                      <a:pt x="1507031" y="1668422"/>
                      <a:pt x="1492798" y="1682654"/>
                    </a:cubicBezTo>
                    <a:lnTo>
                      <a:pt x="869657" y="2305796"/>
                    </a:lnTo>
                    <a:cubicBezTo>
                      <a:pt x="812725" y="2362727"/>
                      <a:pt x="720423" y="2362727"/>
                      <a:pt x="663491" y="2305796"/>
                    </a:cubicBezTo>
                    <a:lnTo>
                      <a:pt x="40350" y="1682654"/>
                    </a:lnTo>
                    <a:cubicBezTo>
                      <a:pt x="26117" y="1668422"/>
                      <a:pt x="15442" y="1651978"/>
                      <a:pt x="8325" y="1634429"/>
                    </a:cubicBezTo>
                    <a:lnTo>
                      <a:pt x="1282" y="1598230"/>
                    </a:lnTo>
                    <a:cubicBezTo>
                      <a:pt x="71" y="1363713"/>
                      <a:pt x="1242" y="1134795"/>
                      <a:pt x="31" y="900278"/>
                    </a:cubicBezTo>
                    <a:cubicBezTo>
                      <a:pt x="3589" y="840073"/>
                      <a:pt x="-2377" y="785466"/>
                      <a:pt x="1181" y="725261"/>
                    </a:cubicBezTo>
                    <a:cubicBezTo>
                      <a:pt x="24966" y="674123"/>
                      <a:pt x="26116" y="680072"/>
                      <a:pt x="40349" y="665840"/>
                    </a:cubicBezTo>
                    <a:lnTo>
                      <a:pt x="663491" y="42698"/>
                    </a:lnTo>
                    <a:cubicBezTo>
                      <a:pt x="691956" y="14233"/>
                      <a:pt x="729264" y="0"/>
                      <a:pt x="7665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10567837" y="4020263"/>
              <a:ext cx="126749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422</Words>
  <Application>Microsoft Office PowerPoint</Application>
  <PresentationFormat>와이드스크린</PresentationFormat>
  <Paragraphs>107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4" baseType="lpstr">
      <vt:lpstr>HY강B</vt:lpstr>
      <vt:lpstr>HY강M</vt:lpstr>
      <vt:lpstr>HY견고딕</vt:lpstr>
      <vt:lpstr>HY바다M</vt:lpstr>
      <vt:lpstr>KBIZ한마음고딕 H</vt:lpstr>
      <vt:lpstr>KBIZ한마음고딕 R</vt:lpstr>
      <vt:lpstr>맑은 고딕</vt:lpstr>
      <vt:lpstr>태룡고딕240</vt:lpstr>
      <vt:lpstr>Arial</vt:lpstr>
      <vt:lpstr>Calibri</vt:lpstr>
      <vt:lpstr>Calibri Light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김자령</cp:lastModifiedBy>
  <cp:revision>35</cp:revision>
  <dcterms:created xsi:type="dcterms:W3CDTF">2016-07-06T06:37:08Z</dcterms:created>
  <dcterms:modified xsi:type="dcterms:W3CDTF">2016-07-07T08:04:34Z</dcterms:modified>
</cp:coreProperties>
</file>