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65" r:id="rId4"/>
    <p:sldId id="267" r:id="rId5"/>
    <p:sldId id="270" r:id="rId6"/>
    <p:sldId id="269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1" userDrawn="1">
          <p15:clr>
            <a:srgbClr val="A4A3A4"/>
          </p15:clr>
        </p15:guide>
        <p15:guide id="2" pos="73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D557C"/>
    <a:srgbClr val="66BEBE"/>
    <a:srgbClr val="9C1239"/>
    <a:srgbClr val="DCDCDC"/>
    <a:srgbClr val="D38759"/>
    <a:srgbClr val="C3ACE2"/>
    <a:srgbClr val="544E4E"/>
    <a:srgbClr val="969696"/>
    <a:srgbClr val="387A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755" autoAdjust="0"/>
  </p:normalViewPr>
  <p:slideViewPr>
    <p:cSldViewPr snapToGrid="0" showGuides="1">
      <p:cViewPr varScale="1">
        <p:scale>
          <a:sx n="95" d="100"/>
          <a:sy n="95" d="100"/>
        </p:scale>
        <p:origin x="108" y="396"/>
      </p:cViewPr>
      <p:guideLst>
        <p:guide orient="horz" pos="3861"/>
        <p:guide pos="731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8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제목</c:v>
                </c:pt>
              </c:strCache>
            </c:strRef>
          </c:tx>
          <c:spPr>
            <a:solidFill>
              <a:srgbClr val="C3ACE2">
                <a:alpha val="90000"/>
              </a:srgbClr>
            </a:solidFill>
            <a:ln>
              <a:noFill/>
            </a:ln>
          </c:spPr>
          <c:explosion val="5"/>
          <c:dPt>
            <c:idx val="0"/>
            <c:bubble3D val="0"/>
            <c:explosion val="0"/>
            <c:spPr>
              <a:solidFill>
                <a:srgbClr val="C3ACE2">
                  <a:alpha val="90000"/>
                </a:srgb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explosion val="0"/>
            <c:spPr>
              <a:solidFill>
                <a:srgbClr val="DD557C">
                  <a:alpha val="90000"/>
                </a:srgb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explosion val="0"/>
            <c:spPr>
              <a:solidFill>
                <a:srgbClr val="66BEBE">
                  <a:alpha val="90000"/>
                </a:srgbClr>
              </a:solidFill>
              <a:ln w="19050">
                <a:noFill/>
              </a:ln>
              <a:effectLst/>
            </c:spPr>
          </c:dPt>
          <c:dPt>
            <c:idx val="3"/>
            <c:bubble3D val="0"/>
            <c:explosion val="0"/>
            <c:spPr>
              <a:solidFill>
                <a:srgbClr val="969696">
                  <a:alpha val="90000"/>
                </a:srgbClr>
              </a:solidFill>
              <a:ln w="19050">
                <a:noFill/>
              </a:ln>
              <a:effectLst/>
            </c:spPr>
          </c:dPt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30</c:v>
                </c:pt>
                <c:pt idx="2">
                  <c:v>10</c:v>
                </c:pt>
                <c:pt idx="3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AFAE5-B5FB-4F47-8E46-E41DE115B9A0}" type="datetimeFigureOut">
              <a:rPr lang="ko-KR" altLang="en-US" smtClean="0"/>
              <a:t>2016-09-26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068EA-6694-40ED-AEA0-A0340FDC34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7419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EC15A-C5DD-44D9-A3D8-B3867F2203C2}" type="datetimeFigureOut">
              <a:rPr lang="ko-KR" altLang="en-US" smtClean="0"/>
              <a:t>2016-09-26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F9A8E-F279-4B6F-A59A-BB8514193D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4117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A8E-F279-4B6F-A59A-BB8514193D7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9385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A8E-F279-4B6F-A59A-BB8514193D7B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053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A8E-F279-4B6F-A59A-BB8514193D7B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682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4953000" y="0"/>
            <a:ext cx="7239001" cy="68580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 r="-3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/>
          </a:p>
        </p:txBody>
      </p:sp>
      <p:sp>
        <p:nvSpPr>
          <p:cNvPr id="9" name="직사각형 8"/>
          <p:cNvSpPr/>
          <p:nvPr userDrawn="1"/>
        </p:nvSpPr>
        <p:spPr>
          <a:xfrm>
            <a:off x="4171950" y="-1"/>
            <a:ext cx="1885950" cy="6858000"/>
          </a:xfrm>
          <a:prstGeom prst="rect">
            <a:avLst/>
          </a:prstGeom>
          <a:gradFill flip="none" rotWithShape="1">
            <a:gsLst>
              <a:gs pos="47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79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14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4210493" y="0"/>
            <a:ext cx="7981506" cy="6858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/>
          <p:cNvSpPr/>
          <p:nvPr userDrawn="1"/>
        </p:nvSpPr>
        <p:spPr>
          <a:xfrm>
            <a:off x="3810000" y="0"/>
            <a:ext cx="1790700" cy="6858000"/>
          </a:xfrm>
          <a:prstGeom prst="rect">
            <a:avLst/>
          </a:prstGeom>
          <a:gradFill flip="none" rotWithShape="1">
            <a:gsLst>
              <a:gs pos="47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618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4210493" y="0"/>
            <a:ext cx="7981506" cy="6858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 l="-4000" r="-1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/>
          <p:cNvSpPr/>
          <p:nvPr userDrawn="1"/>
        </p:nvSpPr>
        <p:spPr>
          <a:xfrm>
            <a:off x="3810000" y="0"/>
            <a:ext cx="1790700" cy="6858000"/>
          </a:xfrm>
          <a:prstGeom prst="rect">
            <a:avLst/>
          </a:prstGeom>
          <a:gradFill flip="none" rotWithShape="1">
            <a:gsLst>
              <a:gs pos="47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968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 userDrawn="1"/>
        </p:nvSpPr>
        <p:spPr>
          <a:xfrm>
            <a:off x="1" y="0"/>
            <a:ext cx="6438900" cy="68580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 l="-3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/>
          <p:cNvSpPr/>
          <p:nvPr userDrawn="1"/>
        </p:nvSpPr>
        <p:spPr>
          <a:xfrm flipH="1">
            <a:off x="3008196" y="0"/>
            <a:ext cx="6859704" cy="6858000"/>
          </a:xfrm>
          <a:prstGeom prst="rect">
            <a:avLst/>
          </a:prstGeom>
          <a:gradFill flip="none" rotWithShape="1">
            <a:gsLst>
              <a:gs pos="50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88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99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 t="-3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/>
          <p:cNvSpPr/>
          <p:nvPr userDrawn="1"/>
        </p:nvSpPr>
        <p:spPr>
          <a:xfrm>
            <a:off x="0" y="0"/>
            <a:ext cx="12076386" cy="6858000"/>
          </a:xfrm>
          <a:prstGeom prst="rect">
            <a:avLst/>
          </a:prstGeom>
          <a:gradFill flip="none" rotWithShape="1">
            <a:gsLst>
              <a:gs pos="66000">
                <a:srgbClr val="000000"/>
              </a:gs>
              <a:gs pos="28000">
                <a:sysClr val="windowText" lastClr="000000"/>
              </a:gs>
              <a:gs pos="0">
                <a:srgbClr val="000000">
                  <a:alpha val="0"/>
                </a:srgbClr>
              </a:gs>
              <a:gs pos="100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95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421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E4171-ADB5-4500-AF80-550B8D1572BC}" type="datetimeFigureOut">
              <a:rPr lang="ko-KR" altLang="en-US" smtClean="0"/>
              <a:t>2016-09-26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88247-1A11-4DDF-A16D-6F8009E0A0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37183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9" r:id="rId3"/>
    <p:sldLayoutId id="2147483688" r:id="rId4"/>
    <p:sldLayoutId id="2147483686" r:id="rId5"/>
    <p:sldLayoutId id="2147483673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22324" y="6122147"/>
            <a:ext cx="2725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XEMI 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블랙스튜디오 템플릿</a:t>
            </a:r>
            <a:endParaRPr lang="en-US" altLang="ko-K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4590751" y="2457899"/>
            <a:ext cx="6685280" cy="1495038"/>
            <a:chOff x="4590751" y="2457899"/>
            <a:chExt cx="6685280" cy="1495038"/>
          </a:xfrm>
        </p:grpSpPr>
        <p:sp>
          <p:nvSpPr>
            <p:cNvPr id="28" name="제목 1"/>
            <p:cNvSpPr txBox="1">
              <a:spLocks/>
            </p:cNvSpPr>
            <p:nvPr/>
          </p:nvSpPr>
          <p:spPr>
            <a:xfrm>
              <a:off x="5165380" y="2457899"/>
              <a:ext cx="5859011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7500" lnSpcReduction="20000"/>
            </a:bodyPr>
            <a:lstStyle>
              <a:lvl1pPr algn="ctr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ko-KR" alt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제목을 입력해주세요</a:t>
              </a:r>
              <a:endParaRPr lang="ko-KR" alt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5528208" y="3491272"/>
              <a:ext cx="305724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400" dirty="0" smtClean="0">
                  <a:solidFill>
                    <a:srgbClr val="DD557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부제목을 입력하세요</a:t>
              </a:r>
              <a:endParaRPr lang="ko-KR" altLang="en-US" sz="2400" dirty="0">
                <a:solidFill>
                  <a:srgbClr val="DD55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cxnSp>
          <p:nvCxnSpPr>
            <p:cNvPr id="3" name="직선 연결선 2"/>
            <p:cNvCxnSpPr/>
            <p:nvPr/>
          </p:nvCxnSpPr>
          <p:spPr>
            <a:xfrm>
              <a:off x="4590751" y="3444510"/>
              <a:ext cx="6685280" cy="0"/>
            </a:xfrm>
            <a:prstGeom prst="line">
              <a:avLst/>
            </a:prstGeom>
            <a:ln w="38100" cap="rnd">
              <a:solidFill>
                <a:srgbClr val="DD55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그룹 7"/>
          <p:cNvGrpSpPr/>
          <p:nvPr/>
        </p:nvGrpSpPr>
        <p:grpSpPr>
          <a:xfrm rot="13500000">
            <a:off x="4814546" y="2548386"/>
            <a:ext cx="412750" cy="1125538"/>
            <a:chOff x="11800358" y="4438650"/>
            <a:chExt cx="412750" cy="1125538"/>
          </a:xfrm>
        </p:grpSpPr>
        <p:sp>
          <p:nvSpPr>
            <p:cNvPr id="9" name="Freeform 112"/>
            <p:cNvSpPr>
              <a:spLocks/>
            </p:cNvSpPr>
            <p:nvPr/>
          </p:nvSpPr>
          <p:spPr bwMode="auto">
            <a:xfrm>
              <a:off x="11800358" y="4918075"/>
              <a:ext cx="412750" cy="646113"/>
            </a:xfrm>
            <a:custGeom>
              <a:avLst/>
              <a:gdLst>
                <a:gd name="T0" fmla="*/ 95 w 110"/>
                <a:gd name="T1" fmla="*/ 54 h 172"/>
                <a:gd name="T2" fmla="*/ 95 w 110"/>
                <a:gd name="T3" fmla="*/ 17 h 172"/>
                <a:gd name="T4" fmla="*/ 79 w 110"/>
                <a:gd name="T5" fmla="*/ 0 h 172"/>
                <a:gd name="T6" fmla="*/ 31 w 110"/>
                <a:gd name="T7" fmla="*/ 0 h 172"/>
                <a:gd name="T8" fmla="*/ 14 w 110"/>
                <a:gd name="T9" fmla="*/ 17 h 172"/>
                <a:gd name="T10" fmla="*/ 14 w 110"/>
                <a:gd name="T11" fmla="*/ 54 h 172"/>
                <a:gd name="T12" fmla="*/ 0 w 110"/>
                <a:gd name="T13" fmla="*/ 70 h 172"/>
                <a:gd name="T14" fmla="*/ 0 w 110"/>
                <a:gd name="T15" fmla="*/ 156 h 172"/>
                <a:gd name="T16" fmla="*/ 17 w 110"/>
                <a:gd name="T17" fmla="*/ 172 h 172"/>
                <a:gd name="T18" fmla="*/ 93 w 110"/>
                <a:gd name="T19" fmla="*/ 172 h 172"/>
                <a:gd name="T20" fmla="*/ 110 w 110"/>
                <a:gd name="T21" fmla="*/ 156 h 172"/>
                <a:gd name="T22" fmla="*/ 110 w 110"/>
                <a:gd name="T23" fmla="*/ 70 h 172"/>
                <a:gd name="T24" fmla="*/ 95 w 110"/>
                <a:gd name="T25" fmla="*/ 5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72">
                  <a:moveTo>
                    <a:pt x="95" y="54"/>
                  </a:moveTo>
                  <a:cubicBezTo>
                    <a:pt x="95" y="17"/>
                    <a:pt x="95" y="17"/>
                    <a:pt x="95" y="17"/>
                  </a:cubicBezTo>
                  <a:cubicBezTo>
                    <a:pt x="95" y="8"/>
                    <a:pt x="88" y="0"/>
                    <a:pt x="7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2" y="0"/>
                    <a:pt x="14" y="8"/>
                    <a:pt x="14" y="17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6" y="55"/>
                    <a:pt x="0" y="62"/>
                    <a:pt x="0" y="7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5"/>
                    <a:pt x="8" y="172"/>
                    <a:pt x="17" y="172"/>
                  </a:cubicBezTo>
                  <a:cubicBezTo>
                    <a:pt x="93" y="172"/>
                    <a:pt x="93" y="172"/>
                    <a:pt x="93" y="172"/>
                  </a:cubicBezTo>
                  <a:cubicBezTo>
                    <a:pt x="102" y="172"/>
                    <a:pt x="110" y="165"/>
                    <a:pt x="110" y="156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0" y="62"/>
                    <a:pt x="103" y="55"/>
                    <a:pt x="95" y="54"/>
                  </a:cubicBezTo>
                  <a:close/>
                </a:path>
              </a:pathLst>
            </a:custGeom>
            <a:solidFill>
              <a:srgbClr val="ECEC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113"/>
            <p:cNvSpPr>
              <a:spLocks noEditPoints="1"/>
            </p:cNvSpPr>
            <p:nvPr/>
          </p:nvSpPr>
          <p:spPr bwMode="auto">
            <a:xfrm>
              <a:off x="11901958" y="4438650"/>
              <a:ext cx="209550" cy="461963"/>
            </a:xfrm>
            <a:custGeom>
              <a:avLst/>
              <a:gdLst>
                <a:gd name="T0" fmla="*/ 56 w 56"/>
                <a:gd name="T1" fmla="*/ 116 h 123"/>
                <a:gd name="T2" fmla="*/ 49 w 56"/>
                <a:gd name="T3" fmla="*/ 103 h 123"/>
                <a:gd name="T4" fmla="*/ 49 w 56"/>
                <a:gd name="T5" fmla="*/ 10 h 123"/>
                <a:gd name="T6" fmla="*/ 49 w 56"/>
                <a:gd name="T7" fmla="*/ 10 h 123"/>
                <a:gd name="T8" fmla="*/ 39 w 56"/>
                <a:gd name="T9" fmla="*/ 9 h 123"/>
                <a:gd name="T10" fmla="*/ 38 w 56"/>
                <a:gd name="T11" fmla="*/ 9 h 123"/>
                <a:gd name="T12" fmla="*/ 38 w 56"/>
                <a:gd name="T13" fmla="*/ 10 h 123"/>
                <a:gd name="T14" fmla="*/ 38 w 56"/>
                <a:gd name="T15" fmla="*/ 10 h 123"/>
                <a:gd name="T16" fmla="*/ 7 w 56"/>
                <a:gd name="T17" fmla="*/ 41 h 123"/>
                <a:gd name="T18" fmla="*/ 7 w 56"/>
                <a:gd name="T19" fmla="*/ 103 h 123"/>
                <a:gd name="T20" fmla="*/ 0 w 56"/>
                <a:gd name="T21" fmla="*/ 116 h 123"/>
                <a:gd name="T22" fmla="*/ 0 w 56"/>
                <a:gd name="T23" fmla="*/ 123 h 123"/>
                <a:gd name="T24" fmla="*/ 56 w 56"/>
                <a:gd name="T25" fmla="*/ 123 h 123"/>
                <a:gd name="T26" fmla="*/ 56 w 56"/>
                <a:gd name="T27" fmla="*/ 116 h 123"/>
                <a:gd name="T28" fmla="*/ 14 w 56"/>
                <a:gd name="T29" fmla="*/ 100 h 123"/>
                <a:gd name="T30" fmla="*/ 14 w 56"/>
                <a:gd name="T31" fmla="*/ 51 h 123"/>
                <a:gd name="T32" fmla="*/ 18 w 56"/>
                <a:gd name="T33" fmla="*/ 47 h 123"/>
                <a:gd name="T34" fmla="*/ 22 w 56"/>
                <a:gd name="T35" fmla="*/ 51 h 123"/>
                <a:gd name="T36" fmla="*/ 22 w 56"/>
                <a:gd name="T37" fmla="*/ 100 h 123"/>
                <a:gd name="T38" fmla="*/ 16 w 56"/>
                <a:gd name="T39" fmla="*/ 100 h 123"/>
                <a:gd name="T40" fmla="*/ 14 w 56"/>
                <a:gd name="T41" fmla="*/ 10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123">
                  <a:moveTo>
                    <a:pt x="56" y="116"/>
                  </a:moveTo>
                  <a:cubicBezTo>
                    <a:pt x="56" y="111"/>
                    <a:pt x="54" y="106"/>
                    <a:pt x="49" y="103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0"/>
                    <a:pt x="42" y="6"/>
                    <a:pt x="39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2" y="106"/>
                    <a:pt x="0" y="111"/>
                    <a:pt x="0" y="116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56" y="123"/>
                    <a:pt x="56" y="123"/>
                    <a:pt x="56" y="123"/>
                  </a:cubicBezTo>
                  <a:lnTo>
                    <a:pt x="56" y="116"/>
                  </a:lnTo>
                  <a:close/>
                  <a:moveTo>
                    <a:pt x="14" y="100"/>
                  </a:moveTo>
                  <a:cubicBezTo>
                    <a:pt x="14" y="51"/>
                    <a:pt x="14" y="51"/>
                    <a:pt x="14" y="51"/>
                  </a:cubicBezTo>
                  <a:cubicBezTo>
                    <a:pt x="14" y="48"/>
                    <a:pt x="16" y="47"/>
                    <a:pt x="18" y="47"/>
                  </a:cubicBezTo>
                  <a:cubicBezTo>
                    <a:pt x="21" y="47"/>
                    <a:pt x="22" y="48"/>
                    <a:pt x="22" y="51"/>
                  </a:cubicBezTo>
                  <a:cubicBezTo>
                    <a:pt x="22" y="100"/>
                    <a:pt x="22" y="100"/>
                    <a:pt x="22" y="10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5" y="100"/>
                    <a:pt x="15" y="100"/>
                    <a:pt x="14" y="100"/>
                  </a:cubicBezTo>
                  <a:close/>
                </a:path>
              </a:pathLst>
            </a:custGeom>
            <a:solidFill>
              <a:srgbClr val="DD5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2" name="Freeform 105"/>
          <p:cNvSpPr>
            <a:spLocks noEditPoints="1"/>
          </p:cNvSpPr>
          <p:nvPr/>
        </p:nvSpPr>
        <p:spPr bwMode="auto">
          <a:xfrm>
            <a:off x="10008799" y="4272927"/>
            <a:ext cx="1446322" cy="1633910"/>
          </a:xfrm>
          <a:custGeom>
            <a:avLst/>
            <a:gdLst>
              <a:gd name="T0" fmla="*/ 213 w 225"/>
              <a:gd name="T1" fmla="*/ 231 h 254"/>
              <a:gd name="T2" fmla="*/ 124 w 225"/>
              <a:gd name="T3" fmla="*/ 231 h 254"/>
              <a:gd name="T4" fmla="*/ 124 w 225"/>
              <a:gd name="T5" fmla="*/ 191 h 254"/>
              <a:gd name="T6" fmla="*/ 225 w 225"/>
              <a:gd name="T7" fmla="*/ 81 h 254"/>
              <a:gd name="T8" fmla="*/ 225 w 225"/>
              <a:gd name="T9" fmla="*/ 76 h 254"/>
              <a:gd name="T10" fmla="*/ 212 w 225"/>
              <a:gd name="T11" fmla="*/ 76 h 254"/>
              <a:gd name="T12" fmla="*/ 210 w 225"/>
              <a:gd name="T13" fmla="*/ 76 h 254"/>
              <a:gd name="T14" fmla="*/ 195 w 225"/>
              <a:gd name="T15" fmla="*/ 76 h 254"/>
              <a:gd name="T16" fmla="*/ 114 w 225"/>
              <a:gd name="T17" fmla="*/ 0 h 254"/>
              <a:gd name="T18" fmla="*/ 34 w 225"/>
              <a:gd name="T19" fmla="*/ 76 h 254"/>
              <a:gd name="T20" fmla="*/ 16 w 225"/>
              <a:gd name="T21" fmla="*/ 76 h 254"/>
              <a:gd name="T22" fmla="*/ 3 w 225"/>
              <a:gd name="T23" fmla="*/ 76 h 254"/>
              <a:gd name="T24" fmla="*/ 3 w 225"/>
              <a:gd name="T25" fmla="*/ 81 h 254"/>
              <a:gd name="T26" fmla="*/ 101 w 225"/>
              <a:gd name="T27" fmla="*/ 191 h 254"/>
              <a:gd name="T28" fmla="*/ 101 w 225"/>
              <a:gd name="T29" fmla="*/ 231 h 254"/>
              <a:gd name="T30" fmla="*/ 12 w 225"/>
              <a:gd name="T31" fmla="*/ 231 h 254"/>
              <a:gd name="T32" fmla="*/ 0 w 225"/>
              <a:gd name="T33" fmla="*/ 243 h 254"/>
              <a:gd name="T34" fmla="*/ 12 w 225"/>
              <a:gd name="T35" fmla="*/ 254 h 254"/>
              <a:gd name="T36" fmla="*/ 213 w 225"/>
              <a:gd name="T37" fmla="*/ 254 h 254"/>
              <a:gd name="T38" fmla="*/ 225 w 225"/>
              <a:gd name="T39" fmla="*/ 243 h 254"/>
              <a:gd name="T40" fmla="*/ 213 w 225"/>
              <a:gd name="T41" fmla="*/ 231 h 254"/>
              <a:gd name="T42" fmla="*/ 176 w 225"/>
              <a:gd name="T43" fmla="*/ 80 h 254"/>
              <a:gd name="T44" fmla="*/ 114 w 225"/>
              <a:gd name="T45" fmla="*/ 141 h 254"/>
              <a:gd name="T46" fmla="*/ 60 w 225"/>
              <a:gd name="T47" fmla="*/ 108 h 254"/>
              <a:gd name="T48" fmla="*/ 124 w 225"/>
              <a:gd name="T49" fmla="*/ 20 h 254"/>
              <a:gd name="T50" fmla="*/ 176 w 225"/>
              <a:gd name="T51" fmla="*/ 80 h 254"/>
              <a:gd name="T52" fmla="*/ 56 w 225"/>
              <a:gd name="T53" fmla="*/ 98 h 254"/>
              <a:gd name="T54" fmla="*/ 54 w 225"/>
              <a:gd name="T55" fmla="*/ 89 h 254"/>
              <a:gd name="T56" fmla="*/ 104 w 225"/>
              <a:gd name="T57" fmla="*/ 20 h 254"/>
              <a:gd name="T58" fmla="*/ 113 w 225"/>
              <a:gd name="T59" fmla="*/ 19 h 254"/>
              <a:gd name="T60" fmla="*/ 56 w 225"/>
              <a:gd name="T61" fmla="*/ 98 h 254"/>
              <a:gd name="T62" fmla="*/ 90 w 225"/>
              <a:gd name="T63" fmla="*/ 24 h 254"/>
              <a:gd name="T64" fmla="*/ 53 w 225"/>
              <a:gd name="T65" fmla="*/ 74 h 254"/>
              <a:gd name="T66" fmla="*/ 90 w 225"/>
              <a:gd name="T67" fmla="*/ 24 h 254"/>
              <a:gd name="T68" fmla="*/ 16 w 225"/>
              <a:gd name="T69" fmla="*/ 86 h 254"/>
              <a:gd name="T70" fmla="*/ 34 w 225"/>
              <a:gd name="T71" fmla="*/ 86 h 254"/>
              <a:gd name="T72" fmla="*/ 114 w 225"/>
              <a:gd name="T73" fmla="*/ 162 h 254"/>
              <a:gd name="T74" fmla="*/ 195 w 225"/>
              <a:gd name="T75" fmla="*/ 86 h 254"/>
              <a:gd name="T76" fmla="*/ 212 w 225"/>
              <a:gd name="T77" fmla="*/ 86 h 254"/>
              <a:gd name="T78" fmla="*/ 114 w 225"/>
              <a:gd name="T79" fmla="*/ 179 h 254"/>
              <a:gd name="T80" fmla="*/ 16 w 225"/>
              <a:gd name="T81" fmla="*/ 86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25" h="254">
                <a:moveTo>
                  <a:pt x="213" y="231"/>
                </a:moveTo>
                <a:cubicBezTo>
                  <a:pt x="124" y="231"/>
                  <a:pt x="124" y="231"/>
                  <a:pt x="124" y="231"/>
                </a:cubicBezTo>
                <a:cubicBezTo>
                  <a:pt x="124" y="191"/>
                  <a:pt x="124" y="191"/>
                  <a:pt x="124" y="191"/>
                </a:cubicBezTo>
                <a:cubicBezTo>
                  <a:pt x="181" y="187"/>
                  <a:pt x="225" y="139"/>
                  <a:pt x="225" y="81"/>
                </a:cubicBezTo>
                <a:cubicBezTo>
                  <a:pt x="225" y="79"/>
                  <a:pt x="225" y="77"/>
                  <a:pt x="225" y="76"/>
                </a:cubicBezTo>
                <a:cubicBezTo>
                  <a:pt x="212" y="76"/>
                  <a:pt x="212" y="76"/>
                  <a:pt x="212" y="76"/>
                </a:cubicBezTo>
                <a:cubicBezTo>
                  <a:pt x="210" y="76"/>
                  <a:pt x="210" y="76"/>
                  <a:pt x="210" y="76"/>
                </a:cubicBezTo>
                <a:cubicBezTo>
                  <a:pt x="195" y="76"/>
                  <a:pt x="195" y="76"/>
                  <a:pt x="195" y="76"/>
                </a:cubicBezTo>
                <a:cubicBezTo>
                  <a:pt x="192" y="33"/>
                  <a:pt x="157" y="0"/>
                  <a:pt x="114" y="0"/>
                </a:cubicBezTo>
                <a:cubicBezTo>
                  <a:pt x="71" y="0"/>
                  <a:pt x="36" y="33"/>
                  <a:pt x="34" y="76"/>
                </a:cubicBezTo>
                <a:cubicBezTo>
                  <a:pt x="16" y="76"/>
                  <a:pt x="16" y="76"/>
                  <a:pt x="16" y="76"/>
                </a:cubicBezTo>
                <a:cubicBezTo>
                  <a:pt x="3" y="76"/>
                  <a:pt x="3" y="76"/>
                  <a:pt x="3" y="76"/>
                </a:cubicBezTo>
                <a:cubicBezTo>
                  <a:pt x="3" y="77"/>
                  <a:pt x="3" y="79"/>
                  <a:pt x="3" y="81"/>
                </a:cubicBezTo>
                <a:cubicBezTo>
                  <a:pt x="3" y="138"/>
                  <a:pt x="46" y="184"/>
                  <a:pt x="101" y="191"/>
                </a:cubicBezTo>
                <a:cubicBezTo>
                  <a:pt x="101" y="231"/>
                  <a:pt x="101" y="231"/>
                  <a:pt x="101" y="231"/>
                </a:cubicBezTo>
                <a:cubicBezTo>
                  <a:pt x="12" y="231"/>
                  <a:pt x="12" y="231"/>
                  <a:pt x="12" y="231"/>
                </a:cubicBezTo>
                <a:cubicBezTo>
                  <a:pt x="5" y="231"/>
                  <a:pt x="0" y="236"/>
                  <a:pt x="0" y="243"/>
                </a:cubicBezTo>
                <a:cubicBezTo>
                  <a:pt x="0" y="249"/>
                  <a:pt x="5" y="254"/>
                  <a:pt x="12" y="254"/>
                </a:cubicBezTo>
                <a:cubicBezTo>
                  <a:pt x="213" y="254"/>
                  <a:pt x="213" y="254"/>
                  <a:pt x="213" y="254"/>
                </a:cubicBezTo>
                <a:cubicBezTo>
                  <a:pt x="220" y="254"/>
                  <a:pt x="225" y="249"/>
                  <a:pt x="225" y="243"/>
                </a:cubicBezTo>
                <a:cubicBezTo>
                  <a:pt x="225" y="236"/>
                  <a:pt x="220" y="231"/>
                  <a:pt x="213" y="231"/>
                </a:cubicBezTo>
                <a:close/>
                <a:moveTo>
                  <a:pt x="176" y="80"/>
                </a:moveTo>
                <a:cubicBezTo>
                  <a:pt x="176" y="114"/>
                  <a:pt x="148" y="141"/>
                  <a:pt x="114" y="141"/>
                </a:cubicBezTo>
                <a:cubicBezTo>
                  <a:pt x="90" y="141"/>
                  <a:pt x="70" y="128"/>
                  <a:pt x="60" y="108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53" y="24"/>
                  <a:pt x="176" y="49"/>
                  <a:pt x="176" y="80"/>
                </a:cubicBezTo>
                <a:close/>
                <a:moveTo>
                  <a:pt x="56" y="98"/>
                </a:moveTo>
                <a:cubicBezTo>
                  <a:pt x="55" y="95"/>
                  <a:pt x="54" y="92"/>
                  <a:pt x="54" y="89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107" y="19"/>
                  <a:pt x="110" y="19"/>
                  <a:pt x="113" y="19"/>
                </a:cubicBezTo>
                <a:lnTo>
                  <a:pt x="56" y="98"/>
                </a:lnTo>
                <a:close/>
                <a:moveTo>
                  <a:pt x="90" y="24"/>
                </a:moveTo>
                <a:cubicBezTo>
                  <a:pt x="53" y="74"/>
                  <a:pt x="53" y="74"/>
                  <a:pt x="53" y="74"/>
                </a:cubicBezTo>
                <a:cubicBezTo>
                  <a:pt x="55" y="52"/>
                  <a:pt x="70" y="32"/>
                  <a:pt x="90" y="24"/>
                </a:cubicBezTo>
                <a:close/>
                <a:moveTo>
                  <a:pt x="16" y="86"/>
                </a:moveTo>
                <a:cubicBezTo>
                  <a:pt x="34" y="86"/>
                  <a:pt x="34" y="86"/>
                  <a:pt x="34" y="86"/>
                </a:cubicBezTo>
                <a:cubicBezTo>
                  <a:pt x="36" y="128"/>
                  <a:pt x="71" y="162"/>
                  <a:pt x="114" y="162"/>
                </a:cubicBezTo>
                <a:cubicBezTo>
                  <a:pt x="157" y="162"/>
                  <a:pt x="192" y="128"/>
                  <a:pt x="195" y="86"/>
                </a:cubicBezTo>
                <a:cubicBezTo>
                  <a:pt x="212" y="86"/>
                  <a:pt x="212" y="86"/>
                  <a:pt x="212" y="86"/>
                </a:cubicBezTo>
                <a:cubicBezTo>
                  <a:pt x="210" y="138"/>
                  <a:pt x="167" y="179"/>
                  <a:pt x="114" y="179"/>
                </a:cubicBezTo>
                <a:cubicBezTo>
                  <a:pt x="62" y="179"/>
                  <a:pt x="19" y="138"/>
                  <a:pt x="16" y="86"/>
                </a:cubicBezTo>
                <a:close/>
              </a:path>
            </a:pathLst>
          </a:custGeom>
          <a:solidFill>
            <a:srgbClr val="DCDCDC">
              <a:alpha val="34000"/>
            </a:srgbClr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3" name="그룹 12"/>
          <p:cNvGrpSpPr/>
          <p:nvPr/>
        </p:nvGrpSpPr>
        <p:grpSpPr>
          <a:xfrm>
            <a:off x="8994709" y="5392079"/>
            <a:ext cx="372094" cy="514757"/>
            <a:chOff x="-4527460" y="5142883"/>
            <a:chExt cx="708026" cy="979488"/>
          </a:xfrm>
          <a:solidFill>
            <a:srgbClr val="DCDCDC">
              <a:alpha val="34000"/>
            </a:srgbClr>
          </a:solidFill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-4527460" y="5828683"/>
              <a:ext cx="231775" cy="293688"/>
            </a:xfrm>
            <a:custGeom>
              <a:avLst/>
              <a:gdLst>
                <a:gd name="T0" fmla="*/ 59 w 62"/>
                <a:gd name="T1" fmla="*/ 2 h 78"/>
                <a:gd name="T2" fmla="*/ 59 w 62"/>
                <a:gd name="T3" fmla="*/ 0 h 78"/>
                <a:gd name="T4" fmla="*/ 3 w 62"/>
                <a:gd name="T5" fmla="*/ 0 h 78"/>
                <a:gd name="T6" fmla="*/ 3 w 62"/>
                <a:gd name="T7" fmla="*/ 2 h 78"/>
                <a:gd name="T8" fmla="*/ 0 w 62"/>
                <a:gd name="T9" fmla="*/ 7 h 78"/>
                <a:gd name="T10" fmla="*/ 3 w 62"/>
                <a:gd name="T11" fmla="*/ 12 h 78"/>
                <a:gd name="T12" fmla="*/ 3 w 62"/>
                <a:gd name="T13" fmla="*/ 66 h 78"/>
                <a:gd name="T14" fmla="*/ 14 w 62"/>
                <a:gd name="T15" fmla="*/ 78 h 78"/>
                <a:gd name="T16" fmla="*/ 48 w 62"/>
                <a:gd name="T17" fmla="*/ 78 h 78"/>
                <a:gd name="T18" fmla="*/ 59 w 62"/>
                <a:gd name="T19" fmla="*/ 66 h 78"/>
                <a:gd name="T20" fmla="*/ 59 w 62"/>
                <a:gd name="T21" fmla="*/ 12 h 78"/>
                <a:gd name="T22" fmla="*/ 62 w 62"/>
                <a:gd name="T23" fmla="*/ 7 h 78"/>
                <a:gd name="T24" fmla="*/ 59 w 62"/>
                <a:gd name="T25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78">
                  <a:moveTo>
                    <a:pt x="59" y="2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9"/>
                    <a:pt x="1" y="11"/>
                    <a:pt x="3" y="1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73"/>
                    <a:pt x="8" y="78"/>
                    <a:pt x="14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54" y="78"/>
                    <a:pt x="59" y="73"/>
                    <a:pt x="59" y="66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1" y="11"/>
                    <a:pt x="62" y="9"/>
                    <a:pt x="62" y="7"/>
                  </a:cubicBezTo>
                  <a:cubicBezTo>
                    <a:pt x="62" y="5"/>
                    <a:pt x="61" y="3"/>
                    <a:pt x="5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-4527460" y="5663583"/>
              <a:ext cx="231775" cy="123825"/>
            </a:xfrm>
            <a:custGeom>
              <a:avLst/>
              <a:gdLst>
                <a:gd name="T0" fmla="*/ 3 w 62"/>
                <a:gd name="T1" fmla="*/ 33 h 33"/>
                <a:gd name="T2" fmla="*/ 59 w 62"/>
                <a:gd name="T3" fmla="*/ 33 h 33"/>
                <a:gd name="T4" fmla="*/ 62 w 62"/>
                <a:gd name="T5" fmla="*/ 17 h 33"/>
                <a:gd name="T6" fmla="*/ 59 w 62"/>
                <a:gd name="T7" fmla="*/ 0 h 33"/>
                <a:gd name="T8" fmla="*/ 3 w 62"/>
                <a:gd name="T9" fmla="*/ 0 h 33"/>
                <a:gd name="T10" fmla="*/ 0 w 62"/>
                <a:gd name="T11" fmla="*/ 17 h 33"/>
                <a:gd name="T12" fmla="*/ 3 w 62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33">
                  <a:moveTo>
                    <a:pt x="3" y="33"/>
                  </a:moveTo>
                  <a:cubicBezTo>
                    <a:pt x="59" y="33"/>
                    <a:pt x="59" y="33"/>
                    <a:pt x="59" y="33"/>
                  </a:cubicBezTo>
                  <a:cubicBezTo>
                    <a:pt x="62" y="33"/>
                    <a:pt x="62" y="17"/>
                    <a:pt x="62" y="17"/>
                  </a:cubicBezTo>
                  <a:cubicBezTo>
                    <a:pt x="62" y="13"/>
                    <a:pt x="62" y="0"/>
                    <a:pt x="5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13"/>
                    <a:pt x="0" y="17"/>
                  </a:cubicBezTo>
                  <a:cubicBezTo>
                    <a:pt x="0" y="17"/>
                    <a:pt x="0" y="33"/>
                    <a:pt x="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-4516347" y="5142883"/>
              <a:ext cx="209550" cy="479425"/>
            </a:xfrm>
            <a:custGeom>
              <a:avLst/>
              <a:gdLst>
                <a:gd name="T0" fmla="*/ 56 w 56"/>
                <a:gd name="T1" fmla="*/ 12 h 128"/>
                <a:gd name="T2" fmla="*/ 45 w 56"/>
                <a:gd name="T3" fmla="*/ 0 h 128"/>
                <a:gd name="T4" fmla="*/ 11 w 56"/>
                <a:gd name="T5" fmla="*/ 0 h 128"/>
                <a:gd name="T6" fmla="*/ 0 w 56"/>
                <a:gd name="T7" fmla="*/ 12 h 128"/>
                <a:gd name="T8" fmla="*/ 0 w 56"/>
                <a:gd name="T9" fmla="*/ 128 h 128"/>
                <a:gd name="T10" fmla="*/ 56 w 56"/>
                <a:gd name="T11" fmla="*/ 128 h 128"/>
                <a:gd name="T12" fmla="*/ 56 w 56"/>
                <a:gd name="T13" fmla="*/ 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128">
                  <a:moveTo>
                    <a:pt x="56" y="12"/>
                  </a:moveTo>
                  <a:cubicBezTo>
                    <a:pt x="56" y="5"/>
                    <a:pt x="51" y="0"/>
                    <a:pt x="4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56" y="128"/>
                    <a:pt x="56" y="128"/>
                    <a:pt x="56" y="128"/>
                  </a:cubicBezTo>
                  <a:lnTo>
                    <a:pt x="5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-4051210" y="5663583"/>
              <a:ext cx="228600" cy="123825"/>
            </a:xfrm>
            <a:custGeom>
              <a:avLst/>
              <a:gdLst>
                <a:gd name="T0" fmla="*/ 3 w 61"/>
                <a:gd name="T1" fmla="*/ 33 h 33"/>
                <a:gd name="T2" fmla="*/ 58 w 61"/>
                <a:gd name="T3" fmla="*/ 33 h 33"/>
                <a:gd name="T4" fmla="*/ 61 w 61"/>
                <a:gd name="T5" fmla="*/ 17 h 33"/>
                <a:gd name="T6" fmla="*/ 58 w 61"/>
                <a:gd name="T7" fmla="*/ 0 h 33"/>
                <a:gd name="T8" fmla="*/ 3 w 61"/>
                <a:gd name="T9" fmla="*/ 0 h 33"/>
                <a:gd name="T10" fmla="*/ 0 w 61"/>
                <a:gd name="T11" fmla="*/ 17 h 33"/>
                <a:gd name="T12" fmla="*/ 3 w 61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33">
                  <a:moveTo>
                    <a:pt x="3" y="33"/>
                  </a:moveTo>
                  <a:cubicBezTo>
                    <a:pt x="58" y="33"/>
                    <a:pt x="58" y="33"/>
                    <a:pt x="58" y="33"/>
                  </a:cubicBezTo>
                  <a:cubicBezTo>
                    <a:pt x="61" y="33"/>
                    <a:pt x="61" y="17"/>
                    <a:pt x="61" y="17"/>
                  </a:cubicBezTo>
                  <a:cubicBezTo>
                    <a:pt x="61" y="13"/>
                    <a:pt x="61" y="0"/>
                    <a:pt x="5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13"/>
                    <a:pt x="0" y="17"/>
                  </a:cubicBezTo>
                  <a:cubicBezTo>
                    <a:pt x="0" y="17"/>
                    <a:pt x="0" y="33"/>
                    <a:pt x="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-4055972" y="5828683"/>
              <a:ext cx="236538" cy="293688"/>
            </a:xfrm>
            <a:custGeom>
              <a:avLst/>
              <a:gdLst>
                <a:gd name="T0" fmla="*/ 63 w 63"/>
                <a:gd name="T1" fmla="*/ 7 h 78"/>
                <a:gd name="T2" fmla="*/ 60 w 63"/>
                <a:gd name="T3" fmla="*/ 2 h 78"/>
                <a:gd name="T4" fmla="*/ 60 w 63"/>
                <a:gd name="T5" fmla="*/ 0 h 78"/>
                <a:gd name="T6" fmla="*/ 3 w 63"/>
                <a:gd name="T7" fmla="*/ 0 h 78"/>
                <a:gd name="T8" fmla="*/ 3 w 63"/>
                <a:gd name="T9" fmla="*/ 2 h 78"/>
                <a:gd name="T10" fmla="*/ 0 w 63"/>
                <a:gd name="T11" fmla="*/ 7 h 78"/>
                <a:gd name="T12" fmla="*/ 3 w 63"/>
                <a:gd name="T13" fmla="*/ 12 h 78"/>
                <a:gd name="T14" fmla="*/ 3 w 63"/>
                <a:gd name="T15" fmla="*/ 66 h 78"/>
                <a:gd name="T16" fmla="*/ 15 w 63"/>
                <a:gd name="T17" fmla="*/ 78 h 78"/>
                <a:gd name="T18" fmla="*/ 48 w 63"/>
                <a:gd name="T19" fmla="*/ 78 h 78"/>
                <a:gd name="T20" fmla="*/ 60 w 63"/>
                <a:gd name="T21" fmla="*/ 66 h 78"/>
                <a:gd name="T22" fmla="*/ 60 w 63"/>
                <a:gd name="T23" fmla="*/ 12 h 78"/>
                <a:gd name="T24" fmla="*/ 63 w 63"/>
                <a:gd name="T25" fmla="*/ 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78">
                  <a:moveTo>
                    <a:pt x="63" y="7"/>
                  </a:moveTo>
                  <a:cubicBezTo>
                    <a:pt x="63" y="5"/>
                    <a:pt x="62" y="3"/>
                    <a:pt x="60" y="2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0" y="5"/>
                    <a:pt x="0" y="7"/>
                  </a:cubicBezTo>
                  <a:cubicBezTo>
                    <a:pt x="0" y="9"/>
                    <a:pt x="2" y="11"/>
                    <a:pt x="3" y="1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73"/>
                    <a:pt x="8" y="78"/>
                    <a:pt x="15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55" y="78"/>
                    <a:pt x="60" y="73"/>
                    <a:pt x="60" y="66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2" y="11"/>
                    <a:pt x="63" y="9"/>
                    <a:pt x="6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-3998822" y="5198445"/>
              <a:ext cx="123825" cy="198438"/>
            </a:xfrm>
            <a:custGeom>
              <a:avLst/>
              <a:gdLst>
                <a:gd name="T0" fmla="*/ 33 w 33"/>
                <a:gd name="T1" fmla="*/ 53 h 53"/>
                <a:gd name="T2" fmla="*/ 33 w 33"/>
                <a:gd name="T3" fmla="*/ 25 h 53"/>
                <a:gd name="T4" fmla="*/ 5 w 33"/>
                <a:gd name="T5" fmla="*/ 3 h 53"/>
                <a:gd name="T6" fmla="*/ 0 w 33"/>
                <a:gd name="T7" fmla="*/ 6 h 53"/>
                <a:gd name="T8" fmla="*/ 0 w 33"/>
                <a:gd name="T9" fmla="*/ 53 h 53"/>
                <a:gd name="T10" fmla="*/ 33 w 33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53">
                  <a:moveTo>
                    <a:pt x="33" y="53"/>
                  </a:moveTo>
                  <a:cubicBezTo>
                    <a:pt x="33" y="25"/>
                    <a:pt x="33" y="25"/>
                    <a:pt x="33" y="2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0" y="0"/>
                    <a:pt x="0" y="6"/>
                    <a:pt x="0" y="6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3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-4021047" y="5434983"/>
              <a:ext cx="168275" cy="187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8455942" y="5373725"/>
            <a:ext cx="409636" cy="533111"/>
            <a:chOff x="-2925672" y="989983"/>
            <a:chExt cx="779462" cy="1014412"/>
          </a:xfrm>
          <a:solidFill>
            <a:srgbClr val="DCDCDC">
              <a:alpha val="34000"/>
            </a:srgbClr>
          </a:solidFill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-2925672" y="1474170"/>
              <a:ext cx="382588" cy="530225"/>
            </a:xfrm>
            <a:custGeom>
              <a:avLst/>
              <a:gdLst>
                <a:gd name="T0" fmla="*/ 77 w 102"/>
                <a:gd name="T1" fmla="*/ 0 h 141"/>
                <a:gd name="T2" fmla="*/ 76 w 102"/>
                <a:gd name="T3" fmla="*/ 0 h 141"/>
                <a:gd name="T4" fmla="*/ 25 w 102"/>
                <a:gd name="T5" fmla="*/ 0 h 141"/>
                <a:gd name="T6" fmla="*/ 25 w 102"/>
                <a:gd name="T7" fmla="*/ 0 h 141"/>
                <a:gd name="T8" fmla="*/ 18 w 102"/>
                <a:gd name="T9" fmla="*/ 3 h 141"/>
                <a:gd name="T10" fmla="*/ 0 w 102"/>
                <a:gd name="T11" fmla="*/ 74 h 141"/>
                <a:gd name="T12" fmla="*/ 12 w 102"/>
                <a:gd name="T13" fmla="*/ 136 h 141"/>
                <a:gd name="T14" fmla="*/ 12 w 102"/>
                <a:gd name="T15" fmla="*/ 136 h 141"/>
                <a:gd name="T16" fmla="*/ 23 w 102"/>
                <a:gd name="T17" fmla="*/ 141 h 141"/>
                <a:gd name="T18" fmla="*/ 79 w 102"/>
                <a:gd name="T19" fmla="*/ 141 h 141"/>
                <a:gd name="T20" fmla="*/ 89 w 102"/>
                <a:gd name="T21" fmla="*/ 137 h 141"/>
                <a:gd name="T22" fmla="*/ 102 w 102"/>
                <a:gd name="T23" fmla="*/ 74 h 141"/>
                <a:gd name="T24" fmla="*/ 84 w 102"/>
                <a:gd name="T25" fmla="*/ 2 h 141"/>
                <a:gd name="T26" fmla="*/ 77 w 102"/>
                <a:gd name="T2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141">
                  <a:moveTo>
                    <a:pt x="77" y="0"/>
                  </a:moveTo>
                  <a:cubicBezTo>
                    <a:pt x="77" y="0"/>
                    <a:pt x="77" y="0"/>
                    <a:pt x="7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1" y="0"/>
                    <a:pt x="19" y="2"/>
                    <a:pt x="18" y="3"/>
                  </a:cubicBezTo>
                  <a:cubicBezTo>
                    <a:pt x="7" y="20"/>
                    <a:pt x="0" y="46"/>
                    <a:pt x="0" y="74"/>
                  </a:cubicBezTo>
                  <a:cubicBezTo>
                    <a:pt x="0" y="98"/>
                    <a:pt x="5" y="119"/>
                    <a:pt x="12" y="136"/>
                  </a:cubicBezTo>
                  <a:cubicBezTo>
                    <a:pt x="12" y="136"/>
                    <a:pt x="12" y="136"/>
                    <a:pt x="12" y="136"/>
                  </a:cubicBezTo>
                  <a:cubicBezTo>
                    <a:pt x="12" y="136"/>
                    <a:pt x="14" y="141"/>
                    <a:pt x="23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85" y="141"/>
                    <a:pt x="88" y="138"/>
                    <a:pt x="89" y="137"/>
                  </a:cubicBezTo>
                  <a:cubicBezTo>
                    <a:pt x="97" y="120"/>
                    <a:pt x="102" y="98"/>
                    <a:pt x="102" y="74"/>
                  </a:cubicBezTo>
                  <a:cubicBezTo>
                    <a:pt x="102" y="46"/>
                    <a:pt x="95" y="20"/>
                    <a:pt x="84" y="2"/>
                  </a:cubicBezTo>
                  <a:cubicBezTo>
                    <a:pt x="83" y="2"/>
                    <a:pt x="81" y="0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-2832010" y="989983"/>
              <a:ext cx="190500" cy="450850"/>
            </a:xfrm>
            <a:custGeom>
              <a:avLst/>
              <a:gdLst>
                <a:gd name="T0" fmla="*/ 51 w 51"/>
                <a:gd name="T1" fmla="*/ 114 h 120"/>
                <a:gd name="T2" fmla="*/ 48 w 51"/>
                <a:gd name="T3" fmla="*/ 114 h 120"/>
                <a:gd name="T4" fmla="*/ 48 w 51"/>
                <a:gd name="T5" fmla="*/ 14 h 120"/>
                <a:gd name="T6" fmla="*/ 34 w 51"/>
                <a:gd name="T7" fmla="*/ 0 h 120"/>
                <a:gd name="T8" fmla="*/ 17 w 51"/>
                <a:gd name="T9" fmla="*/ 0 h 120"/>
                <a:gd name="T10" fmla="*/ 4 w 51"/>
                <a:gd name="T11" fmla="*/ 14 h 120"/>
                <a:gd name="T12" fmla="*/ 4 w 51"/>
                <a:gd name="T13" fmla="*/ 114 h 120"/>
                <a:gd name="T14" fmla="*/ 0 w 51"/>
                <a:gd name="T15" fmla="*/ 114 h 120"/>
                <a:gd name="T16" fmla="*/ 0 w 51"/>
                <a:gd name="T17" fmla="*/ 120 h 120"/>
                <a:gd name="T18" fmla="*/ 51 w 51"/>
                <a:gd name="T19" fmla="*/ 120 h 120"/>
                <a:gd name="T20" fmla="*/ 51 w 51"/>
                <a:gd name="T21" fmla="*/ 11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120">
                  <a:moveTo>
                    <a:pt x="51" y="114"/>
                  </a:moveTo>
                  <a:cubicBezTo>
                    <a:pt x="48" y="114"/>
                    <a:pt x="48" y="114"/>
                    <a:pt x="48" y="1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6"/>
                    <a:pt x="42" y="0"/>
                    <a:pt x="3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0" y="0"/>
                    <a:pt x="4" y="6"/>
                    <a:pt x="4" y="14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51" y="120"/>
                    <a:pt x="51" y="120"/>
                    <a:pt x="51" y="120"/>
                  </a:cubicBezTo>
                  <a:lnTo>
                    <a:pt x="5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-2333535" y="1163020"/>
              <a:ext cx="187325" cy="841375"/>
            </a:xfrm>
            <a:custGeom>
              <a:avLst/>
              <a:gdLst>
                <a:gd name="T0" fmla="*/ 50 w 50"/>
                <a:gd name="T1" fmla="*/ 104 h 224"/>
                <a:gd name="T2" fmla="*/ 30 w 50"/>
                <a:gd name="T3" fmla="*/ 104 h 224"/>
                <a:gd name="T4" fmla="*/ 30 w 50"/>
                <a:gd name="T5" fmla="*/ 5 h 224"/>
                <a:gd name="T6" fmla="*/ 25 w 50"/>
                <a:gd name="T7" fmla="*/ 0 h 224"/>
                <a:gd name="T8" fmla="*/ 20 w 50"/>
                <a:gd name="T9" fmla="*/ 5 h 224"/>
                <a:gd name="T10" fmla="*/ 20 w 50"/>
                <a:gd name="T11" fmla="*/ 104 h 224"/>
                <a:gd name="T12" fmla="*/ 0 w 50"/>
                <a:gd name="T13" fmla="*/ 104 h 224"/>
                <a:gd name="T14" fmla="*/ 0 w 50"/>
                <a:gd name="T15" fmla="*/ 110 h 224"/>
                <a:gd name="T16" fmla="*/ 3 w 50"/>
                <a:gd name="T17" fmla="*/ 110 h 224"/>
                <a:gd name="T18" fmla="*/ 3 w 50"/>
                <a:gd name="T19" fmla="*/ 210 h 224"/>
                <a:gd name="T20" fmla="*/ 16 w 50"/>
                <a:gd name="T21" fmla="*/ 224 h 224"/>
                <a:gd name="T22" fmla="*/ 33 w 50"/>
                <a:gd name="T23" fmla="*/ 224 h 224"/>
                <a:gd name="T24" fmla="*/ 47 w 50"/>
                <a:gd name="T25" fmla="*/ 210 h 224"/>
                <a:gd name="T26" fmla="*/ 47 w 50"/>
                <a:gd name="T27" fmla="*/ 110 h 224"/>
                <a:gd name="T28" fmla="*/ 50 w 50"/>
                <a:gd name="T29" fmla="*/ 110 h 224"/>
                <a:gd name="T30" fmla="*/ 50 w 50"/>
                <a:gd name="T31" fmla="*/ 10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24">
                  <a:moveTo>
                    <a:pt x="50" y="104"/>
                  </a:moveTo>
                  <a:cubicBezTo>
                    <a:pt x="30" y="104"/>
                    <a:pt x="30" y="104"/>
                    <a:pt x="30" y="104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2"/>
                    <a:pt x="28" y="0"/>
                    <a:pt x="25" y="0"/>
                  </a:cubicBezTo>
                  <a:cubicBezTo>
                    <a:pt x="22" y="0"/>
                    <a:pt x="20" y="2"/>
                    <a:pt x="20" y="5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210"/>
                    <a:pt x="3" y="210"/>
                    <a:pt x="3" y="210"/>
                  </a:cubicBezTo>
                  <a:cubicBezTo>
                    <a:pt x="3" y="218"/>
                    <a:pt x="9" y="224"/>
                    <a:pt x="16" y="224"/>
                  </a:cubicBezTo>
                  <a:cubicBezTo>
                    <a:pt x="33" y="224"/>
                    <a:pt x="33" y="224"/>
                    <a:pt x="33" y="224"/>
                  </a:cubicBezTo>
                  <a:cubicBezTo>
                    <a:pt x="41" y="224"/>
                    <a:pt x="47" y="218"/>
                    <a:pt x="47" y="210"/>
                  </a:cubicBezTo>
                  <a:cubicBezTo>
                    <a:pt x="47" y="110"/>
                    <a:pt x="47" y="110"/>
                    <a:pt x="47" y="110"/>
                  </a:cubicBezTo>
                  <a:cubicBezTo>
                    <a:pt x="50" y="110"/>
                    <a:pt x="50" y="110"/>
                    <a:pt x="50" y="110"/>
                  </a:cubicBezTo>
                  <a:lnTo>
                    <a:pt x="50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-2298610" y="1042370"/>
              <a:ext cx="119063" cy="101600"/>
            </a:xfrm>
            <a:custGeom>
              <a:avLst/>
              <a:gdLst>
                <a:gd name="T0" fmla="*/ 11 w 32"/>
                <a:gd name="T1" fmla="*/ 23 h 27"/>
                <a:gd name="T2" fmla="*/ 20 w 32"/>
                <a:gd name="T3" fmla="*/ 23 h 27"/>
                <a:gd name="T4" fmla="*/ 30 w 32"/>
                <a:gd name="T5" fmla="*/ 8 h 27"/>
                <a:gd name="T6" fmla="*/ 25 w 32"/>
                <a:gd name="T7" fmla="*/ 0 h 27"/>
                <a:gd name="T8" fmla="*/ 7 w 32"/>
                <a:gd name="T9" fmla="*/ 0 h 27"/>
                <a:gd name="T10" fmla="*/ 2 w 32"/>
                <a:gd name="T11" fmla="*/ 8 h 27"/>
                <a:gd name="T12" fmla="*/ 11 w 32"/>
                <a:gd name="T13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7">
                  <a:moveTo>
                    <a:pt x="11" y="23"/>
                  </a:moveTo>
                  <a:cubicBezTo>
                    <a:pt x="14" y="27"/>
                    <a:pt x="18" y="27"/>
                    <a:pt x="20" y="23"/>
                  </a:cubicBezTo>
                  <a:cubicBezTo>
                    <a:pt x="23" y="19"/>
                    <a:pt x="27" y="12"/>
                    <a:pt x="30" y="8"/>
                  </a:cubicBezTo>
                  <a:cubicBezTo>
                    <a:pt x="32" y="3"/>
                    <a:pt x="30" y="0"/>
                    <a:pt x="25" y="0"/>
                  </a:cubicBezTo>
                  <a:cubicBezTo>
                    <a:pt x="20" y="0"/>
                    <a:pt x="12" y="0"/>
                    <a:pt x="7" y="0"/>
                  </a:cubicBezTo>
                  <a:cubicBezTo>
                    <a:pt x="2" y="0"/>
                    <a:pt x="0" y="3"/>
                    <a:pt x="2" y="8"/>
                  </a:cubicBezTo>
                  <a:cubicBezTo>
                    <a:pt x="5" y="12"/>
                    <a:pt x="9" y="19"/>
                    <a:pt x="1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9402585" y="4972234"/>
            <a:ext cx="882452" cy="934602"/>
            <a:chOff x="-5091022" y="964583"/>
            <a:chExt cx="1020763" cy="1081087"/>
          </a:xfrm>
          <a:solidFill>
            <a:srgbClr val="DCDCDC">
              <a:alpha val="34000"/>
            </a:srgbClr>
          </a:solidFill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-4981485" y="1831358"/>
              <a:ext cx="319088" cy="134938"/>
            </a:xfrm>
            <a:custGeom>
              <a:avLst/>
              <a:gdLst>
                <a:gd name="T0" fmla="*/ 7 w 201"/>
                <a:gd name="T1" fmla="*/ 85 h 85"/>
                <a:gd name="T2" fmla="*/ 196 w 201"/>
                <a:gd name="T3" fmla="*/ 85 h 85"/>
                <a:gd name="T4" fmla="*/ 201 w 201"/>
                <a:gd name="T5" fmla="*/ 0 h 85"/>
                <a:gd name="T6" fmla="*/ 0 w 201"/>
                <a:gd name="T7" fmla="*/ 0 h 85"/>
                <a:gd name="T8" fmla="*/ 7 w 201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85">
                  <a:moveTo>
                    <a:pt x="7" y="85"/>
                  </a:moveTo>
                  <a:lnTo>
                    <a:pt x="196" y="85"/>
                  </a:lnTo>
                  <a:lnTo>
                    <a:pt x="201" y="0"/>
                  </a:lnTo>
                  <a:lnTo>
                    <a:pt x="0" y="0"/>
                  </a:lnTo>
                  <a:lnTo>
                    <a:pt x="7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-4970372" y="1985345"/>
              <a:ext cx="295275" cy="52388"/>
            </a:xfrm>
            <a:custGeom>
              <a:avLst/>
              <a:gdLst>
                <a:gd name="T0" fmla="*/ 15 w 79"/>
                <a:gd name="T1" fmla="*/ 14 h 14"/>
                <a:gd name="T2" fmla="*/ 65 w 79"/>
                <a:gd name="T3" fmla="*/ 14 h 14"/>
                <a:gd name="T4" fmla="*/ 79 w 79"/>
                <a:gd name="T5" fmla="*/ 0 h 14"/>
                <a:gd name="T6" fmla="*/ 0 w 79"/>
                <a:gd name="T7" fmla="*/ 0 h 14"/>
                <a:gd name="T8" fmla="*/ 15 w 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4">
                  <a:moveTo>
                    <a:pt x="15" y="14"/>
                  </a:moveTo>
                  <a:cubicBezTo>
                    <a:pt x="65" y="14"/>
                    <a:pt x="65" y="14"/>
                    <a:pt x="65" y="14"/>
                  </a:cubicBezTo>
                  <a:cubicBezTo>
                    <a:pt x="73" y="14"/>
                    <a:pt x="79" y="7"/>
                    <a:pt x="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7" y="14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-5091022" y="964583"/>
              <a:ext cx="539750" cy="36513"/>
            </a:xfrm>
            <a:custGeom>
              <a:avLst/>
              <a:gdLst>
                <a:gd name="T0" fmla="*/ 128 w 144"/>
                <a:gd name="T1" fmla="*/ 0 h 10"/>
                <a:gd name="T2" fmla="*/ 15 w 144"/>
                <a:gd name="T3" fmla="*/ 0 h 10"/>
                <a:gd name="T4" fmla="*/ 0 w 144"/>
                <a:gd name="T5" fmla="*/ 10 h 10"/>
                <a:gd name="T6" fmla="*/ 143 w 144"/>
                <a:gd name="T7" fmla="*/ 10 h 10"/>
                <a:gd name="T8" fmla="*/ 128 w 14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0">
                  <a:moveTo>
                    <a:pt x="128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4"/>
                    <a:pt x="0" y="10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4" y="4"/>
                    <a:pt x="143" y="0"/>
                    <a:pt x="1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auto">
            <a:xfrm>
              <a:off x="-5091022" y="1016970"/>
              <a:ext cx="536575" cy="776288"/>
            </a:xfrm>
            <a:custGeom>
              <a:avLst/>
              <a:gdLst>
                <a:gd name="T0" fmla="*/ 0 w 143"/>
                <a:gd name="T1" fmla="*/ 1 h 207"/>
                <a:gd name="T2" fmla="*/ 25 w 143"/>
                <a:gd name="T3" fmla="*/ 207 h 207"/>
                <a:gd name="T4" fmla="*/ 117 w 143"/>
                <a:gd name="T5" fmla="*/ 207 h 207"/>
                <a:gd name="T6" fmla="*/ 143 w 143"/>
                <a:gd name="T7" fmla="*/ 1 h 207"/>
                <a:gd name="T8" fmla="*/ 143 w 143"/>
                <a:gd name="T9" fmla="*/ 0 h 207"/>
                <a:gd name="T10" fmla="*/ 0 w 143"/>
                <a:gd name="T11" fmla="*/ 0 h 207"/>
                <a:gd name="T12" fmla="*/ 0 w 143"/>
                <a:gd name="T13" fmla="*/ 1 h 207"/>
                <a:gd name="T14" fmla="*/ 72 w 143"/>
                <a:gd name="T15" fmla="*/ 44 h 207"/>
                <a:gd name="T16" fmla="*/ 101 w 143"/>
                <a:gd name="T17" fmla="*/ 100 h 207"/>
                <a:gd name="T18" fmla="*/ 72 w 143"/>
                <a:gd name="T19" fmla="*/ 156 h 207"/>
                <a:gd name="T20" fmla="*/ 42 w 143"/>
                <a:gd name="T21" fmla="*/ 100 h 207"/>
                <a:gd name="T22" fmla="*/ 72 w 143"/>
                <a:gd name="T23" fmla="*/ 44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3" h="207">
                  <a:moveTo>
                    <a:pt x="0" y="1"/>
                  </a:moveTo>
                  <a:cubicBezTo>
                    <a:pt x="25" y="207"/>
                    <a:pt x="25" y="207"/>
                    <a:pt x="25" y="207"/>
                  </a:cubicBezTo>
                  <a:cubicBezTo>
                    <a:pt x="117" y="207"/>
                    <a:pt x="117" y="207"/>
                    <a:pt x="117" y="207"/>
                  </a:cubicBezTo>
                  <a:cubicBezTo>
                    <a:pt x="143" y="1"/>
                    <a:pt x="143" y="1"/>
                    <a:pt x="143" y="1"/>
                  </a:cubicBezTo>
                  <a:cubicBezTo>
                    <a:pt x="143" y="1"/>
                    <a:pt x="143" y="1"/>
                    <a:pt x="14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  <a:moveTo>
                    <a:pt x="72" y="44"/>
                  </a:moveTo>
                  <a:cubicBezTo>
                    <a:pt x="88" y="44"/>
                    <a:pt x="101" y="69"/>
                    <a:pt x="101" y="100"/>
                  </a:cubicBezTo>
                  <a:cubicBezTo>
                    <a:pt x="101" y="131"/>
                    <a:pt x="88" y="156"/>
                    <a:pt x="72" y="156"/>
                  </a:cubicBezTo>
                  <a:cubicBezTo>
                    <a:pt x="55" y="156"/>
                    <a:pt x="42" y="131"/>
                    <a:pt x="42" y="100"/>
                  </a:cubicBezTo>
                  <a:cubicBezTo>
                    <a:pt x="42" y="69"/>
                    <a:pt x="55" y="44"/>
                    <a:pt x="7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-4362360" y="970933"/>
              <a:ext cx="228600" cy="241300"/>
            </a:xfrm>
            <a:custGeom>
              <a:avLst/>
              <a:gdLst>
                <a:gd name="T0" fmla="*/ 61 w 61"/>
                <a:gd name="T1" fmla="*/ 22 h 64"/>
                <a:gd name="T2" fmla="*/ 39 w 61"/>
                <a:gd name="T3" fmla="*/ 0 h 64"/>
                <a:gd name="T4" fmla="*/ 21 w 61"/>
                <a:gd name="T5" fmla="*/ 0 h 64"/>
                <a:gd name="T6" fmla="*/ 0 w 61"/>
                <a:gd name="T7" fmla="*/ 22 h 64"/>
                <a:gd name="T8" fmla="*/ 0 w 61"/>
                <a:gd name="T9" fmla="*/ 64 h 64"/>
                <a:gd name="T10" fmla="*/ 61 w 61"/>
                <a:gd name="T11" fmla="*/ 64 h 64"/>
                <a:gd name="T12" fmla="*/ 61 w 61"/>
                <a:gd name="T13" fmla="*/ 2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64">
                  <a:moveTo>
                    <a:pt x="61" y="22"/>
                  </a:moveTo>
                  <a:cubicBezTo>
                    <a:pt x="61" y="10"/>
                    <a:pt x="51" y="0"/>
                    <a:pt x="39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0"/>
                    <a:pt x="0" y="2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61" y="64"/>
                    <a:pt x="61" y="64"/>
                    <a:pt x="61" y="64"/>
                  </a:cubicBezTo>
                  <a:lnTo>
                    <a:pt x="61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 noEditPoints="1"/>
            </p:cNvSpPr>
            <p:nvPr/>
          </p:nvSpPr>
          <p:spPr bwMode="auto">
            <a:xfrm>
              <a:off x="-4430622" y="1226520"/>
              <a:ext cx="360363" cy="819150"/>
            </a:xfrm>
            <a:custGeom>
              <a:avLst/>
              <a:gdLst>
                <a:gd name="T0" fmla="*/ 74 w 96"/>
                <a:gd name="T1" fmla="*/ 0 h 218"/>
                <a:gd name="T2" fmla="*/ 22 w 96"/>
                <a:gd name="T3" fmla="*/ 0 h 218"/>
                <a:gd name="T4" fmla="*/ 0 w 96"/>
                <a:gd name="T5" fmla="*/ 21 h 218"/>
                <a:gd name="T6" fmla="*/ 0 w 96"/>
                <a:gd name="T7" fmla="*/ 197 h 218"/>
                <a:gd name="T8" fmla="*/ 22 w 96"/>
                <a:gd name="T9" fmla="*/ 218 h 218"/>
                <a:gd name="T10" fmla="*/ 74 w 96"/>
                <a:gd name="T11" fmla="*/ 218 h 218"/>
                <a:gd name="T12" fmla="*/ 96 w 96"/>
                <a:gd name="T13" fmla="*/ 197 h 218"/>
                <a:gd name="T14" fmla="*/ 96 w 96"/>
                <a:gd name="T15" fmla="*/ 21 h 218"/>
                <a:gd name="T16" fmla="*/ 74 w 96"/>
                <a:gd name="T17" fmla="*/ 0 h 218"/>
                <a:gd name="T18" fmla="*/ 48 w 96"/>
                <a:gd name="T19" fmla="*/ 178 h 218"/>
                <a:gd name="T20" fmla="*/ 21 w 96"/>
                <a:gd name="T21" fmla="*/ 127 h 218"/>
                <a:gd name="T22" fmla="*/ 48 w 96"/>
                <a:gd name="T23" fmla="*/ 76 h 218"/>
                <a:gd name="T24" fmla="*/ 75 w 96"/>
                <a:gd name="T25" fmla="*/ 127 h 218"/>
                <a:gd name="T26" fmla="*/ 48 w 96"/>
                <a:gd name="T27" fmla="*/ 17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218">
                  <a:moveTo>
                    <a:pt x="74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09"/>
                    <a:pt x="10" y="218"/>
                    <a:pt x="22" y="218"/>
                  </a:cubicBezTo>
                  <a:cubicBezTo>
                    <a:pt x="74" y="218"/>
                    <a:pt x="74" y="218"/>
                    <a:pt x="74" y="218"/>
                  </a:cubicBezTo>
                  <a:cubicBezTo>
                    <a:pt x="86" y="218"/>
                    <a:pt x="96" y="209"/>
                    <a:pt x="96" y="197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6" y="9"/>
                    <a:pt x="86" y="0"/>
                    <a:pt x="74" y="0"/>
                  </a:cubicBezTo>
                  <a:close/>
                  <a:moveTo>
                    <a:pt x="48" y="178"/>
                  </a:moveTo>
                  <a:cubicBezTo>
                    <a:pt x="33" y="178"/>
                    <a:pt x="21" y="155"/>
                    <a:pt x="21" y="127"/>
                  </a:cubicBezTo>
                  <a:cubicBezTo>
                    <a:pt x="21" y="99"/>
                    <a:pt x="33" y="76"/>
                    <a:pt x="48" y="76"/>
                  </a:cubicBezTo>
                  <a:cubicBezTo>
                    <a:pt x="63" y="76"/>
                    <a:pt x="75" y="99"/>
                    <a:pt x="75" y="127"/>
                  </a:cubicBezTo>
                  <a:cubicBezTo>
                    <a:pt x="75" y="155"/>
                    <a:pt x="63" y="178"/>
                    <a:pt x="48" y="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8225154" y="5439713"/>
            <a:ext cx="171300" cy="467123"/>
            <a:chOff x="7308939" y="2464329"/>
            <a:chExt cx="412750" cy="1125538"/>
          </a:xfrm>
          <a:solidFill>
            <a:srgbClr val="DCDCDC">
              <a:alpha val="34000"/>
            </a:srgbClr>
          </a:solidFill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36" name="Freeform 112"/>
            <p:cNvSpPr>
              <a:spLocks/>
            </p:cNvSpPr>
            <p:nvPr/>
          </p:nvSpPr>
          <p:spPr bwMode="auto">
            <a:xfrm>
              <a:off x="7308939" y="2943754"/>
              <a:ext cx="412750" cy="646113"/>
            </a:xfrm>
            <a:custGeom>
              <a:avLst/>
              <a:gdLst>
                <a:gd name="T0" fmla="*/ 95 w 110"/>
                <a:gd name="T1" fmla="*/ 54 h 172"/>
                <a:gd name="T2" fmla="*/ 95 w 110"/>
                <a:gd name="T3" fmla="*/ 17 h 172"/>
                <a:gd name="T4" fmla="*/ 79 w 110"/>
                <a:gd name="T5" fmla="*/ 0 h 172"/>
                <a:gd name="T6" fmla="*/ 31 w 110"/>
                <a:gd name="T7" fmla="*/ 0 h 172"/>
                <a:gd name="T8" fmla="*/ 14 w 110"/>
                <a:gd name="T9" fmla="*/ 17 h 172"/>
                <a:gd name="T10" fmla="*/ 14 w 110"/>
                <a:gd name="T11" fmla="*/ 54 h 172"/>
                <a:gd name="T12" fmla="*/ 0 w 110"/>
                <a:gd name="T13" fmla="*/ 70 h 172"/>
                <a:gd name="T14" fmla="*/ 0 w 110"/>
                <a:gd name="T15" fmla="*/ 156 h 172"/>
                <a:gd name="T16" fmla="*/ 17 w 110"/>
                <a:gd name="T17" fmla="*/ 172 h 172"/>
                <a:gd name="T18" fmla="*/ 93 w 110"/>
                <a:gd name="T19" fmla="*/ 172 h 172"/>
                <a:gd name="T20" fmla="*/ 110 w 110"/>
                <a:gd name="T21" fmla="*/ 156 h 172"/>
                <a:gd name="T22" fmla="*/ 110 w 110"/>
                <a:gd name="T23" fmla="*/ 70 h 172"/>
                <a:gd name="T24" fmla="*/ 95 w 110"/>
                <a:gd name="T25" fmla="*/ 5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72">
                  <a:moveTo>
                    <a:pt x="95" y="54"/>
                  </a:moveTo>
                  <a:cubicBezTo>
                    <a:pt x="95" y="17"/>
                    <a:pt x="95" y="17"/>
                    <a:pt x="95" y="17"/>
                  </a:cubicBezTo>
                  <a:cubicBezTo>
                    <a:pt x="95" y="8"/>
                    <a:pt x="88" y="0"/>
                    <a:pt x="7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2" y="0"/>
                    <a:pt x="14" y="8"/>
                    <a:pt x="14" y="17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6" y="55"/>
                    <a:pt x="0" y="62"/>
                    <a:pt x="0" y="7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5"/>
                    <a:pt x="8" y="172"/>
                    <a:pt x="17" y="172"/>
                  </a:cubicBezTo>
                  <a:cubicBezTo>
                    <a:pt x="93" y="172"/>
                    <a:pt x="93" y="172"/>
                    <a:pt x="93" y="172"/>
                  </a:cubicBezTo>
                  <a:cubicBezTo>
                    <a:pt x="102" y="172"/>
                    <a:pt x="110" y="165"/>
                    <a:pt x="110" y="156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0" y="62"/>
                    <a:pt x="103" y="55"/>
                    <a:pt x="9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113"/>
            <p:cNvSpPr>
              <a:spLocks noEditPoints="1"/>
            </p:cNvSpPr>
            <p:nvPr/>
          </p:nvSpPr>
          <p:spPr bwMode="auto">
            <a:xfrm>
              <a:off x="7410539" y="2464329"/>
              <a:ext cx="209550" cy="461963"/>
            </a:xfrm>
            <a:custGeom>
              <a:avLst/>
              <a:gdLst>
                <a:gd name="T0" fmla="*/ 56 w 56"/>
                <a:gd name="T1" fmla="*/ 116 h 123"/>
                <a:gd name="T2" fmla="*/ 49 w 56"/>
                <a:gd name="T3" fmla="*/ 103 h 123"/>
                <a:gd name="T4" fmla="*/ 49 w 56"/>
                <a:gd name="T5" fmla="*/ 10 h 123"/>
                <a:gd name="T6" fmla="*/ 49 w 56"/>
                <a:gd name="T7" fmla="*/ 10 h 123"/>
                <a:gd name="T8" fmla="*/ 39 w 56"/>
                <a:gd name="T9" fmla="*/ 9 h 123"/>
                <a:gd name="T10" fmla="*/ 38 w 56"/>
                <a:gd name="T11" fmla="*/ 9 h 123"/>
                <a:gd name="T12" fmla="*/ 38 w 56"/>
                <a:gd name="T13" fmla="*/ 10 h 123"/>
                <a:gd name="T14" fmla="*/ 38 w 56"/>
                <a:gd name="T15" fmla="*/ 10 h 123"/>
                <a:gd name="T16" fmla="*/ 7 w 56"/>
                <a:gd name="T17" fmla="*/ 41 h 123"/>
                <a:gd name="T18" fmla="*/ 7 w 56"/>
                <a:gd name="T19" fmla="*/ 103 h 123"/>
                <a:gd name="T20" fmla="*/ 0 w 56"/>
                <a:gd name="T21" fmla="*/ 116 h 123"/>
                <a:gd name="T22" fmla="*/ 0 w 56"/>
                <a:gd name="T23" fmla="*/ 123 h 123"/>
                <a:gd name="T24" fmla="*/ 56 w 56"/>
                <a:gd name="T25" fmla="*/ 123 h 123"/>
                <a:gd name="T26" fmla="*/ 56 w 56"/>
                <a:gd name="T27" fmla="*/ 116 h 123"/>
                <a:gd name="T28" fmla="*/ 14 w 56"/>
                <a:gd name="T29" fmla="*/ 100 h 123"/>
                <a:gd name="T30" fmla="*/ 14 w 56"/>
                <a:gd name="T31" fmla="*/ 51 h 123"/>
                <a:gd name="T32" fmla="*/ 18 w 56"/>
                <a:gd name="T33" fmla="*/ 47 h 123"/>
                <a:gd name="T34" fmla="*/ 22 w 56"/>
                <a:gd name="T35" fmla="*/ 51 h 123"/>
                <a:gd name="T36" fmla="*/ 22 w 56"/>
                <a:gd name="T37" fmla="*/ 100 h 123"/>
                <a:gd name="T38" fmla="*/ 16 w 56"/>
                <a:gd name="T39" fmla="*/ 100 h 123"/>
                <a:gd name="T40" fmla="*/ 14 w 56"/>
                <a:gd name="T41" fmla="*/ 10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123">
                  <a:moveTo>
                    <a:pt x="56" y="116"/>
                  </a:moveTo>
                  <a:cubicBezTo>
                    <a:pt x="56" y="111"/>
                    <a:pt x="54" y="106"/>
                    <a:pt x="49" y="103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0"/>
                    <a:pt x="42" y="6"/>
                    <a:pt x="39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2" y="106"/>
                    <a:pt x="0" y="111"/>
                    <a:pt x="0" y="116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56" y="123"/>
                    <a:pt x="56" y="123"/>
                    <a:pt x="56" y="123"/>
                  </a:cubicBezTo>
                  <a:lnTo>
                    <a:pt x="56" y="116"/>
                  </a:lnTo>
                  <a:close/>
                  <a:moveTo>
                    <a:pt x="14" y="100"/>
                  </a:moveTo>
                  <a:cubicBezTo>
                    <a:pt x="14" y="51"/>
                    <a:pt x="14" y="51"/>
                    <a:pt x="14" y="51"/>
                  </a:cubicBezTo>
                  <a:cubicBezTo>
                    <a:pt x="14" y="48"/>
                    <a:pt x="16" y="47"/>
                    <a:pt x="18" y="47"/>
                  </a:cubicBezTo>
                  <a:cubicBezTo>
                    <a:pt x="21" y="47"/>
                    <a:pt x="22" y="48"/>
                    <a:pt x="22" y="51"/>
                  </a:cubicBezTo>
                  <a:cubicBezTo>
                    <a:pt x="22" y="100"/>
                    <a:pt x="22" y="100"/>
                    <a:pt x="22" y="10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5" y="100"/>
                    <a:pt x="15" y="100"/>
                    <a:pt x="14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3843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0.5332 -0.00069 " pathEditMode="relative" rAng="0" ptsTypes="AA">
                                          <p:cBhvr>
                                            <p:cTn id="13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654" y="-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1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1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2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26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29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3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33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3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0.5332 -0.00069 " pathEditMode="relative" rAng="0" ptsTypes="AA">
                                          <p:cBhvr>
                                            <p:cTn id="13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654" y="-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6337162" y="1610094"/>
            <a:ext cx="5056779" cy="4073850"/>
            <a:chOff x="6337162" y="1610094"/>
            <a:chExt cx="5056779" cy="4073850"/>
          </a:xfrm>
        </p:grpSpPr>
        <p:sp>
          <p:nvSpPr>
            <p:cNvPr id="16" name="직사각형 15"/>
            <p:cNvSpPr/>
            <p:nvPr/>
          </p:nvSpPr>
          <p:spPr>
            <a:xfrm rot="16200000">
              <a:off x="6098845" y="2384094"/>
              <a:ext cx="1656000" cy="108000"/>
            </a:xfrm>
            <a:prstGeom prst="rect">
              <a:avLst/>
            </a:prstGeom>
            <a:solidFill>
              <a:srgbClr val="DD55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연결선 16"/>
            <p:cNvCxnSpPr/>
            <p:nvPr/>
          </p:nvCxnSpPr>
          <p:spPr>
            <a:xfrm rot="16200000" flipH="1" flipV="1">
              <a:off x="6625161" y="2150094"/>
              <a:ext cx="1" cy="576000"/>
            </a:xfrm>
            <a:prstGeom prst="line">
              <a:avLst/>
            </a:prstGeom>
            <a:ln w="63500">
              <a:solidFill>
                <a:srgbClr val="544E4E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직사각형 27"/>
            <p:cNvSpPr/>
            <p:nvPr/>
          </p:nvSpPr>
          <p:spPr>
            <a:xfrm rot="16200000">
              <a:off x="6098845" y="4801944"/>
              <a:ext cx="1656000" cy="108000"/>
            </a:xfrm>
            <a:prstGeom prst="rect">
              <a:avLst/>
            </a:prstGeom>
            <a:solidFill>
              <a:srgbClr val="66B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9" name="직선 연결선 28"/>
            <p:cNvCxnSpPr/>
            <p:nvPr/>
          </p:nvCxnSpPr>
          <p:spPr>
            <a:xfrm rot="16200000" flipH="1" flipV="1">
              <a:off x="6625161" y="4567943"/>
              <a:ext cx="1" cy="576000"/>
            </a:xfrm>
            <a:prstGeom prst="line">
              <a:avLst/>
            </a:prstGeom>
            <a:ln w="63500">
              <a:solidFill>
                <a:srgbClr val="544E4E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6801402" y="1652276"/>
              <a:ext cx="4534854" cy="157163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291495" tIns="286905" rIns="291495" bIns="286905" numCol="1" anchor="ctr" anchorCtr="0" compatLnSpc="1">
              <a:prstTxWarp prst="textNoShape">
                <a:avLst/>
              </a:prstTxWarp>
            </a:bodyPr>
            <a:lstStyle/>
            <a:p>
              <a:pPr marL="177800" lvl="0" indent="-177800" fontAlgn="base">
                <a:lnSpc>
                  <a:spcPct val="150000"/>
                </a:lnSpc>
                <a:spcBef>
                  <a:spcPts val="800"/>
                </a:spcBef>
                <a:spcAft>
                  <a:spcPct val="0"/>
                </a:spcAft>
                <a:buFont typeface="+mj-lt"/>
                <a:buAutoNum type="romanUcPeriod"/>
              </a:pPr>
              <a:r>
                <a:rPr kumimoji="1" lang="en-US" altLang="ko-KR" sz="1400" b="1" dirty="0" smtClean="0">
                  <a:solidFill>
                    <a:srgbClr val="DD557C"/>
                  </a:solidFill>
                  <a:latin typeface="+mn-ea"/>
                </a:rPr>
                <a:t> </a:t>
              </a:r>
              <a:r>
                <a: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이곳에 학습 목표를 적어 </a:t>
              </a:r>
              <a:r>
                <a:rPr lang="ko-KR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주십시오</a:t>
              </a:r>
              <a:r>
                <a:rPr lang="en-US" altLang="ko-K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.</a:t>
              </a:r>
            </a:p>
            <a:p>
              <a:pPr marL="177800" lvl="0" indent="-177800" fontAlgn="base">
                <a:lnSpc>
                  <a:spcPct val="150000"/>
                </a:lnSpc>
                <a:spcBef>
                  <a:spcPts val="800"/>
                </a:spcBef>
                <a:spcAft>
                  <a:spcPct val="0"/>
                </a:spcAft>
                <a:buFont typeface="+mj-lt"/>
                <a:buAutoNum type="romanUcPeriod"/>
              </a:pPr>
              <a:r>
                <a:rPr lang="ko-KR" altLang="en-US" sz="1400" b="1" dirty="0" smtClean="0">
                  <a:solidFill>
                    <a:srgbClr val="DD557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 </a:t>
              </a:r>
              <a:r>
                <a:rPr lang="ko-KR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이곳에 </a:t>
              </a:r>
              <a:r>
                <a: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학습 목표를 적어 </a:t>
              </a:r>
              <a:r>
                <a:rPr lang="ko-KR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주십시오</a:t>
              </a:r>
              <a:r>
                <a:rPr lang="en-US" altLang="ko-K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.</a:t>
              </a:r>
            </a:p>
            <a:p>
              <a:pPr marL="177800" lvl="0" indent="-177800" fontAlgn="base">
                <a:lnSpc>
                  <a:spcPct val="150000"/>
                </a:lnSpc>
                <a:spcBef>
                  <a:spcPts val="800"/>
                </a:spcBef>
                <a:spcAft>
                  <a:spcPct val="0"/>
                </a:spcAft>
                <a:buFont typeface="+mj-lt"/>
                <a:buAutoNum type="romanUcPeriod"/>
              </a:pPr>
              <a:r>
                <a:rPr lang="ko-KR" altLang="en-US" sz="1400" b="1" dirty="0" smtClean="0">
                  <a:solidFill>
                    <a:srgbClr val="DD557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 </a:t>
              </a:r>
              <a:r>
                <a:rPr lang="ko-KR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이곳에 </a:t>
              </a:r>
              <a:r>
                <a: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학습 목표를 적어 </a:t>
              </a:r>
              <a:r>
                <a:rPr lang="ko-KR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주십시오</a:t>
              </a:r>
              <a:r>
                <a:rPr lang="en-US" altLang="ko-K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.</a:t>
              </a:r>
            </a:p>
            <a:p>
              <a:pPr marL="177800" lvl="0" indent="-177800" fontAlgn="base">
                <a:lnSpc>
                  <a:spcPct val="150000"/>
                </a:lnSpc>
                <a:spcBef>
                  <a:spcPts val="800"/>
                </a:spcBef>
                <a:spcAft>
                  <a:spcPct val="0"/>
                </a:spcAft>
                <a:buFont typeface="+mj-lt"/>
                <a:buAutoNum type="romanUcPeriod"/>
              </a:pPr>
              <a:r>
                <a:rPr lang="ko-KR" altLang="en-US" sz="1400" b="1" dirty="0" smtClean="0">
                  <a:solidFill>
                    <a:srgbClr val="DD557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 </a:t>
              </a:r>
              <a:r>
                <a:rPr lang="ko-KR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이곳에 </a:t>
              </a:r>
              <a:r>
                <a: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학습 목표를 적어 </a:t>
              </a:r>
              <a:r>
                <a:rPr lang="ko-KR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주십시오</a:t>
              </a:r>
              <a:r>
                <a:rPr lang="en-US" altLang="ko-K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.</a:t>
              </a:r>
              <a:endParaRPr kumimoji="1" lang="ko-KR" altLang="ko-KR" sz="1400" b="1" dirty="0" smtClean="0">
                <a:latin typeface="+mn-ea"/>
              </a:endParaRPr>
            </a:p>
          </p:txBody>
        </p:sp>
        <p:sp>
          <p:nvSpPr>
            <p:cNvPr id="44" name="Rectangle 11"/>
            <p:cNvSpPr>
              <a:spLocks noChangeArrowheads="1"/>
            </p:cNvSpPr>
            <p:nvPr/>
          </p:nvSpPr>
          <p:spPr bwMode="auto">
            <a:xfrm>
              <a:off x="6859087" y="4070125"/>
              <a:ext cx="4534854" cy="157163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291495" tIns="286905" rIns="291495" bIns="286905" numCol="1" anchor="ctr" anchorCtr="0" compatLnSpc="1">
              <a:prstTxWarp prst="textNoShape">
                <a:avLst/>
              </a:prstTxWarp>
            </a:bodyPr>
            <a:lstStyle/>
            <a:p>
              <a:pPr marL="177800" lvl="0" indent="-177800" fontAlgn="base">
                <a:lnSpc>
                  <a:spcPct val="150000"/>
                </a:lnSpc>
                <a:spcBef>
                  <a:spcPts val="800"/>
                </a:spcBef>
                <a:spcAft>
                  <a:spcPct val="0"/>
                </a:spcAft>
                <a:buFont typeface="+mj-lt"/>
                <a:buAutoNum type="romanUcPeriod"/>
              </a:pPr>
              <a:r>
                <a:rPr kumimoji="1" lang="en-US" altLang="ko-KR" sz="1400" b="1" dirty="0" smtClean="0">
                  <a:solidFill>
                    <a:srgbClr val="66BEBE"/>
                  </a:solidFill>
                  <a:latin typeface="+mn-ea"/>
                </a:rPr>
                <a:t> </a:t>
              </a:r>
              <a:r>
                <a: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이곳에 학습 </a:t>
              </a:r>
              <a:r>
                <a:rPr lang="ko-KR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내용을 </a:t>
              </a:r>
              <a:r>
                <a: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적어 </a:t>
              </a:r>
              <a:r>
                <a:rPr lang="ko-KR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주십시오</a:t>
              </a:r>
              <a:r>
                <a:rPr lang="en-US" altLang="ko-K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.</a:t>
              </a:r>
            </a:p>
            <a:p>
              <a:pPr marL="177800" lvl="0" indent="-177800" fontAlgn="base">
                <a:lnSpc>
                  <a:spcPct val="150000"/>
                </a:lnSpc>
                <a:spcBef>
                  <a:spcPts val="800"/>
                </a:spcBef>
                <a:spcAft>
                  <a:spcPct val="0"/>
                </a:spcAft>
                <a:buFont typeface="+mj-lt"/>
                <a:buAutoNum type="romanUcPeriod"/>
              </a:pPr>
              <a:r>
                <a:rPr kumimoji="1" lang="en-US" altLang="ko-KR" sz="1400" b="1" dirty="0">
                  <a:solidFill>
                    <a:srgbClr val="66BEBE"/>
                  </a:solidFill>
                  <a:latin typeface="+mn-ea"/>
                </a:rPr>
                <a:t> </a:t>
              </a:r>
              <a:r>
                <a:rPr lang="ko-KR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이곳에 </a:t>
              </a:r>
              <a:r>
                <a: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학습 내용을</a:t>
              </a:r>
              <a:r>
                <a:rPr lang="ko-KR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 </a:t>
              </a:r>
              <a:r>
                <a: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적어 </a:t>
              </a:r>
              <a:r>
                <a:rPr lang="ko-KR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주십시오</a:t>
              </a:r>
              <a:r>
                <a:rPr lang="en-US" altLang="ko-K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.</a:t>
              </a:r>
            </a:p>
            <a:p>
              <a:pPr marL="177800" lvl="0" indent="-177800" fontAlgn="base">
                <a:lnSpc>
                  <a:spcPct val="150000"/>
                </a:lnSpc>
                <a:spcBef>
                  <a:spcPts val="800"/>
                </a:spcBef>
                <a:spcAft>
                  <a:spcPct val="0"/>
                </a:spcAft>
                <a:buFont typeface="+mj-lt"/>
                <a:buAutoNum type="romanUcPeriod"/>
              </a:pPr>
              <a:r>
                <a:rPr kumimoji="1" lang="en-US" altLang="ko-KR" sz="1400" b="1" dirty="0">
                  <a:solidFill>
                    <a:srgbClr val="66BEBE"/>
                  </a:solidFill>
                  <a:latin typeface="+mn-ea"/>
                </a:rPr>
                <a:t> </a:t>
              </a:r>
              <a:r>
                <a:rPr lang="ko-KR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이곳에 </a:t>
              </a:r>
              <a:r>
                <a: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학습 내용을</a:t>
              </a:r>
              <a:r>
                <a:rPr lang="ko-KR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 </a:t>
              </a:r>
              <a:r>
                <a: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적어 </a:t>
              </a:r>
              <a:r>
                <a:rPr lang="ko-KR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주십시오</a:t>
              </a:r>
              <a:r>
                <a:rPr lang="en-US" altLang="ko-K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.</a:t>
              </a:r>
            </a:p>
            <a:p>
              <a:pPr marL="177800" lvl="0" indent="-177800" fontAlgn="base">
                <a:lnSpc>
                  <a:spcPct val="150000"/>
                </a:lnSpc>
                <a:spcBef>
                  <a:spcPts val="800"/>
                </a:spcBef>
                <a:spcAft>
                  <a:spcPct val="0"/>
                </a:spcAft>
                <a:buFont typeface="+mj-lt"/>
                <a:buAutoNum type="romanUcPeriod"/>
              </a:pPr>
              <a:r>
                <a:rPr kumimoji="1" lang="en-US" altLang="ko-KR" sz="1400" b="1" dirty="0">
                  <a:solidFill>
                    <a:srgbClr val="66BEBE"/>
                  </a:solidFill>
                  <a:latin typeface="+mn-ea"/>
                </a:rPr>
                <a:t> </a:t>
              </a:r>
              <a:r>
                <a:rPr lang="ko-KR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이곳에 </a:t>
              </a:r>
              <a:r>
                <a: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학습 내용을</a:t>
              </a:r>
              <a:r>
                <a:rPr lang="ko-KR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 </a:t>
              </a:r>
              <a:r>
                <a: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적어 </a:t>
              </a:r>
              <a:r>
                <a:rPr lang="ko-KR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주십시오</a:t>
              </a:r>
              <a:r>
                <a:rPr lang="en-US" altLang="ko-K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.</a:t>
              </a:r>
              <a:endParaRPr kumimoji="1" lang="ko-KR" altLang="ko-KR" sz="1400" b="1" dirty="0" smtClean="0">
                <a:latin typeface="+mn-ea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8300558" y="408880"/>
            <a:ext cx="3227713" cy="400110"/>
            <a:chOff x="8300558" y="408880"/>
            <a:chExt cx="3227713" cy="400110"/>
          </a:xfrm>
        </p:grpSpPr>
        <p:sp>
          <p:nvSpPr>
            <p:cNvPr id="15" name="TextBox 14"/>
            <p:cNvSpPr txBox="1"/>
            <p:nvPr/>
          </p:nvSpPr>
          <p:spPr>
            <a:xfrm flipH="1">
              <a:off x="8300558" y="408880"/>
              <a:ext cx="27325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0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학습목표 및 학습내용</a:t>
              </a:r>
              <a:endPara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cxnSp>
          <p:nvCxnSpPr>
            <p:cNvPr id="3" name="직선 연결선 2"/>
            <p:cNvCxnSpPr/>
            <p:nvPr/>
          </p:nvCxnSpPr>
          <p:spPr>
            <a:xfrm flipH="1">
              <a:off x="8401050" y="779605"/>
              <a:ext cx="3084225" cy="0"/>
            </a:xfrm>
            <a:prstGeom prst="line">
              <a:avLst/>
            </a:prstGeom>
            <a:ln w="28575">
              <a:solidFill>
                <a:srgbClr val="8C82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그룹 4"/>
            <p:cNvGrpSpPr/>
            <p:nvPr/>
          </p:nvGrpSpPr>
          <p:grpSpPr>
            <a:xfrm>
              <a:off x="11023599" y="438150"/>
              <a:ext cx="504672" cy="329814"/>
              <a:chOff x="11023599" y="438150"/>
              <a:chExt cx="504672" cy="329814"/>
            </a:xfrm>
          </p:grpSpPr>
          <p:sp>
            <p:nvSpPr>
              <p:cNvPr id="4" name="타원 3"/>
              <p:cNvSpPr/>
              <p:nvPr/>
            </p:nvSpPr>
            <p:spPr>
              <a:xfrm>
                <a:off x="11033125" y="590550"/>
                <a:ext cx="368300" cy="151765"/>
              </a:xfrm>
              <a:prstGeom prst="ellipse">
                <a:avLst/>
              </a:prstGeom>
              <a:solidFill>
                <a:srgbClr val="C3AC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Freeform 5"/>
              <p:cNvSpPr>
                <a:spLocks noEditPoints="1"/>
              </p:cNvSpPr>
              <p:nvPr/>
            </p:nvSpPr>
            <p:spPr bwMode="auto">
              <a:xfrm>
                <a:off x="11023599" y="438150"/>
                <a:ext cx="504672" cy="329814"/>
              </a:xfrm>
              <a:custGeom>
                <a:avLst/>
                <a:gdLst>
                  <a:gd name="T0" fmla="*/ 261 w 300"/>
                  <a:gd name="T1" fmla="*/ 31 h 196"/>
                  <a:gd name="T2" fmla="*/ 205 w 300"/>
                  <a:gd name="T3" fmla="*/ 33 h 196"/>
                  <a:gd name="T4" fmla="*/ 135 w 300"/>
                  <a:gd name="T5" fmla="*/ 16 h 196"/>
                  <a:gd name="T6" fmla="*/ 135 w 300"/>
                  <a:gd name="T7" fmla="*/ 0 h 196"/>
                  <a:gd name="T8" fmla="*/ 96 w 300"/>
                  <a:gd name="T9" fmla="*/ 0 h 196"/>
                  <a:gd name="T10" fmla="*/ 96 w 300"/>
                  <a:gd name="T11" fmla="*/ 42 h 196"/>
                  <a:gd name="T12" fmla="*/ 65 w 300"/>
                  <a:gd name="T13" fmla="*/ 42 h 196"/>
                  <a:gd name="T14" fmla="*/ 65 w 300"/>
                  <a:gd name="T15" fmla="*/ 74 h 196"/>
                  <a:gd name="T16" fmla="*/ 0 w 300"/>
                  <a:gd name="T17" fmla="*/ 131 h 196"/>
                  <a:gd name="T18" fmla="*/ 44 w 300"/>
                  <a:gd name="T19" fmla="*/ 180 h 196"/>
                  <a:gd name="T20" fmla="*/ 44 w 300"/>
                  <a:gd name="T21" fmla="*/ 189 h 196"/>
                  <a:gd name="T22" fmla="*/ 115 w 300"/>
                  <a:gd name="T23" fmla="*/ 196 h 196"/>
                  <a:gd name="T24" fmla="*/ 186 w 300"/>
                  <a:gd name="T25" fmla="*/ 189 h 196"/>
                  <a:gd name="T26" fmla="*/ 186 w 300"/>
                  <a:gd name="T27" fmla="*/ 180 h 196"/>
                  <a:gd name="T28" fmla="*/ 230 w 300"/>
                  <a:gd name="T29" fmla="*/ 131 h 196"/>
                  <a:gd name="T30" fmla="*/ 165 w 300"/>
                  <a:gd name="T31" fmla="*/ 74 h 196"/>
                  <a:gd name="T32" fmla="*/ 165 w 300"/>
                  <a:gd name="T33" fmla="*/ 42 h 196"/>
                  <a:gd name="T34" fmla="*/ 135 w 300"/>
                  <a:gd name="T35" fmla="*/ 42 h 196"/>
                  <a:gd name="T36" fmla="*/ 135 w 300"/>
                  <a:gd name="T37" fmla="*/ 28 h 196"/>
                  <a:gd name="T38" fmla="*/ 199 w 300"/>
                  <a:gd name="T39" fmla="*/ 43 h 196"/>
                  <a:gd name="T40" fmla="*/ 230 w 300"/>
                  <a:gd name="T41" fmla="*/ 95 h 196"/>
                  <a:gd name="T42" fmla="*/ 291 w 300"/>
                  <a:gd name="T43" fmla="*/ 85 h 196"/>
                  <a:gd name="T44" fmla="*/ 261 w 300"/>
                  <a:gd name="T45" fmla="*/ 31 h 196"/>
                  <a:gd name="T46" fmla="*/ 219 w 300"/>
                  <a:gd name="T47" fmla="*/ 129 h 196"/>
                  <a:gd name="T48" fmla="*/ 219 w 300"/>
                  <a:gd name="T49" fmla="*/ 131 h 196"/>
                  <a:gd name="T50" fmla="*/ 116 w 300"/>
                  <a:gd name="T51" fmla="*/ 180 h 196"/>
                  <a:gd name="T52" fmla="*/ 13 w 300"/>
                  <a:gd name="T53" fmla="*/ 131 h 196"/>
                  <a:gd name="T54" fmla="*/ 13 w 300"/>
                  <a:gd name="T55" fmla="*/ 130 h 196"/>
                  <a:gd name="T56" fmla="*/ 83 w 300"/>
                  <a:gd name="T57" fmla="*/ 131 h 196"/>
                  <a:gd name="T58" fmla="*/ 219 w 300"/>
                  <a:gd name="T59" fmla="*/ 129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00" h="196">
                    <a:moveTo>
                      <a:pt x="261" y="31"/>
                    </a:moveTo>
                    <a:cubicBezTo>
                      <a:pt x="240" y="20"/>
                      <a:pt x="217" y="22"/>
                      <a:pt x="205" y="33"/>
                    </a:cubicBezTo>
                    <a:cubicBezTo>
                      <a:pt x="183" y="21"/>
                      <a:pt x="154" y="17"/>
                      <a:pt x="135" y="16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6" y="42"/>
                      <a:pt x="96" y="42"/>
                      <a:pt x="96" y="42"/>
                    </a:cubicBezTo>
                    <a:cubicBezTo>
                      <a:pt x="65" y="42"/>
                      <a:pt x="65" y="42"/>
                      <a:pt x="65" y="42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27" y="84"/>
                      <a:pt x="0" y="106"/>
                      <a:pt x="0" y="131"/>
                    </a:cubicBezTo>
                    <a:cubicBezTo>
                      <a:pt x="0" y="150"/>
                      <a:pt x="18" y="168"/>
                      <a:pt x="44" y="180"/>
                    </a:cubicBezTo>
                    <a:cubicBezTo>
                      <a:pt x="44" y="189"/>
                      <a:pt x="44" y="189"/>
                      <a:pt x="44" y="189"/>
                    </a:cubicBezTo>
                    <a:cubicBezTo>
                      <a:pt x="44" y="189"/>
                      <a:pt x="59" y="196"/>
                      <a:pt x="115" y="196"/>
                    </a:cubicBezTo>
                    <a:cubicBezTo>
                      <a:pt x="172" y="196"/>
                      <a:pt x="186" y="189"/>
                      <a:pt x="186" y="189"/>
                    </a:cubicBezTo>
                    <a:cubicBezTo>
                      <a:pt x="186" y="180"/>
                      <a:pt x="186" y="180"/>
                      <a:pt x="186" y="180"/>
                    </a:cubicBezTo>
                    <a:cubicBezTo>
                      <a:pt x="213" y="168"/>
                      <a:pt x="230" y="150"/>
                      <a:pt x="230" y="131"/>
                    </a:cubicBezTo>
                    <a:cubicBezTo>
                      <a:pt x="230" y="106"/>
                      <a:pt x="204" y="84"/>
                      <a:pt x="165" y="74"/>
                    </a:cubicBezTo>
                    <a:cubicBezTo>
                      <a:pt x="165" y="42"/>
                      <a:pt x="165" y="42"/>
                      <a:pt x="165" y="42"/>
                    </a:cubicBezTo>
                    <a:cubicBezTo>
                      <a:pt x="135" y="42"/>
                      <a:pt x="135" y="42"/>
                      <a:pt x="135" y="42"/>
                    </a:cubicBezTo>
                    <a:cubicBezTo>
                      <a:pt x="135" y="28"/>
                      <a:pt x="135" y="28"/>
                      <a:pt x="135" y="28"/>
                    </a:cubicBezTo>
                    <a:cubicBezTo>
                      <a:pt x="152" y="29"/>
                      <a:pt x="179" y="33"/>
                      <a:pt x="199" y="43"/>
                    </a:cubicBezTo>
                    <a:cubicBezTo>
                      <a:pt x="193" y="61"/>
                      <a:pt x="206" y="83"/>
                      <a:pt x="230" y="95"/>
                    </a:cubicBezTo>
                    <a:cubicBezTo>
                      <a:pt x="255" y="107"/>
                      <a:pt x="282" y="103"/>
                      <a:pt x="291" y="85"/>
                    </a:cubicBezTo>
                    <a:cubicBezTo>
                      <a:pt x="300" y="67"/>
                      <a:pt x="286" y="43"/>
                      <a:pt x="261" y="31"/>
                    </a:cubicBezTo>
                    <a:close/>
                    <a:moveTo>
                      <a:pt x="219" y="129"/>
                    </a:moveTo>
                    <a:cubicBezTo>
                      <a:pt x="219" y="130"/>
                      <a:pt x="219" y="130"/>
                      <a:pt x="219" y="131"/>
                    </a:cubicBezTo>
                    <a:cubicBezTo>
                      <a:pt x="219" y="158"/>
                      <a:pt x="173" y="180"/>
                      <a:pt x="116" y="180"/>
                    </a:cubicBezTo>
                    <a:cubicBezTo>
                      <a:pt x="59" y="180"/>
                      <a:pt x="13" y="158"/>
                      <a:pt x="13" y="131"/>
                    </a:cubicBezTo>
                    <a:cubicBezTo>
                      <a:pt x="13" y="130"/>
                      <a:pt x="13" y="130"/>
                      <a:pt x="13" y="130"/>
                    </a:cubicBezTo>
                    <a:cubicBezTo>
                      <a:pt x="32" y="132"/>
                      <a:pt x="58" y="135"/>
                      <a:pt x="83" y="131"/>
                    </a:cubicBezTo>
                    <a:cubicBezTo>
                      <a:pt x="120" y="124"/>
                      <a:pt x="174" y="141"/>
                      <a:pt x="219" y="12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18" name="타원 17"/>
          <p:cNvSpPr/>
          <p:nvPr/>
        </p:nvSpPr>
        <p:spPr>
          <a:xfrm>
            <a:off x="5480791" y="1887533"/>
            <a:ext cx="1101123" cy="1101123"/>
          </a:xfrm>
          <a:prstGeom prst="ellipse">
            <a:avLst/>
          </a:prstGeom>
          <a:solidFill>
            <a:srgbClr val="DD557C"/>
          </a:solidFill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latin typeface="HY강B" panose="02030600000101010101" pitchFamily="18" charset="-127"/>
                <a:ea typeface="HY강B" panose="02030600000101010101" pitchFamily="18" charset="-127"/>
              </a:rPr>
              <a:t>학습목표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5480791" y="4305382"/>
            <a:ext cx="1101123" cy="1101123"/>
          </a:xfrm>
          <a:prstGeom prst="ellipse">
            <a:avLst/>
          </a:prstGeom>
          <a:solidFill>
            <a:srgbClr val="66BEBE"/>
          </a:solidFill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학습내용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034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811" b="100000" l="50373" r="80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19838" r="17774"/>
          <a:stretch/>
        </p:blipFill>
        <p:spPr>
          <a:xfrm>
            <a:off x="10036940" y="4422823"/>
            <a:ext cx="1743937" cy="2435177"/>
          </a:xfrm>
          <a:prstGeom prst="rect">
            <a:avLst/>
          </a:prstGeom>
        </p:spPr>
      </p:pic>
      <p:sp>
        <p:nvSpPr>
          <p:cNvPr id="3" name="텍스트 개체 틀 8"/>
          <p:cNvSpPr txBox="1">
            <a:spLocks/>
          </p:cNvSpPr>
          <p:nvPr/>
        </p:nvSpPr>
        <p:spPr>
          <a:xfrm>
            <a:off x="5710631" y="2313590"/>
            <a:ext cx="5897709" cy="36401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판서 시 줄 간격은 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로 설정하시는 것을 권장합니다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sz="1800" dirty="0" smtClean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줄 간격은 </a:t>
            </a:r>
            <a:r>
              <a:rPr lang="en-US" altLang="ko-KR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로 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설정되어 있습니다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홈의 단락에서 줄 간격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글머리 기호 수정 가능합니다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사진 이미지는 그림서식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_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채우기에서 변경 가능합니다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</a:t>
            </a:r>
            <a:r>
              <a:rPr lang="ko-KR" altLang="en-US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텍스트를 입력하세요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r>
              <a:rPr lang="ko-KR" altLang="en-US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sz="1800" dirty="0" smtClean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</a:t>
            </a:r>
            <a:r>
              <a:rPr lang="ko-KR" altLang="en-US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텍스트를 입력하세요</a:t>
            </a:r>
            <a:r>
              <a:rPr lang="en-US" altLang="ko-KR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800" b="1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ko-KR" altLang="en-US" sz="1800" b="1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8300558" y="408880"/>
            <a:ext cx="3227713" cy="400110"/>
            <a:chOff x="8300558" y="408880"/>
            <a:chExt cx="3227713" cy="400110"/>
          </a:xfrm>
        </p:grpSpPr>
        <p:sp>
          <p:nvSpPr>
            <p:cNvPr id="8" name="TextBox 7"/>
            <p:cNvSpPr txBox="1"/>
            <p:nvPr/>
          </p:nvSpPr>
          <p:spPr>
            <a:xfrm flipH="1">
              <a:off x="8300558" y="408880"/>
              <a:ext cx="27325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000" dirty="0">
                  <a:latin typeface="HY강B" panose="02030600000101010101" pitchFamily="18" charset="-127"/>
                  <a:ea typeface="HY강B" panose="02030600000101010101" pitchFamily="18" charset="-127"/>
                </a:rPr>
                <a:t>제목을 입력하세요</a:t>
              </a:r>
            </a:p>
          </p:txBody>
        </p:sp>
        <p:cxnSp>
          <p:nvCxnSpPr>
            <p:cNvPr id="9" name="직선 연결선 8"/>
            <p:cNvCxnSpPr/>
            <p:nvPr/>
          </p:nvCxnSpPr>
          <p:spPr>
            <a:xfrm flipH="1">
              <a:off x="8677275" y="779605"/>
              <a:ext cx="2808000" cy="0"/>
            </a:xfrm>
            <a:prstGeom prst="line">
              <a:avLst/>
            </a:prstGeom>
            <a:ln w="28575">
              <a:solidFill>
                <a:srgbClr val="8C82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그룹 9"/>
            <p:cNvGrpSpPr/>
            <p:nvPr/>
          </p:nvGrpSpPr>
          <p:grpSpPr>
            <a:xfrm>
              <a:off x="11023599" y="438150"/>
              <a:ext cx="504672" cy="329814"/>
              <a:chOff x="11023599" y="438150"/>
              <a:chExt cx="504672" cy="329814"/>
            </a:xfrm>
          </p:grpSpPr>
          <p:sp>
            <p:nvSpPr>
              <p:cNvPr id="11" name="타원 10"/>
              <p:cNvSpPr/>
              <p:nvPr/>
            </p:nvSpPr>
            <p:spPr>
              <a:xfrm>
                <a:off x="11033125" y="590550"/>
                <a:ext cx="368300" cy="151765"/>
              </a:xfrm>
              <a:prstGeom prst="ellipse">
                <a:avLst/>
              </a:prstGeom>
              <a:solidFill>
                <a:srgbClr val="C3AC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Freeform 5"/>
              <p:cNvSpPr>
                <a:spLocks noEditPoints="1"/>
              </p:cNvSpPr>
              <p:nvPr/>
            </p:nvSpPr>
            <p:spPr bwMode="auto">
              <a:xfrm>
                <a:off x="11023599" y="438150"/>
                <a:ext cx="504672" cy="329814"/>
              </a:xfrm>
              <a:custGeom>
                <a:avLst/>
                <a:gdLst>
                  <a:gd name="T0" fmla="*/ 261 w 300"/>
                  <a:gd name="T1" fmla="*/ 31 h 196"/>
                  <a:gd name="T2" fmla="*/ 205 w 300"/>
                  <a:gd name="T3" fmla="*/ 33 h 196"/>
                  <a:gd name="T4" fmla="*/ 135 w 300"/>
                  <a:gd name="T5" fmla="*/ 16 h 196"/>
                  <a:gd name="T6" fmla="*/ 135 w 300"/>
                  <a:gd name="T7" fmla="*/ 0 h 196"/>
                  <a:gd name="T8" fmla="*/ 96 w 300"/>
                  <a:gd name="T9" fmla="*/ 0 h 196"/>
                  <a:gd name="T10" fmla="*/ 96 w 300"/>
                  <a:gd name="T11" fmla="*/ 42 h 196"/>
                  <a:gd name="T12" fmla="*/ 65 w 300"/>
                  <a:gd name="T13" fmla="*/ 42 h 196"/>
                  <a:gd name="T14" fmla="*/ 65 w 300"/>
                  <a:gd name="T15" fmla="*/ 74 h 196"/>
                  <a:gd name="T16" fmla="*/ 0 w 300"/>
                  <a:gd name="T17" fmla="*/ 131 h 196"/>
                  <a:gd name="T18" fmla="*/ 44 w 300"/>
                  <a:gd name="T19" fmla="*/ 180 h 196"/>
                  <a:gd name="T20" fmla="*/ 44 w 300"/>
                  <a:gd name="T21" fmla="*/ 189 h 196"/>
                  <a:gd name="T22" fmla="*/ 115 w 300"/>
                  <a:gd name="T23" fmla="*/ 196 h 196"/>
                  <a:gd name="T24" fmla="*/ 186 w 300"/>
                  <a:gd name="T25" fmla="*/ 189 h 196"/>
                  <a:gd name="T26" fmla="*/ 186 w 300"/>
                  <a:gd name="T27" fmla="*/ 180 h 196"/>
                  <a:gd name="T28" fmla="*/ 230 w 300"/>
                  <a:gd name="T29" fmla="*/ 131 h 196"/>
                  <a:gd name="T30" fmla="*/ 165 w 300"/>
                  <a:gd name="T31" fmla="*/ 74 h 196"/>
                  <a:gd name="T32" fmla="*/ 165 w 300"/>
                  <a:gd name="T33" fmla="*/ 42 h 196"/>
                  <a:gd name="T34" fmla="*/ 135 w 300"/>
                  <a:gd name="T35" fmla="*/ 42 h 196"/>
                  <a:gd name="T36" fmla="*/ 135 w 300"/>
                  <a:gd name="T37" fmla="*/ 28 h 196"/>
                  <a:gd name="T38" fmla="*/ 199 w 300"/>
                  <a:gd name="T39" fmla="*/ 43 h 196"/>
                  <a:gd name="T40" fmla="*/ 230 w 300"/>
                  <a:gd name="T41" fmla="*/ 95 h 196"/>
                  <a:gd name="T42" fmla="*/ 291 w 300"/>
                  <a:gd name="T43" fmla="*/ 85 h 196"/>
                  <a:gd name="T44" fmla="*/ 261 w 300"/>
                  <a:gd name="T45" fmla="*/ 31 h 196"/>
                  <a:gd name="T46" fmla="*/ 219 w 300"/>
                  <a:gd name="T47" fmla="*/ 129 h 196"/>
                  <a:gd name="T48" fmla="*/ 219 w 300"/>
                  <a:gd name="T49" fmla="*/ 131 h 196"/>
                  <a:gd name="T50" fmla="*/ 116 w 300"/>
                  <a:gd name="T51" fmla="*/ 180 h 196"/>
                  <a:gd name="T52" fmla="*/ 13 w 300"/>
                  <a:gd name="T53" fmla="*/ 131 h 196"/>
                  <a:gd name="T54" fmla="*/ 13 w 300"/>
                  <a:gd name="T55" fmla="*/ 130 h 196"/>
                  <a:gd name="T56" fmla="*/ 83 w 300"/>
                  <a:gd name="T57" fmla="*/ 131 h 196"/>
                  <a:gd name="T58" fmla="*/ 219 w 300"/>
                  <a:gd name="T59" fmla="*/ 129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00" h="196">
                    <a:moveTo>
                      <a:pt x="261" y="31"/>
                    </a:moveTo>
                    <a:cubicBezTo>
                      <a:pt x="240" y="20"/>
                      <a:pt x="217" y="22"/>
                      <a:pt x="205" y="33"/>
                    </a:cubicBezTo>
                    <a:cubicBezTo>
                      <a:pt x="183" y="21"/>
                      <a:pt x="154" y="17"/>
                      <a:pt x="135" y="16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6" y="42"/>
                      <a:pt x="96" y="42"/>
                      <a:pt x="96" y="42"/>
                    </a:cubicBezTo>
                    <a:cubicBezTo>
                      <a:pt x="65" y="42"/>
                      <a:pt x="65" y="42"/>
                      <a:pt x="65" y="42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27" y="84"/>
                      <a:pt x="0" y="106"/>
                      <a:pt x="0" y="131"/>
                    </a:cubicBezTo>
                    <a:cubicBezTo>
                      <a:pt x="0" y="150"/>
                      <a:pt x="18" y="168"/>
                      <a:pt x="44" y="180"/>
                    </a:cubicBezTo>
                    <a:cubicBezTo>
                      <a:pt x="44" y="189"/>
                      <a:pt x="44" y="189"/>
                      <a:pt x="44" y="189"/>
                    </a:cubicBezTo>
                    <a:cubicBezTo>
                      <a:pt x="44" y="189"/>
                      <a:pt x="59" y="196"/>
                      <a:pt x="115" y="196"/>
                    </a:cubicBezTo>
                    <a:cubicBezTo>
                      <a:pt x="172" y="196"/>
                      <a:pt x="186" y="189"/>
                      <a:pt x="186" y="189"/>
                    </a:cubicBezTo>
                    <a:cubicBezTo>
                      <a:pt x="186" y="180"/>
                      <a:pt x="186" y="180"/>
                      <a:pt x="186" y="180"/>
                    </a:cubicBezTo>
                    <a:cubicBezTo>
                      <a:pt x="213" y="168"/>
                      <a:pt x="230" y="150"/>
                      <a:pt x="230" y="131"/>
                    </a:cubicBezTo>
                    <a:cubicBezTo>
                      <a:pt x="230" y="106"/>
                      <a:pt x="204" y="84"/>
                      <a:pt x="165" y="74"/>
                    </a:cubicBezTo>
                    <a:cubicBezTo>
                      <a:pt x="165" y="42"/>
                      <a:pt x="165" y="42"/>
                      <a:pt x="165" y="42"/>
                    </a:cubicBezTo>
                    <a:cubicBezTo>
                      <a:pt x="135" y="42"/>
                      <a:pt x="135" y="42"/>
                      <a:pt x="135" y="42"/>
                    </a:cubicBezTo>
                    <a:cubicBezTo>
                      <a:pt x="135" y="28"/>
                      <a:pt x="135" y="28"/>
                      <a:pt x="135" y="28"/>
                    </a:cubicBezTo>
                    <a:cubicBezTo>
                      <a:pt x="152" y="29"/>
                      <a:pt x="179" y="33"/>
                      <a:pt x="199" y="43"/>
                    </a:cubicBezTo>
                    <a:cubicBezTo>
                      <a:pt x="193" y="61"/>
                      <a:pt x="206" y="83"/>
                      <a:pt x="230" y="95"/>
                    </a:cubicBezTo>
                    <a:cubicBezTo>
                      <a:pt x="255" y="107"/>
                      <a:pt x="282" y="103"/>
                      <a:pt x="291" y="85"/>
                    </a:cubicBezTo>
                    <a:cubicBezTo>
                      <a:pt x="300" y="67"/>
                      <a:pt x="286" y="43"/>
                      <a:pt x="261" y="31"/>
                    </a:cubicBezTo>
                    <a:close/>
                    <a:moveTo>
                      <a:pt x="219" y="129"/>
                    </a:moveTo>
                    <a:cubicBezTo>
                      <a:pt x="219" y="130"/>
                      <a:pt x="219" y="130"/>
                      <a:pt x="219" y="131"/>
                    </a:cubicBezTo>
                    <a:cubicBezTo>
                      <a:pt x="219" y="158"/>
                      <a:pt x="173" y="180"/>
                      <a:pt x="116" y="180"/>
                    </a:cubicBezTo>
                    <a:cubicBezTo>
                      <a:pt x="59" y="180"/>
                      <a:pt x="13" y="158"/>
                      <a:pt x="13" y="131"/>
                    </a:cubicBezTo>
                    <a:cubicBezTo>
                      <a:pt x="13" y="130"/>
                      <a:pt x="13" y="130"/>
                      <a:pt x="13" y="130"/>
                    </a:cubicBezTo>
                    <a:cubicBezTo>
                      <a:pt x="32" y="132"/>
                      <a:pt x="58" y="135"/>
                      <a:pt x="83" y="131"/>
                    </a:cubicBezTo>
                    <a:cubicBezTo>
                      <a:pt x="120" y="124"/>
                      <a:pt x="174" y="141"/>
                      <a:pt x="219" y="12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35" name="그룹 34"/>
          <p:cNvGrpSpPr/>
          <p:nvPr/>
        </p:nvGrpSpPr>
        <p:grpSpPr>
          <a:xfrm>
            <a:off x="4847824" y="3316288"/>
            <a:ext cx="1380540" cy="725207"/>
            <a:chOff x="3864503" y="5452720"/>
            <a:chExt cx="1514783" cy="795726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2" t="75161" r="-2012" b="2560"/>
            <a:stretch/>
          </p:blipFill>
          <p:spPr>
            <a:xfrm>
              <a:off x="3864503" y="5452720"/>
              <a:ext cx="1514783" cy="795726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 flipH="1">
              <a:off x="4084244" y="5630208"/>
              <a:ext cx="7900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0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중요</a:t>
              </a:r>
              <a:endPara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sp>
        <p:nvSpPr>
          <p:cNvPr id="36" name="Freeform 110"/>
          <p:cNvSpPr>
            <a:spLocks noEditPoints="1"/>
          </p:cNvSpPr>
          <p:nvPr/>
        </p:nvSpPr>
        <p:spPr bwMode="auto">
          <a:xfrm>
            <a:off x="5790492" y="1261728"/>
            <a:ext cx="765175" cy="871538"/>
          </a:xfrm>
          <a:custGeom>
            <a:avLst/>
            <a:gdLst>
              <a:gd name="T0" fmla="*/ 191 w 204"/>
              <a:gd name="T1" fmla="*/ 95 h 232"/>
              <a:gd name="T2" fmla="*/ 175 w 204"/>
              <a:gd name="T3" fmla="*/ 42 h 232"/>
              <a:gd name="T4" fmla="*/ 146 w 204"/>
              <a:gd name="T5" fmla="*/ 12 h 232"/>
              <a:gd name="T6" fmla="*/ 114 w 204"/>
              <a:gd name="T7" fmla="*/ 11 h 232"/>
              <a:gd name="T8" fmla="*/ 99 w 204"/>
              <a:gd name="T9" fmla="*/ 12 h 232"/>
              <a:gd name="T10" fmla="*/ 91 w 204"/>
              <a:gd name="T11" fmla="*/ 9 h 232"/>
              <a:gd name="T12" fmla="*/ 25 w 204"/>
              <a:gd name="T13" fmla="*/ 52 h 232"/>
              <a:gd name="T14" fmla="*/ 20 w 204"/>
              <a:gd name="T15" fmla="*/ 74 h 232"/>
              <a:gd name="T16" fmla="*/ 0 w 204"/>
              <a:gd name="T17" fmla="*/ 124 h 232"/>
              <a:gd name="T18" fmla="*/ 34 w 204"/>
              <a:gd name="T19" fmla="*/ 180 h 232"/>
              <a:gd name="T20" fmla="*/ 49 w 204"/>
              <a:gd name="T21" fmla="*/ 205 h 232"/>
              <a:gd name="T22" fmla="*/ 106 w 204"/>
              <a:gd name="T23" fmla="*/ 227 h 232"/>
              <a:gd name="T24" fmla="*/ 167 w 204"/>
              <a:gd name="T25" fmla="*/ 197 h 232"/>
              <a:gd name="T26" fmla="*/ 187 w 204"/>
              <a:gd name="T27" fmla="*/ 156 h 232"/>
              <a:gd name="T28" fmla="*/ 204 w 204"/>
              <a:gd name="T29" fmla="*/ 120 h 232"/>
              <a:gd name="T30" fmla="*/ 191 w 204"/>
              <a:gd name="T31" fmla="*/ 95 h 232"/>
              <a:gd name="T32" fmla="*/ 193 w 204"/>
              <a:gd name="T33" fmla="*/ 123 h 232"/>
              <a:gd name="T34" fmla="*/ 158 w 204"/>
              <a:gd name="T35" fmla="*/ 164 h 232"/>
              <a:gd name="T36" fmla="*/ 107 w 204"/>
              <a:gd name="T37" fmla="*/ 188 h 232"/>
              <a:gd name="T38" fmla="*/ 57 w 204"/>
              <a:gd name="T39" fmla="*/ 171 h 232"/>
              <a:gd name="T40" fmla="*/ 37 w 204"/>
              <a:gd name="T41" fmla="*/ 150 h 232"/>
              <a:gd name="T42" fmla="*/ 6 w 204"/>
              <a:gd name="T43" fmla="*/ 124 h 232"/>
              <a:gd name="T44" fmla="*/ 32 w 204"/>
              <a:gd name="T45" fmla="*/ 95 h 232"/>
              <a:gd name="T46" fmla="*/ 71 w 204"/>
              <a:gd name="T47" fmla="*/ 54 h 232"/>
              <a:gd name="T48" fmla="*/ 95 w 204"/>
              <a:gd name="T49" fmla="*/ 49 h 232"/>
              <a:gd name="T50" fmla="*/ 111 w 204"/>
              <a:gd name="T51" fmla="*/ 50 h 232"/>
              <a:gd name="T52" fmla="*/ 121 w 204"/>
              <a:gd name="T53" fmla="*/ 49 h 232"/>
              <a:gd name="T54" fmla="*/ 154 w 204"/>
              <a:gd name="T55" fmla="*/ 72 h 232"/>
              <a:gd name="T56" fmla="*/ 184 w 204"/>
              <a:gd name="T57" fmla="*/ 113 h 232"/>
              <a:gd name="T58" fmla="*/ 197 w 204"/>
              <a:gd name="T59" fmla="*/ 121 h 232"/>
              <a:gd name="T60" fmla="*/ 193 w 204"/>
              <a:gd name="T61" fmla="*/ 12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4" h="232">
                <a:moveTo>
                  <a:pt x="191" y="95"/>
                </a:moveTo>
                <a:cubicBezTo>
                  <a:pt x="187" y="88"/>
                  <a:pt x="184" y="59"/>
                  <a:pt x="175" y="42"/>
                </a:cubicBezTo>
                <a:cubicBezTo>
                  <a:pt x="166" y="24"/>
                  <a:pt x="159" y="18"/>
                  <a:pt x="146" y="12"/>
                </a:cubicBezTo>
                <a:cubicBezTo>
                  <a:pt x="134" y="6"/>
                  <a:pt x="122" y="7"/>
                  <a:pt x="114" y="11"/>
                </a:cubicBezTo>
                <a:cubicBezTo>
                  <a:pt x="107" y="13"/>
                  <a:pt x="103" y="13"/>
                  <a:pt x="99" y="12"/>
                </a:cubicBezTo>
                <a:cubicBezTo>
                  <a:pt x="95" y="10"/>
                  <a:pt x="91" y="9"/>
                  <a:pt x="91" y="9"/>
                </a:cubicBezTo>
                <a:cubicBezTo>
                  <a:pt x="39" y="0"/>
                  <a:pt x="28" y="45"/>
                  <a:pt x="25" y="52"/>
                </a:cubicBezTo>
                <a:cubicBezTo>
                  <a:pt x="22" y="60"/>
                  <a:pt x="20" y="74"/>
                  <a:pt x="20" y="74"/>
                </a:cubicBezTo>
                <a:cubicBezTo>
                  <a:pt x="14" y="101"/>
                  <a:pt x="0" y="124"/>
                  <a:pt x="0" y="124"/>
                </a:cubicBezTo>
                <a:cubicBezTo>
                  <a:pt x="0" y="124"/>
                  <a:pt x="21" y="152"/>
                  <a:pt x="34" y="180"/>
                </a:cubicBezTo>
                <a:cubicBezTo>
                  <a:pt x="34" y="180"/>
                  <a:pt x="44" y="198"/>
                  <a:pt x="49" y="205"/>
                </a:cubicBezTo>
                <a:cubicBezTo>
                  <a:pt x="54" y="212"/>
                  <a:pt x="61" y="229"/>
                  <a:pt x="106" y="227"/>
                </a:cubicBezTo>
                <a:cubicBezTo>
                  <a:pt x="106" y="227"/>
                  <a:pt x="144" y="232"/>
                  <a:pt x="167" y="197"/>
                </a:cubicBezTo>
                <a:cubicBezTo>
                  <a:pt x="167" y="197"/>
                  <a:pt x="178" y="183"/>
                  <a:pt x="187" y="156"/>
                </a:cubicBezTo>
                <a:cubicBezTo>
                  <a:pt x="187" y="156"/>
                  <a:pt x="197" y="123"/>
                  <a:pt x="204" y="120"/>
                </a:cubicBezTo>
                <a:cubicBezTo>
                  <a:pt x="200" y="117"/>
                  <a:pt x="195" y="103"/>
                  <a:pt x="191" y="95"/>
                </a:cubicBezTo>
                <a:close/>
                <a:moveTo>
                  <a:pt x="193" y="123"/>
                </a:moveTo>
                <a:cubicBezTo>
                  <a:pt x="193" y="123"/>
                  <a:pt x="174" y="134"/>
                  <a:pt x="158" y="164"/>
                </a:cubicBezTo>
                <a:cubicBezTo>
                  <a:pt x="158" y="164"/>
                  <a:pt x="149" y="187"/>
                  <a:pt x="107" y="188"/>
                </a:cubicBezTo>
                <a:cubicBezTo>
                  <a:pt x="107" y="188"/>
                  <a:pt x="73" y="190"/>
                  <a:pt x="57" y="171"/>
                </a:cubicBezTo>
                <a:cubicBezTo>
                  <a:pt x="57" y="171"/>
                  <a:pt x="41" y="156"/>
                  <a:pt x="37" y="150"/>
                </a:cubicBezTo>
                <a:cubicBezTo>
                  <a:pt x="34" y="146"/>
                  <a:pt x="19" y="127"/>
                  <a:pt x="6" y="124"/>
                </a:cubicBezTo>
                <a:cubicBezTo>
                  <a:pt x="15" y="122"/>
                  <a:pt x="20" y="110"/>
                  <a:pt x="32" y="95"/>
                </a:cubicBezTo>
                <a:cubicBezTo>
                  <a:pt x="46" y="78"/>
                  <a:pt x="64" y="60"/>
                  <a:pt x="71" y="54"/>
                </a:cubicBezTo>
                <a:cubicBezTo>
                  <a:pt x="79" y="48"/>
                  <a:pt x="90" y="48"/>
                  <a:pt x="95" y="49"/>
                </a:cubicBezTo>
                <a:cubicBezTo>
                  <a:pt x="99" y="51"/>
                  <a:pt x="106" y="51"/>
                  <a:pt x="111" y="50"/>
                </a:cubicBezTo>
                <a:cubicBezTo>
                  <a:pt x="114" y="49"/>
                  <a:pt x="117" y="48"/>
                  <a:pt x="121" y="49"/>
                </a:cubicBezTo>
                <a:cubicBezTo>
                  <a:pt x="134" y="51"/>
                  <a:pt x="149" y="63"/>
                  <a:pt x="154" y="72"/>
                </a:cubicBezTo>
                <a:cubicBezTo>
                  <a:pt x="166" y="93"/>
                  <a:pt x="184" y="113"/>
                  <a:pt x="184" y="113"/>
                </a:cubicBezTo>
                <a:cubicBezTo>
                  <a:pt x="188" y="118"/>
                  <a:pt x="193" y="121"/>
                  <a:pt x="197" y="121"/>
                </a:cubicBezTo>
                <a:cubicBezTo>
                  <a:pt x="196" y="122"/>
                  <a:pt x="194" y="122"/>
                  <a:pt x="193" y="123"/>
                </a:cubicBezTo>
                <a:close/>
              </a:path>
            </a:pathLst>
          </a:custGeom>
          <a:solidFill>
            <a:srgbClr val="9C123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042801" y="1519088"/>
            <a:ext cx="2749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dirty="0" smtClean="0">
                <a:latin typeface="HY강M" panose="02030600000101010101" pitchFamily="18" charset="-127"/>
                <a:ea typeface="HY강M" panose="02030600000101010101" pitchFamily="18" charset="-127"/>
              </a:rPr>
              <a:t>제목을 입력하세요</a:t>
            </a:r>
            <a:endParaRPr lang="ko-KR" altLang="en-US" sz="2400" b="1" dirty="0"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5654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6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71796" y="4149973"/>
            <a:ext cx="3522118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제목을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입력하세요</a:t>
            </a:r>
          </a:p>
          <a:p>
            <a:pPr algn="r">
              <a:lnSpc>
                <a:spcPct val="150000"/>
              </a:lnSpc>
            </a:pP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위의 사진 변경은 도형서식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_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채우기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r">
              <a:lnSpc>
                <a:spcPct val="150000"/>
              </a:lnSpc>
            </a:pP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그림 또는 질감 채우기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_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파일에서 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r">
              <a:lnSpc>
                <a:spcPct val="150000"/>
              </a:lnSpc>
            </a:pP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원하는 사진으로 변경하시면 됩니다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en-US" altLang="ko-KR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046548" y="1327218"/>
            <a:ext cx="348364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제목을 입력하세요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학습내용을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입력하십시오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줄 간격은 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로 설정 되어 있습니다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서식의 단락에서 수정 가능합니다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8300558" y="408880"/>
            <a:ext cx="3227713" cy="400110"/>
            <a:chOff x="8300558" y="408880"/>
            <a:chExt cx="3227713" cy="400110"/>
          </a:xfrm>
        </p:grpSpPr>
        <p:sp>
          <p:nvSpPr>
            <p:cNvPr id="5" name="TextBox 4"/>
            <p:cNvSpPr txBox="1"/>
            <p:nvPr/>
          </p:nvSpPr>
          <p:spPr>
            <a:xfrm flipH="1">
              <a:off x="8300558" y="408880"/>
              <a:ext cx="27325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000" dirty="0">
                  <a:latin typeface="HY강B" panose="02030600000101010101" pitchFamily="18" charset="-127"/>
                  <a:ea typeface="HY강B" panose="02030600000101010101" pitchFamily="18" charset="-127"/>
                </a:rPr>
                <a:t>제목을 입력하세요</a:t>
              </a:r>
            </a:p>
          </p:txBody>
        </p:sp>
        <p:cxnSp>
          <p:nvCxnSpPr>
            <p:cNvPr id="6" name="직선 연결선 5"/>
            <p:cNvCxnSpPr/>
            <p:nvPr/>
          </p:nvCxnSpPr>
          <p:spPr>
            <a:xfrm flipH="1">
              <a:off x="8677275" y="779605"/>
              <a:ext cx="2808000" cy="0"/>
            </a:xfrm>
            <a:prstGeom prst="line">
              <a:avLst/>
            </a:prstGeom>
            <a:ln w="28575">
              <a:solidFill>
                <a:srgbClr val="8C82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그룹 6"/>
            <p:cNvGrpSpPr/>
            <p:nvPr/>
          </p:nvGrpSpPr>
          <p:grpSpPr>
            <a:xfrm>
              <a:off x="11023599" y="438150"/>
              <a:ext cx="504672" cy="329814"/>
              <a:chOff x="11023599" y="438150"/>
              <a:chExt cx="504672" cy="329814"/>
            </a:xfrm>
          </p:grpSpPr>
          <p:sp>
            <p:nvSpPr>
              <p:cNvPr id="8" name="타원 7"/>
              <p:cNvSpPr/>
              <p:nvPr/>
            </p:nvSpPr>
            <p:spPr>
              <a:xfrm>
                <a:off x="11033125" y="590550"/>
                <a:ext cx="368300" cy="151765"/>
              </a:xfrm>
              <a:prstGeom prst="ellipse">
                <a:avLst/>
              </a:prstGeom>
              <a:solidFill>
                <a:srgbClr val="C3AC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Freeform 5"/>
              <p:cNvSpPr>
                <a:spLocks noEditPoints="1"/>
              </p:cNvSpPr>
              <p:nvPr/>
            </p:nvSpPr>
            <p:spPr bwMode="auto">
              <a:xfrm>
                <a:off x="11023599" y="438150"/>
                <a:ext cx="504672" cy="329814"/>
              </a:xfrm>
              <a:custGeom>
                <a:avLst/>
                <a:gdLst>
                  <a:gd name="T0" fmla="*/ 261 w 300"/>
                  <a:gd name="T1" fmla="*/ 31 h 196"/>
                  <a:gd name="T2" fmla="*/ 205 w 300"/>
                  <a:gd name="T3" fmla="*/ 33 h 196"/>
                  <a:gd name="T4" fmla="*/ 135 w 300"/>
                  <a:gd name="T5" fmla="*/ 16 h 196"/>
                  <a:gd name="T6" fmla="*/ 135 w 300"/>
                  <a:gd name="T7" fmla="*/ 0 h 196"/>
                  <a:gd name="T8" fmla="*/ 96 w 300"/>
                  <a:gd name="T9" fmla="*/ 0 h 196"/>
                  <a:gd name="T10" fmla="*/ 96 w 300"/>
                  <a:gd name="T11" fmla="*/ 42 h 196"/>
                  <a:gd name="T12" fmla="*/ 65 w 300"/>
                  <a:gd name="T13" fmla="*/ 42 h 196"/>
                  <a:gd name="T14" fmla="*/ 65 w 300"/>
                  <a:gd name="T15" fmla="*/ 74 h 196"/>
                  <a:gd name="T16" fmla="*/ 0 w 300"/>
                  <a:gd name="T17" fmla="*/ 131 h 196"/>
                  <a:gd name="T18" fmla="*/ 44 w 300"/>
                  <a:gd name="T19" fmla="*/ 180 h 196"/>
                  <a:gd name="T20" fmla="*/ 44 w 300"/>
                  <a:gd name="T21" fmla="*/ 189 h 196"/>
                  <a:gd name="T22" fmla="*/ 115 w 300"/>
                  <a:gd name="T23" fmla="*/ 196 h 196"/>
                  <a:gd name="T24" fmla="*/ 186 w 300"/>
                  <a:gd name="T25" fmla="*/ 189 h 196"/>
                  <a:gd name="T26" fmla="*/ 186 w 300"/>
                  <a:gd name="T27" fmla="*/ 180 h 196"/>
                  <a:gd name="T28" fmla="*/ 230 w 300"/>
                  <a:gd name="T29" fmla="*/ 131 h 196"/>
                  <a:gd name="T30" fmla="*/ 165 w 300"/>
                  <a:gd name="T31" fmla="*/ 74 h 196"/>
                  <a:gd name="T32" fmla="*/ 165 w 300"/>
                  <a:gd name="T33" fmla="*/ 42 h 196"/>
                  <a:gd name="T34" fmla="*/ 135 w 300"/>
                  <a:gd name="T35" fmla="*/ 42 h 196"/>
                  <a:gd name="T36" fmla="*/ 135 w 300"/>
                  <a:gd name="T37" fmla="*/ 28 h 196"/>
                  <a:gd name="T38" fmla="*/ 199 w 300"/>
                  <a:gd name="T39" fmla="*/ 43 h 196"/>
                  <a:gd name="T40" fmla="*/ 230 w 300"/>
                  <a:gd name="T41" fmla="*/ 95 h 196"/>
                  <a:gd name="T42" fmla="*/ 291 w 300"/>
                  <a:gd name="T43" fmla="*/ 85 h 196"/>
                  <a:gd name="T44" fmla="*/ 261 w 300"/>
                  <a:gd name="T45" fmla="*/ 31 h 196"/>
                  <a:gd name="T46" fmla="*/ 219 w 300"/>
                  <a:gd name="T47" fmla="*/ 129 h 196"/>
                  <a:gd name="T48" fmla="*/ 219 w 300"/>
                  <a:gd name="T49" fmla="*/ 131 h 196"/>
                  <a:gd name="T50" fmla="*/ 116 w 300"/>
                  <a:gd name="T51" fmla="*/ 180 h 196"/>
                  <a:gd name="T52" fmla="*/ 13 w 300"/>
                  <a:gd name="T53" fmla="*/ 131 h 196"/>
                  <a:gd name="T54" fmla="*/ 13 w 300"/>
                  <a:gd name="T55" fmla="*/ 130 h 196"/>
                  <a:gd name="T56" fmla="*/ 83 w 300"/>
                  <a:gd name="T57" fmla="*/ 131 h 196"/>
                  <a:gd name="T58" fmla="*/ 219 w 300"/>
                  <a:gd name="T59" fmla="*/ 129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00" h="196">
                    <a:moveTo>
                      <a:pt x="261" y="31"/>
                    </a:moveTo>
                    <a:cubicBezTo>
                      <a:pt x="240" y="20"/>
                      <a:pt x="217" y="22"/>
                      <a:pt x="205" y="33"/>
                    </a:cubicBezTo>
                    <a:cubicBezTo>
                      <a:pt x="183" y="21"/>
                      <a:pt x="154" y="17"/>
                      <a:pt x="135" y="16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6" y="42"/>
                      <a:pt x="96" y="42"/>
                      <a:pt x="96" y="42"/>
                    </a:cubicBezTo>
                    <a:cubicBezTo>
                      <a:pt x="65" y="42"/>
                      <a:pt x="65" y="42"/>
                      <a:pt x="65" y="42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27" y="84"/>
                      <a:pt x="0" y="106"/>
                      <a:pt x="0" y="131"/>
                    </a:cubicBezTo>
                    <a:cubicBezTo>
                      <a:pt x="0" y="150"/>
                      <a:pt x="18" y="168"/>
                      <a:pt x="44" y="180"/>
                    </a:cubicBezTo>
                    <a:cubicBezTo>
                      <a:pt x="44" y="189"/>
                      <a:pt x="44" y="189"/>
                      <a:pt x="44" y="189"/>
                    </a:cubicBezTo>
                    <a:cubicBezTo>
                      <a:pt x="44" y="189"/>
                      <a:pt x="59" y="196"/>
                      <a:pt x="115" y="196"/>
                    </a:cubicBezTo>
                    <a:cubicBezTo>
                      <a:pt x="172" y="196"/>
                      <a:pt x="186" y="189"/>
                      <a:pt x="186" y="189"/>
                    </a:cubicBezTo>
                    <a:cubicBezTo>
                      <a:pt x="186" y="180"/>
                      <a:pt x="186" y="180"/>
                      <a:pt x="186" y="180"/>
                    </a:cubicBezTo>
                    <a:cubicBezTo>
                      <a:pt x="213" y="168"/>
                      <a:pt x="230" y="150"/>
                      <a:pt x="230" y="131"/>
                    </a:cubicBezTo>
                    <a:cubicBezTo>
                      <a:pt x="230" y="106"/>
                      <a:pt x="204" y="84"/>
                      <a:pt x="165" y="74"/>
                    </a:cubicBezTo>
                    <a:cubicBezTo>
                      <a:pt x="165" y="42"/>
                      <a:pt x="165" y="42"/>
                      <a:pt x="165" y="42"/>
                    </a:cubicBezTo>
                    <a:cubicBezTo>
                      <a:pt x="135" y="42"/>
                      <a:pt x="135" y="42"/>
                      <a:pt x="135" y="42"/>
                    </a:cubicBezTo>
                    <a:cubicBezTo>
                      <a:pt x="135" y="28"/>
                      <a:pt x="135" y="28"/>
                      <a:pt x="135" y="28"/>
                    </a:cubicBezTo>
                    <a:cubicBezTo>
                      <a:pt x="152" y="29"/>
                      <a:pt x="179" y="33"/>
                      <a:pt x="199" y="43"/>
                    </a:cubicBezTo>
                    <a:cubicBezTo>
                      <a:pt x="193" y="61"/>
                      <a:pt x="206" y="83"/>
                      <a:pt x="230" y="95"/>
                    </a:cubicBezTo>
                    <a:cubicBezTo>
                      <a:pt x="255" y="107"/>
                      <a:pt x="282" y="103"/>
                      <a:pt x="291" y="85"/>
                    </a:cubicBezTo>
                    <a:cubicBezTo>
                      <a:pt x="300" y="67"/>
                      <a:pt x="286" y="43"/>
                      <a:pt x="261" y="31"/>
                    </a:cubicBezTo>
                    <a:close/>
                    <a:moveTo>
                      <a:pt x="219" y="129"/>
                    </a:moveTo>
                    <a:cubicBezTo>
                      <a:pt x="219" y="130"/>
                      <a:pt x="219" y="130"/>
                      <a:pt x="219" y="131"/>
                    </a:cubicBezTo>
                    <a:cubicBezTo>
                      <a:pt x="219" y="158"/>
                      <a:pt x="173" y="180"/>
                      <a:pt x="116" y="180"/>
                    </a:cubicBezTo>
                    <a:cubicBezTo>
                      <a:pt x="59" y="180"/>
                      <a:pt x="13" y="158"/>
                      <a:pt x="13" y="131"/>
                    </a:cubicBezTo>
                    <a:cubicBezTo>
                      <a:pt x="13" y="130"/>
                      <a:pt x="13" y="130"/>
                      <a:pt x="13" y="130"/>
                    </a:cubicBezTo>
                    <a:cubicBezTo>
                      <a:pt x="32" y="132"/>
                      <a:pt x="58" y="135"/>
                      <a:pt x="83" y="131"/>
                    </a:cubicBezTo>
                    <a:cubicBezTo>
                      <a:pt x="120" y="124"/>
                      <a:pt x="174" y="141"/>
                      <a:pt x="219" y="12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34" name="그룹 33"/>
          <p:cNvGrpSpPr/>
          <p:nvPr/>
        </p:nvGrpSpPr>
        <p:grpSpPr>
          <a:xfrm>
            <a:off x="704728" y="3390900"/>
            <a:ext cx="5749926" cy="127447"/>
            <a:chOff x="915743" y="3390900"/>
            <a:chExt cx="5749926" cy="127447"/>
          </a:xfrm>
        </p:grpSpPr>
        <p:sp>
          <p:nvSpPr>
            <p:cNvPr id="2" name="직사각형 1"/>
            <p:cNvSpPr/>
            <p:nvPr/>
          </p:nvSpPr>
          <p:spPr>
            <a:xfrm>
              <a:off x="915743" y="3390900"/>
              <a:ext cx="2874963" cy="127447"/>
            </a:xfrm>
            <a:prstGeom prst="rect">
              <a:avLst/>
            </a:prstGeom>
            <a:solidFill>
              <a:srgbClr val="DD55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3790706" y="3390900"/>
              <a:ext cx="2874963" cy="127447"/>
            </a:xfrm>
            <a:prstGeom prst="rect">
              <a:avLst/>
            </a:prstGeom>
            <a:solidFill>
              <a:srgbClr val="C3AC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2" name="직선 연결선 11"/>
          <p:cNvCxnSpPr/>
          <p:nvPr/>
        </p:nvCxnSpPr>
        <p:spPr>
          <a:xfrm flipH="1" flipV="1">
            <a:off x="2142210" y="2532185"/>
            <a:ext cx="1" cy="880515"/>
          </a:xfrm>
          <a:prstGeom prst="line">
            <a:avLst/>
          </a:prstGeom>
          <a:ln w="63500">
            <a:solidFill>
              <a:srgbClr val="544E4E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V="1">
            <a:off x="5017172" y="3480023"/>
            <a:ext cx="1" cy="1169323"/>
          </a:xfrm>
          <a:prstGeom prst="line">
            <a:avLst/>
          </a:prstGeom>
          <a:ln w="63500">
            <a:solidFill>
              <a:srgbClr val="544E4E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2"/>
          <p:cNvGrpSpPr/>
          <p:nvPr/>
        </p:nvGrpSpPr>
        <p:grpSpPr>
          <a:xfrm>
            <a:off x="1591648" y="1584570"/>
            <a:ext cx="1101123" cy="1101123"/>
            <a:chOff x="1802663" y="1584570"/>
            <a:chExt cx="1101123" cy="1101123"/>
          </a:xfrm>
        </p:grpSpPr>
        <p:sp>
          <p:nvSpPr>
            <p:cNvPr id="13" name="타원 12"/>
            <p:cNvSpPr/>
            <p:nvPr/>
          </p:nvSpPr>
          <p:spPr>
            <a:xfrm>
              <a:off x="1802663" y="1584570"/>
              <a:ext cx="1101123" cy="1101123"/>
            </a:xfrm>
            <a:prstGeom prst="ellipse">
              <a:avLst/>
            </a:prstGeom>
            <a:solidFill>
              <a:srgbClr val="DD557C"/>
            </a:solidFill>
            <a:ln w="10160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8" name="그룹 17"/>
            <p:cNvGrpSpPr/>
            <p:nvPr/>
          </p:nvGrpSpPr>
          <p:grpSpPr>
            <a:xfrm>
              <a:off x="2121412" y="1814441"/>
              <a:ext cx="463624" cy="641381"/>
              <a:chOff x="-4527460" y="5142883"/>
              <a:chExt cx="708026" cy="979488"/>
            </a:xfrm>
            <a:solidFill>
              <a:srgbClr val="FFFFFF"/>
            </a:solidFill>
          </p:grpSpPr>
          <p:sp>
            <p:nvSpPr>
              <p:cNvPr id="19" name="Freeform 6"/>
              <p:cNvSpPr>
                <a:spLocks/>
              </p:cNvSpPr>
              <p:nvPr/>
            </p:nvSpPr>
            <p:spPr bwMode="auto">
              <a:xfrm>
                <a:off x="-4527460" y="5828683"/>
                <a:ext cx="231775" cy="293688"/>
              </a:xfrm>
              <a:custGeom>
                <a:avLst/>
                <a:gdLst>
                  <a:gd name="T0" fmla="*/ 59 w 62"/>
                  <a:gd name="T1" fmla="*/ 2 h 78"/>
                  <a:gd name="T2" fmla="*/ 59 w 62"/>
                  <a:gd name="T3" fmla="*/ 0 h 78"/>
                  <a:gd name="T4" fmla="*/ 3 w 62"/>
                  <a:gd name="T5" fmla="*/ 0 h 78"/>
                  <a:gd name="T6" fmla="*/ 3 w 62"/>
                  <a:gd name="T7" fmla="*/ 2 h 78"/>
                  <a:gd name="T8" fmla="*/ 0 w 62"/>
                  <a:gd name="T9" fmla="*/ 7 h 78"/>
                  <a:gd name="T10" fmla="*/ 3 w 62"/>
                  <a:gd name="T11" fmla="*/ 12 h 78"/>
                  <a:gd name="T12" fmla="*/ 3 w 62"/>
                  <a:gd name="T13" fmla="*/ 66 h 78"/>
                  <a:gd name="T14" fmla="*/ 14 w 62"/>
                  <a:gd name="T15" fmla="*/ 78 h 78"/>
                  <a:gd name="T16" fmla="*/ 48 w 62"/>
                  <a:gd name="T17" fmla="*/ 78 h 78"/>
                  <a:gd name="T18" fmla="*/ 59 w 62"/>
                  <a:gd name="T19" fmla="*/ 66 h 78"/>
                  <a:gd name="T20" fmla="*/ 59 w 62"/>
                  <a:gd name="T21" fmla="*/ 12 h 78"/>
                  <a:gd name="T22" fmla="*/ 62 w 62"/>
                  <a:gd name="T23" fmla="*/ 7 h 78"/>
                  <a:gd name="T24" fmla="*/ 59 w 62"/>
                  <a:gd name="T2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8">
                    <a:moveTo>
                      <a:pt x="59" y="2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9"/>
                      <a:pt x="1" y="11"/>
                      <a:pt x="3" y="12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73"/>
                      <a:pt x="8" y="78"/>
                      <a:pt x="14" y="78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54" y="78"/>
                      <a:pt x="59" y="73"/>
                      <a:pt x="59" y="66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61" y="11"/>
                      <a:pt x="62" y="9"/>
                      <a:pt x="62" y="7"/>
                    </a:cubicBezTo>
                    <a:cubicBezTo>
                      <a:pt x="62" y="5"/>
                      <a:pt x="61" y="3"/>
                      <a:pt x="5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" name="Freeform 7"/>
              <p:cNvSpPr>
                <a:spLocks/>
              </p:cNvSpPr>
              <p:nvPr/>
            </p:nvSpPr>
            <p:spPr bwMode="auto">
              <a:xfrm>
                <a:off x="-4527460" y="5663583"/>
                <a:ext cx="231775" cy="123825"/>
              </a:xfrm>
              <a:custGeom>
                <a:avLst/>
                <a:gdLst>
                  <a:gd name="T0" fmla="*/ 3 w 62"/>
                  <a:gd name="T1" fmla="*/ 33 h 33"/>
                  <a:gd name="T2" fmla="*/ 59 w 62"/>
                  <a:gd name="T3" fmla="*/ 33 h 33"/>
                  <a:gd name="T4" fmla="*/ 62 w 62"/>
                  <a:gd name="T5" fmla="*/ 17 h 33"/>
                  <a:gd name="T6" fmla="*/ 59 w 62"/>
                  <a:gd name="T7" fmla="*/ 0 h 33"/>
                  <a:gd name="T8" fmla="*/ 3 w 62"/>
                  <a:gd name="T9" fmla="*/ 0 h 33"/>
                  <a:gd name="T10" fmla="*/ 0 w 62"/>
                  <a:gd name="T11" fmla="*/ 17 h 33"/>
                  <a:gd name="T12" fmla="*/ 3 w 62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33">
                    <a:moveTo>
                      <a:pt x="3" y="33"/>
                    </a:moveTo>
                    <a:cubicBezTo>
                      <a:pt x="59" y="33"/>
                      <a:pt x="59" y="33"/>
                      <a:pt x="59" y="33"/>
                    </a:cubicBezTo>
                    <a:cubicBezTo>
                      <a:pt x="62" y="33"/>
                      <a:pt x="62" y="17"/>
                      <a:pt x="62" y="17"/>
                    </a:cubicBezTo>
                    <a:cubicBezTo>
                      <a:pt x="62" y="13"/>
                      <a:pt x="62" y="0"/>
                      <a:pt x="5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13"/>
                      <a:pt x="0" y="17"/>
                    </a:cubicBezTo>
                    <a:cubicBezTo>
                      <a:pt x="0" y="17"/>
                      <a:pt x="0" y="33"/>
                      <a:pt x="3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" name="Freeform 8"/>
              <p:cNvSpPr>
                <a:spLocks/>
              </p:cNvSpPr>
              <p:nvPr/>
            </p:nvSpPr>
            <p:spPr bwMode="auto">
              <a:xfrm>
                <a:off x="-4516347" y="5142883"/>
                <a:ext cx="209550" cy="479425"/>
              </a:xfrm>
              <a:custGeom>
                <a:avLst/>
                <a:gdLst>
                  <a:gd name="T0" fmla="*/ 56 w 56"/>
                  <a:gd name="T1" fmla="*/ 12 h 128"/>
                  <a:gd name="T2" fmla="*/ 45 w 56"/>
                  <a:gd name="T3" fmla="*/ 0 h 128"/>
                  <a:gd name="T4" fmla="*/ 11 w 56"/>
                  <a:gd name="T5" fmla="*/ 0 h 128"/>
                  <a:gd name="T6" fmla="*/ 0 w 56"/>
                  <a:gd name="T7" fmla="*/ 12 h 128"/>
                  <a:gd name="T8" fmla="*/ 0 w 56"/>
                  <a:gd name="T9" fmla="*/ 128 h 128"/>
                  <a:gd name="T10" fmla="*/ 56 w 56"/>
                  <a:gd name="T11" fmla="*/ 128 h 128"/>
                  <a:gd name="T12" fmla="*/ 56 w 56"/>
                  <a:gd name="T13" fmla="*/ 1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128">
                    <a:moveTo>
                      <a:pt x="56" y="12"/>
                    </a:moveTo>
                    <a:cubicBezTo>
                      <a:pt x="56" y="5"/>
                      <a:pt x="51" y="0"/>
                      <a:pt x="45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56" y="128"/>
                      <a:pt x="56" y="128"/>
                      <a:pt x="56" y="128"/>
                    </a:cubicBezTo>
                    <a:lnTo>
                      <a:pt x="56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-4051210" y="5663583"/>
                <a:ext cx="228600" cy="123825"/>
              </a:xfrm>
              <a:custGeom>
                <a:avLst/>
                <a:gdLst>
                  <a:gd name="T0" fmla="*/ 3 w 61"/>
                  <a:gd name="T1" fmla="*/ 33 h 33"/>
                  <a:gd name="T2" fmla="*/ 58 w 61"/>
                  <a:gd name="T3" fmla="*/ 33 h 33"/>
                  <a:gd name="T4" fmla="*/ 61 w 61"/>
                  <a:gd name="T5" fmla="*/ 17 h 33"/>
                  <a:gd name="T6" fmla="*/ 58 w 61"/>
                  <a:gd name="T7" fmla="*/ 0 h 33"/>
                  <a:gd name="T8" fmla="*/ 3 w 61"/>
                  <a:gd name="T9" fmla="*/ 0 h 33"/>
                  <a:gd name="T10" fmla="*/ 0 w 61"/>
                  <a:gd name="T11" fmla="*/ 17 h 33"/>
                  <a:gd name="T12" fmla="*/ 3 w 61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33">
                    <a:moveTo>
                      <a:pt x="3" y="33"/>
                    </a:moveTo>
                    <a:cubicBezTo>
                      <a:pt x="58" y="33"/>
                      <a:pt x="58" y="33"/>
                      <a:pt x="58" y="33"/>
                    </a:cubicBezTo>
                    <a:cubicBezTo>
                      <a:pt x="61" y="33"/>
                      <a:pt x="61" y="17"/>
                      <a:pt x="61" y="17"/>
                    </a:cubicBezTo>
                    <a:cubicBezTo>
                      <a:pt x="61" y="13"/>
                      <a:pt x="61" y="0"/>
                      <a:pt x="5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13"/>
                      <a:pt x="0" y="17"/>
                    </a:cubicBezTo>
                    <a:cubicBezTo>
                      <a:pt x="0" y="17"/>
                      <a:pt x="0" y="33"/>
                      <a:pt x="3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" name="Freeform 10"/>
              <p:cNvSpPr>
                <a:spLocks/>
              </p:cNvSpPr>
              <p:nvPr/>
            </p:nvSpPr>
            <p:spPr bwMode="auto">
              <a:xfrm>
                <a:off x="-4055972" y="5828683"/>
                <a:ext cx="236538" cy="293688"/>
              </a:xfrm>
              <a:custGeom>
                <a:avLst/>
                <a:gdLst>
                  <a:gd name="T0" fmla="*/ 63 w 63"/>
                  <a:gd name="T1" fmla="*/ 7 h 78"/>
                  <a:gd name="T2" fmla="*/ 60 w 63"/>
                  <a:gd name="T3" fmla="*/ 2 h 78"/>
                  <a:gd name="T4" fmla="*/ 60 w 63"/>
                  <a:gd name="T5" fmla="*/ 0 h 78"/>
                  <a:gd name="T6" fmla="*/ 3 w 63"/>
                  <a:gd name="T7" fmla="*/ 0 h 78"/>
                  <a:gd name="T8" fmla="*/ 3 w 63"/>
                  <a:gd name="T9" fmla="*/ 2 h 78"/>
                  <a:gd name="T10" fmla="*/ 0 w 63"/>
                  <a:gd name="T11" fmla="*/ 7 h 78"/>
                  <a:gd name="T12" fmla="*/ 3 w 63"/>
                  <a:gd name="T13" fmla="*/ 12 h 78"/>
                  <a:gd name="T14" fmla="*/ 3 w 63"/>
                  <a:gd name="T15" fmla="*/ 66 h 78"/>
                  <a:gd name="T16" fmla="*/ 15 w 63"/>
                  <a:gd name="T17" fmla="*/ 78 h 78"/>
                  <a:gd name="T18" fmla="*/ 48 w 63"/>
                  <a:gd name="T19" fmla="*/ 78 h 78"/>
                  <a:gd name="T20" fmla="*/ 60 w 63"/>
                  <a:gd name="T21" fmla="*/ 66 h 78"/>
                  <a:gd name="T22" fmla="*/ 60 w 63"/>
                  <a:gd name="T23" fmla="*/ 12 h 78"/>
                  <a:gd name="T24" fmla="*/ 63 w 63"/>
                  <a:gd name="T25" fmla="*/ 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" h="78">
                    <a:moveTo>
                      <a:pt x="63" y="7"/>
                    </a:moveTo>
                    <a:cubicBezTo>
                      <a:pt x="63" y="5"/>
                      <a:pt x="62" y="3"/>
                      <a:pt x="60" y="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0" y="5"/>
                      <a:pt x="0" y="7"/>
                    </a:cubicBezTo>
                    <a:cubicBezTo>
                      <a:pt x="0" y="9"/>
                      <a:pt x="2" y="11"/>
                      <a:pt x="3" y="12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73"/>
                      <a:pt x="8" y="78"/>
                      <a:pt x="15" y="78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55" y="78"/>
                      <a:pt x="60" y="73"/>
                      <a:pt x="60" y="66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62" y="11"/>
                      <a:pt x="63" y="9"/>
                      <a:pt x="6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" name="Freeform 11"/>
              <p:cNvSpPr>
                <a:spLocks/>
              </p:cNvSpPr>
              <p:nvPr/>
            </p:nvSpPr>
            <p:spPr bwMode="auto">
              <a:xfrm>
                <a:off x="-3998822" y="5198445"/>
                <a:ext cx="123825" cy="198438"/>
              </a:xfrm>
              <a:custGeom>
                <a:avLst/>
                <a:gdLst>
                  <a:gd name="T0" fmla="*/ 33 w 33"/>
                  <a:gd name="T1" fmla="*/ 53 h 53"/>
                  <a:gd name="T2" fmla="*/ 33 w 33"/>
                  <a:gd name="T3" fmla="*/ 25 h 53"/>
                  <a:gd name="T4" fmla="*/ 5 w 33"/>
                  <a:gd name="T5" fmla="*/ 3 h 53"/>
                  <a:gd name="T6" fmla="*/ 0 w 33"/>
                  <a:gd name="T7" fmla="*/ 6 h 53"/>
                  <a:gd name="T8" fmla="*/ 0 w 33"/>
                  <a:gd name="T9" fmla="*/ 53 h 53"/>
                  <a:gd name="T10" fmla="*/ 33 w 33"/>
                  <a:gd name="T1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53">
                    <a:moveTo>
                      <a:pt x="33" y="53"/>
                    </a:moveTo>
                    <a:cubicBezTo>
                      <a:pt x="33" y="25"/>
                      <a:pt x="33" y="25"/>
                      <a:pt x="33" y="2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0" y="0"/>
                      <a:pt x="0" y="6"/>
                      <a:pt x="0" y="6"/>
                    </a:cubicBezTo>
                    <a:cubicBezTo>
                      <a:pt x="0" y="53"/>
                      <a:pt x="0" y="53"/>
                      <a:pt x="0" y="53"/>
                    </a:cubicBezTo>
                    <a:lnTo>
                      <a:pt x="33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" name="Rectangle 12"/>
              <p:cNvSpPr>
                <a:spLocks noChangeArrowheads="1"/>
              </p:cNvSpPr>
              <p:nvPr/>
            </p:nvSpPr>
            <p:spPr bwMode="auto">
              <a:xfrm>
                <a:off x="-4021047" y="5434983"/>
                <a:ext cx="168275" cy="1873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10" name="그룹 9"/>
          <p:cNvGrpSpPr/>
          <p:nvPr/>
        </p:nvGrpSpPr>
        <p:grpSpPr>
          <a:xfrm>
            <a:off x="4466611" y="4407325"/>
            <a:ext cx="1101123" cy="1101123"/>
            <a:chOff x="4677626" y="4407325"/>
            <a:chExt cx="1101123" cy="1101123"/>
          </a:xfrm>
        </p:grpSpPr>
        <p:sp>
          <p:nvSpPr>
            <p:cNvPr id="17" name="타원 16"/>
            <p:cNvSpPr/>
            <p:nvPr/>
          </p:nvSpPr>
          <p:spPr>
            <a:xfrm>
              <a:off x="4677626" y="4407325"/>
              <a:ext cx="1101123" cy="1101123"/>
            </a:xfrm>
            <a:prstGeom prst="ellipse">
              <a:avLst/>
            </a:prstGeom>
            <a:solidFill>
              <a:srgbClr val="C3ACE2"/>
            </a:solidFill>
            <a:ln w="10160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7" name="그룹 26"/>
            <p:cNvGrpSpPr/>
            <p:nvPr/>
          </p:nvGrpSpPr>
          <p:grpSpPr>
            <a:xfrm>
              <a:off x="4936863" y="4649346"/>
              <a:ext cx="582648" cy="617081"/>
              <a:chOff x="-5091022" y="964583"/>
              <a:chExt cx="1020763" cy="1081087"/>
            </a:xfrm>
            <a:solidFill>
              <a:srgbClr val="FFFFFF"/>
            </a:solidFill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4981485" y="1831358"/>
                <a:ext cx="319088" cy="134938"/>
              </a:xfrm>
              <a:custGeom>
                <a:avLst/>
                <a:gdLst>
                  <a:gd name="T0" fmla="*/ 7 w 201"/>
                  <a:gd name="T1" fmla="*/ 85 h 85"/>
                  <a:gd name="T2" fmla="*/ 196 w 201"/>
                  <a:gd name="T3" fmla="*/ 85 h 85"/>
                  <a:gd name="T4" fmla="*/ 201 w 201"/>
                  <a:gd name="T5" fmla="*/ 0 h 85"/>
                  <a:gd name="T6" fmla="*/ 0 w 201"/>
                  <a:gd name="T7" fmla="*/ 0 h 85"/>
                  <a:gd name="T8" fmla="*/ 7 w 201"/>
                  <a:gd name="T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85">
                    <a:moveTo>
                      <a:pt x="7" y="85"/>
                    </a:moveTo>
                    <a:lnTo>
                      <a:pt x="196" y="85"/>
                    </a:lnTo>
                    <a:lnTo>
                      <a:pt x="201" y="0"/>
                    </a:lnTo>
                    <a:lnTo>
                      <a:pt x="0" y="0"/>
                    </a:lnTo>
                    <a:lnTo>
                      <a:pt x="7" y="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-4970372" y="1985345"/>
                <a:ext cx="295275" cy="52388"/>
              </a:xfrm>
              <a:custGeom>
                <a:avLst/>
                <a:gdLst>
                  <a:gd name="T0" fmla="*/ 15 w 79"/>
                  <a:gd name="T1" fmla="*/ 14 h 14"/>
                  <a:gd name="T2" fmla="*/ 65 w 79"/>
                  <a:gd name="T3" fmla="*/ 14 h 14"/>
                  <a:gd name="T4" fmla="*/ 79 w 79"/>
                  <a:gd name="T5" fmla="*/ 0 h 14"/>
                  <a:gd name="T6" fmla="*/ 0 w 79"/>
                  <a:gd name="T7" fmla="*/ 0 h 14"/>
                  <a:gd name="T8" fmla="*/ 15 w 79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4">
                    <a:moveTo>
                      <a:pt x="15" y="14"/>
                    </a:moveTo>
                    <a:cubicBezTo>
                      <a:pt x="65" y="14"/>
                      <a:pt x="65" y="14"/>
                      <a:pt x="65" y="14"/>
                    </a:cubicBezTo>
                    <a:cubicBezTo>
                      <a:pt x="73" y="14"/>
                      <a:pt x="79" y="7"/>
                      <a:pt x="7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7" y="14"/>
                      <a:pt x="1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-5091022" y="964583"/>
                <a:ext cx="539750" cy="36513"/>
              </a:xfrm>
              <a:custGeom>
                <a:avLst/>
                <a:gdLst>
                  <a:gd name="T0" fmla="*/ 128 w 144"/>
                  <a:gd name="T1" fmla="*/ 0 h 10"/>
                  <a:gd name="T2" fmla="*/ 15 w 144"/>
                  <a:gd name="T3" fmla="*/ 0 h 10"/>
                  <a:gd name="T4" fmla="*/ 0 w 144"/>
                  <a:gd name="T5" fmla="*/ 10 h 10"/>
                  <a:gd name="T6" fmla="*/ 143 w 144"/>
                  <a:gd name="T7" fmla="*/ 10 h 10"/>
                  <a:gd name="T8" fmla="*/ 128 w 144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10">
                    <a:moveTo>
                      <a:pt x="128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0" y="0"/>
                      <a:pt x="0" y="4"/>
                      <a:pt x="0" y="10"/>
                    </a:cubicBezTo>
                    <a:cubicBezTo>
                      <a:pt x="143" y="10"/>
                      <a:pt x="143" y="10"/>
                      <a:pt x="143" y="10"/>
                    </a:cubicBezTo>
                    <a:cubicBezTo>
                      <a:pt x="144" y="4"/>
                      <a:pt x="143" y="0"/>
                      <a:pt x="1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" name="Freeform 30"/>
              <p:cNvSpPr>
                <a:spLocks noEditPoints="1"/>
              </p:cNvSpPr>
              <p:nvPr/>
            </p:nvSpPr>
            <p:spPr bwMode="auto">
              <a:xfrm>
                <a:off x="-5091022" y="1016970"/>
                <a:ext cx="536575" cy="776288"/>
              </a:xfrm>
              <a:custGeom>
                <a:avLst/>
                <a:gdLst>
                  <a:gd name="T0" fmla="*/ 0 w 143"/>
                  <a:gd name="T1" fmla="*/ 1 h 207"/>
                  <a:gd name="T2" fmla="*/ 25 w 143"/>
                  <a:gd name="T3" fmla="*/ 207 h 207"/>
                  <a:gd name="T4" fmla="*/ 117 w 143"/>
                  <a:gd name="T5" fmla="*/ 207 h 207"/>
                  <a:gd name="T6" fmla="*/ 143 w 143"/>
                  <a:gd name="T7" fmla="*/ 1 h 207"/>
                  <a:gd name="T8" fmla="*/ 143 w 143"/>
                  <a:gd name="T9" fmla="*/ 0 h 207"/>
                  <a:gd name="T10" fmla="*/ 0 w 143"/>
                  <a:gd name="T11" fmla="*/ 0 h 207"/>
                  <a:gd name="T12" fmla="*/ 0 w 143"/>
                  <a:gd name="T13" fmla="*/ 1 h 207"/>
                  <a:gd name="T14" fmla="*/ 72 w 143"/>
                  <a:gd name="T15" fmla="*/ 44 h 207"/>
                  <a:gd name="T16" fmla="*/ 101 w 143"/>
                  <a:gd name="T17" fmla="*/ 100 h 207"/>
                  <a:gd name="T18" fmla="*/ 72 w 143"/>
                  <a:gd name="T19" fmla="*/ 156 h 207"/>
                  <a:gd name="T20" fmla="*/ 42 w 143"/>
                  <a:gd name="T21" fmla="*/ 100 h 207"/>
                  <a:gd name="T22" fmla="*/ 72 w 143"/>
                  <a:gd name="T23" fmla="*/ 44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3" h="207">
                    <a:moveTo>
                      <a:pt x="0" y="1"/>
                    </a:moveTo>
                    <a:cubicBezTo>
                      <a:pt x="25" y="207"/>
                      <a:pt x="25" y="207"/>
                      <a:pt x="25" y="207"/>
                    </a:cubicBezTo>
                    <a:cubicBezTo>
                      <a:pt x="117" y="207"/>
                      <a:pt x="117" y="207"/>
                      <a:pt x="117" y="207"/>
                    </a:cubicBezTo>
                    <a:cubicBezTo>
                      <a:pt x="143" y="1"/>
                      <a:pt x="143" y="1"/>
                      <a:pt x="143" y="1"/>
                    </a:cubicBezTo>
                    <a:cubicBezTo>
                      <a:pt x="143" y="1"/>
                      <a:pt x="143" y="1"/>
                      <a:pt x="14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  <a:moveTo>
                      <a:pt x="72" y="44"/>
                    </a:moveTo>
                    <a:cubicBezTo>
                      <a:pt x="88" y="44"/>
                      <a:pt x="101" y="69"/>
                      <a:pt x="101" y="100"/>
                    </a:cubicBezTo>
                    <a:cubicBezTo>
                      <a:pt x="101" y="131"/>
                      <a:pt x="88" y="156"/>
                      <a:pt x="72" y="156"/>
                    </a:cubicBezTo>
                    <a:cubicBezTo>
                      <a:pt x="55" y="156"/>
                      <a:pt x="42" y="131"/>
                      <a:pt x="42" y="100"/>
                    </a:cubicBezTo>
                    <a:cubicBezTo>
                      <a:pt x="42" y="69"/>
                      <a:pt x="55" y="44"/>
                      <a:pt x="72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-4362360" y="970933"/>
                <a:ext cx="228600" cy="241300"/>
              </a:xfrm>
              <a:custGeom>
                <a:avLst/>
                <a:gdLst>
                  <a:gd name="T0" fmla="*/ 61 w 61"/>
                  <a:gd name="T1" fmla="*/ 22 h 64"/>
                  <a:gd name="T2" fmla="*/ 39 w 61"/>
                  <a:gd name="T3" fmla="*/ 0 h 64"/>
                  <a:gd name="T4" fmla="*/ 21 w 61"/>
                  <a:gd name="T5" fmla="*/ 0 h 64"/>
                  <a:gd name="T6" fmla="*/ 0 w 61"/>
                  <a:gd name="T7" fmla="*/ 22 h 64"/>
                  <a:gd name="T8" fmla="*/ 0 w 61"/>
                  <a:gd name="T9" fmla="*/ 64 h 64"/>
                  <a:gd name="T10" fmla="*/ 61 w 61"/>
                  <a:gd name="T11" fmla="*/ 64 h 64"/>
                  <a:gd name="T12" fmla="*/ 61 w 61"/>
                  <a:gd name="T13" fmla="*/ 2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64">
                    <a:moveTo>
                      <a:pt x="61" y="22"/>
                    </a:moveTo>
                    <a:cubicBezTo>
                      <a:pt x="61" y="10"/>
                      <a:pt x="51" y="0"/>
                      <a:pt x="39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10"/>
                      <a:pt x="0" y="2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61" y="64"/>
                      <a:pt x="61" y="64"/>
                      <a:pt x="61" y="64"/>
                    </a:cubicBezTo>
                    <a:lnTo>
                      <a:pt x="61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-4430622" y="1226520"/>
                <a:ext cx="360363" cy="819150"/>
              </a:xfrm>
              <a:custGeom>
                <a:avLst/>
                <a:gdLst>
                  <a:gd name="T0" fmla="*/ 74 w 96"/>
                  <a:gd name="T1" fmla="*/ 0 h 218"/>
                  <a:gd name="T2" fmla="*/ 22 w 96"/>
                  <a:gd name="T3" fmla="*/ 0 h 218"/>
                  <a:gd name="T4" fmla="*/ 0 w 96"/>
                  <a:gd name="T5" fmla="*/ 21 h 218"/>
                  <a:gd name="T6" fmla="*/ 0 w 96"/>
                  <a:gd name="T7" fmla="*/ 197 h 218"/>
                  <a:gd name="T8" fmla="*/ 22 w 96"/>
                  <a:gd name="T9" fmla="*/ 218 h 218"/>
                  <a:gd name="T10" fmla="*/ 74 w 96"/>
                  <a:gd name="T11" fmla="*/ 218 h 218"/>
                  <a:gd name="T12" fmla="*/ 96 w 96"/>
                  <a:gd name="T13" fmla="*/ 197 h 218"/>
                  <a:gd name="T14" fmla="*/ 96 w 96"/>
                  <a:gd name="T15" fmla="*/ 21 h 218"/>
                  <a:gd name="T16" fmla="*/ 74 w 96"/>
                  <a:gd name="T17" fmla="*/ 0 h 218"/>
                  <a:gd name="T18" fmla="*/ 48 w 96"/>
                  <a:gd name="T19" fmla="*/ 178 h 218"/>
                  <a:gd name="T20" fmla="*/ 21 w 96"/>
                  <a:gd name="T21" fmla="*/ 127 h 218"/>
                  <a:gd name="T22" fmla="*/ 48 w 96"/>
                  <a:gd name="T23" fmla="*/ 76 h 218"/>
                  <a:gd name="T24" fmla="*/ 75 w 96"/>
                  <a:gd name="T25" fmla="*/ 127 h 218"/>
                  <a:gd name="T26" fmla="*/ 48 w 96"/>
                  <a:gd name="T27" fmla="*/ 17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218">
                    <a:moveTo>
                      <a:pt x="74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197"/>
                      <a:pt x="0" y="197"/>
                      <a:pt x="0" y="197"/>
                    </a:cubicBezTo>
                    <a:cubicBezTo>
                      <a:pt x="0" y="209"/>
                      <a:pt x="10" y="218"/>
                      <a:pt x="22" y="218"/>
                    </a:cubicBezTo>
                    <a:cubicBezTo>
                      <a:pt x="74" y="218"/>
                      <a:pt x="74" y="218"/>
                      <a:pt x="74" y="218"/>
                    </a:cubicBezTo>
                    <a:cubicBezTo>
                      <a:pt x="86" y="218"/>
                      <a:pt x="96" y="209"/>
                      <a:pt x="96" y="197"/>
                    </a:cubicBezTo>
                    <a:cubicBezTo>
                      <a:pt x="96" y="21"/>
                      <a:pt x="96" y="21"/>
                      <a:pt x="96" y="21"/>
                    </a:cubicBezTo>
                    <a:cubicBezTo>
                      <a:pt x="96" y="9"/>
                      <a:pt x="86" y="0"/>
                      <a:pt x="74" y="0"/>
                    </a:cubicBezTo>
                    <a:close/>
                    <a:moveTo>
                      <a:pt x="48" y="178"/>
                    </a:moveTo>
                    <a:cubicBezTo>
                      <a:pt x="33" y="178"/>
                      <a:pt x="21" y="155"/>
                      <a:pt x="21" y="127"/>
                    </a:cubicBezTo>
                    <a:cubicBezTo>
                      <a:pt x="21" y="99"/>
                      <a:pt x="33" y="76"/>
                      <a:pt x="48" y="76"/>
                    </a:cubicBezTo>
                    <a:cubicBezTo>
                      <a:pt x="63" y="76"/>
                      <a:pt x="75" y="99"/>
                      <a:pt x="75" y="127"/>
                    </a:cubicBezTo>
                    <a:cubicBezTo>
                      <a:pt x="75" y="155"/>
                      <a:pt x="63" y="178"/>
                      <a:pt x="48" y="1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650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그룹 54"/>
          <p:cNvGrpSpPr/>
          <p:nvPr/>
        </p:nvGrpSpPr>
        <p:grpSpPr>
          <a:xfrm>
            <a:off x="5614259" y="1913361"/>
            <a:ext cx="3065262" cy="1771532"/>
            <a:chOff x="5614259" y="1913361"/>
            <a:chExt cx="3065262" cy="1771532"/>
          </a:xfrm>
        </p:grpSpPr>
        <p:sp>
          <p:nvSpPr>
            <p:cNvPr id="33" name="TextBox 32"/>
            <p:cNvSpPr txBox="1"/>
            <p:nvPr/>
          </p:nvSpPr>
          <p:spPr>
            <a:xfrm>
              <a:off x="5614259" y="2299898"/>
              <a:ext cx="3065262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4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학습내용을 입력하십시오</a:t>
              </a:r>
              <a:endPara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400" dirty="0">
                  <a:latin typeface="HY강B" panose="02030600000101010101" pitchFamily="18" charset="-127"/>
                  <a:ea typeface="HY강B" panose="02030600000101010101" pitchFamily="18" charset="-127"/>
                </a:rPr>
                <a:t>학습내용을 </a:t>
              </a:r>
              <a:r>
                <a:rPr lang="ko-KR" altLang="en-US" sz="14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입력하세요</a:t>
              </a:r>
              <a:endPara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400" dirty="0">
                  <a:latin typeface="HY강B" panose="02030600000101010101" pitchFamily="18" charset="-127"/>
                  <a:ea typeface="HY강B" panose="02030600000101010101" pitchFamily="18" charset="-127"/>
                </a:rPr>
                <a:t>줄 간격은 </a:t>
              </a:r>
              <a:r>
                <a:rPr lang="en-US" altLang="ko-KR" sz="1400" dirty="0">
                  <a:latin typeface="HY강B" panose="02030600000101010101" pitchFamily="18" charset="-127"/>
                  <a:ea typeface="HY강B" panose="02030600000101010101" pitchFamily="18" charset="-127"/>
                </a:rPr>
                <a:t>1.5</a:t>
              </a:r>
              <a:r>
                <a:rPr lang="ko-KR" altLang="en-US" sz="1400" dirty="0">
                  <a:latin typeface="HY강B" panose="02030600000101010101" pitchFamily="18" charset="-127"/>
                  <a:ea typeface="HY강B" panose="02030600000101010101" pitchFamily="18" charset="-127"/>
                </a:rPr>
                <a:t>로 설정 되어 있습니다</a:t>
              </a:r>
              <a:r>
                <a:rPr lang="en-US" altLang="ko-KR" sz="1400" dirty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400" dirty="0">
                  <a:latin typeface="HY강B" panose="02030600000101010101" pitchFamily="18" charset="-127"/>
                  <a:ea typeface="HY강B" panose="02030600000101010101" pitchFamily="18" charset="-127"/>
                </a:rPr>
                <a:t>서식의 단락에서 수정 가능합니다</a:t>
              </a:r>
              <a:r>
                <a:rPr lang="en-US" altLang="ko-KR" sz="14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</p:txBody>
        </p:sp>
        <p:sp>
          <p:nvSpPr>
            <p:cNvPr id="37" name="모서리가 둥근 직사각형 36"/>
            <p:cNvSpPr/>
            <p:nvPr/>
          </p:nvSpPr>
          <p:spPr>
            <a:xfrm>
              <a:off x="5896120" y="1913361"/>
              <a:ext cx="2501541" cy="396000"/>
            </a:xfrm>
            <a:prstGeom prst="roundRect">
              <a:avLst>
                <a:gd name="adj" fmla="val 50000"/>
              </a:avLst>
            </a:prstGeom>
            <a:solidFill>
              <a:srgbClr val="DD55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smtClean="0">
                  <a:latin typeface="HY강B" panose="02030600000101010101" pitchFamily="18" charset="-127"/>
                  <a:ea typeface="HY강B" panose="02030600000101010101" pitchFamily="18" charset="-127"/>
                </a:rPr>
                <a:t>제목을 입력하세요</a:t>
              </a:r>
              <a:endParaRPr lang="ko-KR" altLang="en-US" b="1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57" name="그룹 56"/>
          <p:cNvGrpSpPr/>
          <p:nvPr/>
        </p:nvGrpSpPr>
        <p:grpSpPr>
          <a:xfrm>
            <a:off x="5614259" y="4307052"/>
            <a:ext cx="3065262" cy="1785773"/>
            <a:chOff x="5614259" y="4307052"/>
            <a:chExt cx="3065262" cy="1785773"/>
          </a:xfrm>
        </p:grpSpPr>
        <p:sp>
          <p:nvSpPr>
            <p:cNvPr id="34" name="TextBox 33"/>
            <p:cNvSpPr txBox="1"/>
            <p:nvPr/>
          </p:nvSpPr>
          <p:spPr>
            <a:xfrm>
              <a:off x="5614259" y="4707830"/>
              <a:ext cx="3065262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400" dirty="0">
                  <a:latin typeface="HY강B" panose="02030600000101010101" pitchFamily="18" charset="-127"/>
                  <a:ea typeface="HY강B" panose="02030600000101010101" pitchFamily="18" charset="-127"/>
                </a:rPr>
                <a:t>학습내용을 입력하세요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4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학습내용을 </a:t>
              </a:r>
              <a:r>
                <a:rPr lang="ko-KR" altLang="en-US" sz="1400" dirty="0">
                  <a:latin typeface="HY강B" panose="02030600000101010101" pitchFamily="18" charset="-127"/>
                  <a:ea typeface="HY강B" panose="02030600000101010101" pitchFamily="18" charset="-127"/>
                </a:rPr>
                <a:t>입력하십시오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400" dirty="0">
                  <a:latin typeface="HY강B" panose="02030600000101010101" pitchFamily="18" charset="-127"/>
                  <a:ea typeface="HY강B" panose="02030600000101010101" pitchFamily="18" charset="-127"/>
                </a:rPr>
                <a:t>줄 간격은 </a:t>
              </a:r>
              <a:r>
                <a:rPr lang="en-US" altLang="ko-KR" sz="1400" dirty="0">
                  <a:latin typeface="HY강B" panose="02030600000101010101" pitchFamily="18" charset="-127"/>
                  <a:ea typeface="HY강B" panose="02030600000101010101" pitchFamily="18" charset="-127"/>
                </a:rPr>
                <a:t>1.5</a:t>
              </a:r>
              <a:r>
                <a:rPr lang="ko-KR" altLang="en-US" sz="1400" dirty="0">
                  <a:latin typeface="HY강B" panose="02030600000101010101" pitchFamily="18" charset="-127"/>
                  <a:ea typeface="HY강B" panose="02030600000101010101" pitchFamily="18" charset="-127"/>
                </a:rPr>
                <a:t>로 설정 되어 있습니다</a:t>
              </a:r>
              <a:r>
                <a:rPr lang="en-US" altLang="ko-KR" sz="1400" dirty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400" dirty="0">
                  <a:latin typeface="HY강B" panose="02030600000101010101" pitchFamily="18" charset="-127"/>
                  <a:ea typeface="HY강B" panose="02030600000101010101" pitchFamily="18" charset="-127"/>
                </a:rPr>
                <a:t>서식의 단락에서 수정 가능합니다</a:t>
              </a:r>
              <a:r>
                <a:rPr lang="en-US" altLang="ko-KR" sz="1400" dirty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</p:txBody>
        </p:sp>
        <p:sp>
          <p:nvSpPr>
            <p:cNvPr id="39" name="모서리가 둥근 직사각형 38"/>
            <p:cNvSpPr/>
            <p:nvPr/>
          </p:nvSpPr>
          <p:spPr>
            <a:xfrm>
              <a:off x="5896120" y="4307052"/>
              <a:ext cx="2501541" cy="396000"/>
            </a:xfrm>
            <a:prstGeom prst="roundRect">
              <a:avLst>
                <a:gd name="adj" fmla="val 50000"/>
              </a:avLst>
            </a:prstGeom>
            <a:solidFill>
              <a:srgbClr val="C3AC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smtClean="0">
                  <a:latin typeface="HY강B" panose="02030600000101010101" pitchFamily="18" charset="-127"/>
                  <a:ea typeface="HY강B" panose="02030600000101010101" pitchFamily="18" charset="-127"/>
                </a:rPr>
                <a:t>제목을 입력하세요</a:t>
              </a:r>
              <a:endParaRPr lang="ko-KR" altLang="en-US" b="1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8300558" y="408880"/>
            <a:ext cx="3227713" cy="400110"/>
            <a:chOff x="8300558" y="408880"/>
            <a:chExt cx="3227713" cy="400110"/>
          </a:xfrm>
        </p:grpSpPr>
        <p:sp>
          <p:nvSpPr>
            <p:cNvPr id="42" name="TextBox 41"/>
            <p:cNvSpPr txBox="1"/>
            <p:nvPr/>
          </p:nvSpPr>
          <p:spPr>
            <a:xfrm flipH="1">
              <a:off x="8300558" y="408880"/>
              <a:ext cx="27325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000" dirty="0">
                  <a:latin typeface="HY강B" panose="02030600000101010101" pitchFamily="18" charset="-127"/>
                  <a:ea typeface="HY강B" panose="02030600000101010101" pitchFamily="18" charset="-127"/>
                </a:rPr>
                <a:t>제목을 입력하세요</a:t>
              </a:r>
            </a:p>
          </p:txBody>
        </p:sp>
        <p:cxnSp>
          <p:nvCxnSpPr>
            <p:cNvPr id="43" name="직선 연결선 42"/>
            <p:cNvCxnSpPr/>
            <p:nvPr/>
          </p:nvCxnSpPr>
          <p:spPr>
            <a:xfrm flipH="1">
              <a:off x="8677275" y="779605"/>
              <a:ext cx="2808000" cy="0"/>
            </a:xfrm>
            <a:prstGeom prst="line">
              <a:avLst/>
            </a:prstGeom>
            <a:ln w="28575">
              <a:solidFill>
                <a:srgbClr val="8C82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그룹 43"/>
            <p:cNvGrpSpPr/>
            <p:nvPr/>
          </p:nvGrpSpPr>
          <p:grpSpPr>
            <a:xfrm>
              <a:off x="11023599" y="438150"/>
              <a:ext cx="504672" cy="329814"/>
              <a:chOff x="11023599" y="438150"/>
              <a:chExt cx="504672" cy="329814"/>
            </a:xfrm>
          </p:grpSpPr>
          <p:sp>
            <p:nvSpPr>
              <p:cNvPr id="45" name="타원 44"/>
              <p:cNvSpPr/>
              <p:nvPr/>
            </p:nvSpPr>
            <p:spPr>
              <a:xfrm>
                <a:off x="11033125" y="590550"/>
                <a:ext cx="368300" cy="151765"/>
              </a:xfrm>
              <a:prstGeom prst="ellipse">
                <a:avLst/>
              </a:prstGeom>
              <a:solidFill>
                <a:srgbClr val="C3AC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Freeform 5"/>
              <p:cNvSpPr>
                <a:spLocks noEditPoints="1"/>
              </p:cNvSpPr>
              <p:nvPr/>
            </p:nvSpPr>
            <p:spPr bwMode="auto">
              <a:xfrm>
                <a:off x="11023599" y="438150"/>
                <a:ext cx="504672" cy="329814"/>
              </a:xfrm>
              <a:custGeom>
                <a:avLst/>
                <a:gdLst>
                  <a:gd name="T0" fmla="*/ 261 w 300"/>
                  <a:gd name="T1" fmla="*/ 31 h 196"/>
                  <a:gd name="T2" fmla="*/ 205 w 300"/>
                  <a:gd name="T3" fmla="*/ 33 h 196"/>
                  <a:gd name="T4" fmla="*/ 135 w 300"/>
                  <a:gd name="T5" fmla="*/ 16 h 196"/>
                  <a:gd name="T6" fmla="*/ 135 w 300"/>
                  <a:gd name="T7" fmla="*/ 0 h 196"/>
                  <a:gd name="T8" fmla="*/ 96 w 300"/>
                  <a:gd name="T9" fmla="*/ 0 h 196"/>
                  <a:gd name="T10" fmla="*/ 96 w 300"/>
                  <a:gd name="T11" fmla="*/ 42 h 196"/>
                  <a:gd name="T12" fmla="*/ 65 w 300"/>
                  <a:gd name="T13" fmla="*/ 42 h 196"/>
                  <a:gd name="T14" fmla="*/ 65 w 300"/>
                  <a:gd name="T15" fmla="*/ 74 h 196"/>
                  <a:gd name="T16" fmla="*/ 0 w 300"/>
                  <a:gd name="T17" fmla="*/ 131 h 196"/>
                  <a:gd name="T18" fmla="*/ 44 w 300"/>
                  <a:gd name="T19" fmla="*/ 180 h 196"/>
                  <a:gd name="T20" fmla="*/ 44 w 300"/>
                  <a:gd name="T21" fmla="*/ 189 h 196"/>
                  <a:gd name="T22" fmla="*/ 115 w 300"/>
                  <a:gd name="T23" fmla="*/ 196 h 196"/>
                  <a:gd name="T24" fmla="*/ 186 w 300"/>
                  <a:gd name="T25" fmla="*/ 189 h 196"/>
                  <a:gd name="T26" fmla="*/ 186 w 300"/>
                  <a:gd name="T27" fmla="*/ 180 h 196"/>
                  <a:gd name="T28" fmla="*/ 230 w 300"/>
                  <a:gd name="T29" fmla="*/ 131 h 196"/>
                  <a:gd name="T30" fmla="*/ 165 w 300"/>
                  <a:gd name="T31" fmla="*/ 74 h 196"/>
                  <a:gd name="T32" fmla="*/ 165 w 300"/>
                  <a:gd name="T33" fmla="*/ 42 h 196"/>
                  <a:gd name="T34" fmla="*/ 135 w 300"/>
                  <a:gd name="T35" fmla="*/ 42 h 196"/>
                  <a:gd name="T36" fmla="*/ 135 w 300"/>
                  <a:gd name="T37" fmla="*/ 28 h 196"/>
                  <a:gd name="T38" fmla="*/ 199 w 300"/>
                  <a:gd name="T39" fmla="*/ 43 h 196"/>
                  <a:gd name="T40" fmla="*/ 230 w 300"/>
                  <a:gd name="T41" fmla="*/ 95 h 196"/>
                  <a:gd name="T42" fmla="*/ 291 w 300"/>
                  <a:gd name="T43" fmla="*/ 85 h 196"/>
                  <a:gd name="T44" fmla="*/ 261 w 300"/>
                  <a:gd name="T45" fmla="*/ 31 h 196"/>
                  <a:gd name="T46" fmla="*/ 219 w 300"/>
                  <a:gd name="T47" fmla="*/ 129 h 196"/>
                  <a:gd name="T48" fmla="*/ 219 w 300"/>
                  <a:gd name="T49" fmla="*/ 131 h 196"/>
                  <a:gd name="T50" fmla="*/ 116 w 300"/>
                  <a:gd name="T51" fmla="*/ 180 h 196"/>
                  <a:gd name="T52" fmla="*/ 13 w 300"/>
                  <a:gd name="T53" fmla="*/ 131 h 196"/>
                  <a:gd name="T54" fmla="*/ 13 w 300"/>
                  <a:gd name="T55" fmla="*/ 130 h 196"/>
                  <a:gd name="T56" fmla="*/ 83 w 300"/>
                  <a:gd name="T57" fmla="*/ 131 h 196"/>
                  <a:gd name="T58" fmla="*/ 219 w 300"/>
                  <a:gd name="T59" fmla="*/ 129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00" h="196">
                    <a:moveTo>
                      <a:pt x="261" y="31"/>
                    </a:moveTo>
                    <a:cubicBezTo>
                      <a:pt x="240" y="20"/>
                      <a:pt x="217" y="22"/>
                      <a:pt x="205" y="33"/>
                    </a:cubicBezTo>
                    <a:cubicBezTo>
                      <a:pt x="183" y="21"/>
                      <a:pt x="154" y="17"/>
                      <a:pt x="135" y="16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6" y="42"/>
                      <a:pt x="96" y="42"/>
                      <a:pt x="96" y="42"/>
                    </a:cubicBezTo>
                    <a:cubicBezTo>
                      <a:pt x="65" y="42"/>
                      <a:pt x="65" y="42"/>
                      <a:pt x="65" y="42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27" y="84"/>
                      <a:pt x="0" y="106"/>
                      <a:pt x="0" y="131"/>
                    </a:cubicBezTo>
                    <a:cubicBezTo>
                      <a:pt x="0" y="150"/>
                      <a:pt x="18" y="168"/>
                      <a:pt x="44" y="180"/>
                    </a:cubicBezTo>
                    <a:cubicBezTo>
                      <a:pt x="44" y="189"/>
                      <a:pt x="44" y="189"/>
                      <a:pt x="44" y="189"/>
                    </a:cubicBezTo>
                    <a:cubicBezTo>
                      <a:pt x="44" y="189"/>
                      <a:pt x="59" y="196"/>
                      <a:pt x="115" y="196"/>
                    </a:cubicBezTo>
                    <a:cubicBezTo>
                      <a:pt x="172" y="196"/>
                      <a:pt x="186" y="189"/>
                      <a:pt x="186" y="189"/>
                    </a:cubicBezTo>
                    <a:cubicBezTo>
                      <a:pt x="186" y="180"/>
                      <a:pt x="186" y="180"/>
                      <a:pt x="186" y="180"/>
                    </a:cubicBezTo>
                    <a:cubicBezTo>
                      <a:pt x="213" y="168"/>
                      <a:pt x="230" y="150"/>
                      <a:pt x="230" y="131"/>
                    </a:cubicBezTo>
                    <a:cubicBezTo>
                      <a:pt x="230" y="106"/>
                      <a:pt x="204" y="84"/>
                      <a:pt x="165" y="74"/>
                    </a:cubicBezTo>
                    <a:cubicBezTo>
                      <a:pt x="165" y="42"/>
                      <a:pt x="165" y="42"/>
                      <a:pt x="165" y="42"/>
                    </a:cubicBezTo>
                    <a:cubicBezTo>
                      <a:pt x="135" y="42"/>
                      <a:pt x="135" y="42"/>
                      <a:pt x="135" y="42"/>
                    </a:cubicBezTo>
                    <a:cubicBezTo>
                      <a:pt x="135" y="28"/>
                      <a:pt x="135" y="28"/>
                      <a:pt x="135" y="28"/>
                    </a:cubicBezTo>
                    <a:cubicBezTo>
                      <a:pt x="152" y="29"/>
                      <a:pt x="179" y="33"/>
                      <a:pt x="199" y="43"/>
                    </a:cubicBezTo>
                    <a:cubicBezTo>
                      <a:pt x="193" y="61"/>
                      <a:pt x="206" y="83"/>
                      <a:pt x="230" y="95"/>
                    </a:cubicBezTo>
                    <a:cubicBezTo>
                      <a:pt x="255" y="107"/>
                      <a:pt x="282" y="103"/>
                      <a:pt x="291" y="85"/>
                    </a:cubicBezTo>
                    <a:cubicBezTo>
                      <a:pt x="300" y="67"/>
                      <a:pt x="286" y="43"/>
                      <a:pt x="261" y="31"/>
                    </a:cubicBezTo>
                    <a:close/>
                    <a:moveTo>
                      <a:pt x="219" y="129"/>
                    </a:moveTo>
                    <a:cubicBezTo>
                      <a:pt x="219" y="130"/>
                      <a:pt x="219" y="130"/>
                      <a:pt x="219" y="131"/>
                    </a:cubicBezTo>
                    <a:cubicBezTo>
                      <a:pt x="219" y="158"/>
                      <a:pt x="173" y="180"/>
                      <a:pt x="116" y="180"/>
                    </a:cubicBezTo>
                    <a:cubicBezTo>
                      <a:pt x="59" y="180"/>
                      <a:pt x="13" y="158"/>
                      <a:pt x="13" y="131"/>
                    </a:cubicBezTo>
                    <a:cubicBezTo>
                      <a:pt x="13" y="130"/>
                      <a:pt x="13" y="130"/>
                      <a:pt x="13" y="130"/>
                    </a:cubicBezTo>
                    <a:cubicBezTo>
                      <a:pt x="32" y="132"/>
                      <a:pt x="58" y="135"/>
                      <a:pt x="83" y="131"/>
                    </a:cubicBezTo>
                    <a:cubicBezTo>
                      <a:pt x="120" y="124"/>
                      <a:pt x="174" y="141"/>
                      <a:pt x="219" y="12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56" name="그룹 55"/>
          <p:cNvGrpSpPr/>
          <p:nvPr/>
        </p:nvGrpSpPr>
        <p:grpSpPr>
          <a:xfrm>
            <a:off x="8671785" y="1913361"/>
            <a:ext cx="3065262" cy="1771532"/>
            <a:chOff x="8671785" y="1913361"/>
            <a:chExt cx="3065262" cy="1771532"/>
          </a:xfrm>
        </p:grpSpPr>
        <p:sp>
          <p:nvSpPr>
            <p:cNvPr id="47" name="TextBox 46"/>
            <p:cNvSpPr txBox="1"/>
            <p:nvPr/>
          </p:nvSpPr>
          <p:spPr>
            <a:xfrm>
              <a:off x="8671785" y="2299898"/>
              <a:ext cx="3065262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4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학습내용을 입력하십시오</a:t>
              </a:r>
              <a:endPara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400" dirty="0">
                  <a:latin typeface="HY강B" panose="02030600000101010101" pitchFamily="18" charset="-127"/>
                  <a:ea typeface="HY강B" panose="02030600000101010101" pitchFamily="18" charset="-127"/>
                </a:rPr>
                <a:t>학습내용을 </a:t>
              </a:r>
              <a:r>
                <a:rPr lang="ko-KR" altLang="en-US" sz="14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입력하세요</a:t>
              </a:r>
              <a:endPara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400" dirty="0">
                  <a:latin typeface="HY강B" panose="02030600000101010101" pitchFamily="18" charset="-127"/>
                  <a:ea typeface="HY강B" panose="02030600000101010101" pitchFamily="18" charset="-127"/>
                </a:rPr>
                <a:t>줄 간격은 </a:t>
              </a:r>
              <a:r>
                <a:rPr lang="en-US" altLang="ko-KR" sz="1400" dirty="0">
                  <a:latin typeface="HY강B" panose="02030600000101010101" pitchFamily="18" charset="-127"/>
                  <a:ea typeface="HY강B" panose="02030600000101010101" pitchFamily="18" charset="-127"/>
                </a:rPr>
                <a:t>1.5</a:t>
              </a:r>
              <a:r>
                <a:rPr lang="ko-KR" altLang="en-US" sz="1400" dirty="0">
                  <a:latin typeface="HY강B" panose="02030600000101010101" pitchFamily="18" charset="-127"/>
                  <a:ea typeface="HY강B" panose="02030600000101010101" pitchFamily="18" charset="-127"/>
                </a:rPr>
                <a:t>로 설정 되어 있습니다</a:t>
              </a:r>
              <a:r>
                <a:rPr lang="en-US" altLang="ko-KR" sz="1400" dirty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400" dirty="0">
                  <a:latin typeface="HY강B" panose="02030600000101010101" pitchFamily="18" charset="-127"/>
                  <a:ea typeface="HY강B" panose="02030600000101010101" pitchFamily="18" charset="-127"/>
                </a:rPr>
                <a:t>서식의 단락에서 수정 가능합니다</a:t>
              </a:r>
              <a:r>
                <a:rPr lang="en-US" altLang="ko-KR" sz="14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</p:txBody>
        </p:sp>
        <p:sp>
          <p:nvSpPr>
            <p:cNvPr id="49" name="모서리가 둥근 직사각형 48"/>
            <p:cNvSpPr/>
            <p:nvPr/>
          </p:nvSpPr>
          <p:spPr>
            <a:xfrm>
              <a:off x="8953646" y="1913361"/>
              <a:ext cx="2501541" cy="396000"/>
            </a:xfrm>
            <a:prstGeom prst="roundRect">
              <a:avLst>
                <a:gd name="adj" fmla="val 50000"/>
              </a:avLst>
            </a:prstGeom>
            <a:solidFill>
              <a:srgbClr val="66B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제목을 입력하세요</a:t>
              </a:r>
              <a:endParaRPr lang="ko-KR" altLang="en-US" b="1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58" name="그룹 57"/>
          <p:cNvGrpSpPr/>
          <p:nvPr/>
        </p:nvGrpSpPr>
        <p:grpSpPr>
          <a:xfrm>
            <a:off x="8671785" y="4307052"/>
            <a:ext cx="3065262" cy="1785773"/>
            <a:chOff x="8671785" y="4307052"/>
            <a:chExt cx="3065262" cy="1785773"/>
          </a:xfrm>
        </p:grpSpPr>
        <p:sp>
          <p:nvSpPr>
            <p:cNvPr id="48" name="TextBox 47"/>
            <p:cNvSpPr txBox="1"/>
            <p:nvPr/>
          </p:nvSpPr>
          <p:spPr>
            <a:xfrm>
              <a:off x="8671785" y="4707830"/>
              <a:ext cx="3065262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400" dirty="0">
                  <a:latin typeface="HY강B" panose="02030600000101010101" pitchFamily="18" charset="-127"/>
                  <a:ea typeface="HY강B" panose="02030600000101010101" pitchFamily="18" charset="-127"/>
                </a:rPr>
                <a:t>학습내용을 입력하세요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4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학습내용을 </a:t>
              </a:r>
              <a:r>
                <a:rPr lang="ko-KR" altLang="en-US" sz="1400" dirty="0">
                  <a:latin typeface="HY강B" panose="02030600000101010101" pitchFamily="18" charset="-127"/>
                  <a:ea typeface="HY강B" panose="02030600000101010101" pitchFamily="18" charset="-127"/>
                </a:rPr>
                <a:t>입력하십시오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400" dirty="0">
                  <a:latin typeface="HY강B" panose="02030600000101010101" pitchFamily="18" charset="-127"/>
                  <a:ea typeface="HY강B" panose="02030600000101010101" pitchFamily="18" charset="-127"/>
                </a:rPr>
                <a:t>줄 간격은 </a:t>
              </a:r>
              <a:r>
                <a:rPr lang="en-US" altLang="ko-KR" sz="1400" dirty="0">
                  <a:latin typeface="HY강B" panose="02030600000101010101" pitchFamily="18" charset="-127"/>
                  <a:ea typeface="HY강B" panose="02030600000101010101" pitchFamily="18" charset="-127"/>
                </a:rPr>
                <a:t>1.5</a:t>
              </a:r>
              <a:r>
                <a:rPr lang="ko-KR" altLang="en-US" sz="1400" dirty="0">
                  <a:latin typeface="HY강B" panose="02030600000101010101" pitchFamily="18" charset="-127"/>
                  <a:ea typeface="HY강B" panose="02030600000101010101" pitchFamily="18" charset="-127"/>
                </a:rPr>
                <a:t>로 설정 되어 있습니다</a:t>
              </a:r>
              <a:r>
                <a:rPr lang="en-US" altLang="ko-KR" sz="1400" dirty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400" dirty="0">
                  <a:latin typeface="HY강B" panose="02030600000101010101" pitchFamily="18" charset="-127"/>
                  <a:ea typeface="HY강B" panose="02030600000101010101" pitchFamily="18" charset="-127"/>
                </a:rPr>
                <a:t>서식의 단락에서 수정 가능합니다</a:t>
              </a:r>
              <a:r>
                <a:rPr lang="en-US" altLang="ko-KR" sz="1400" dirty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</p:txBody>
        </p:sp>
        <p:sp>
          <p:nvSpPr>
            <p:cNvPr id="50" name="모서리가 둥근 직사각형 49"/>
            <p:cNvSpPr/>
            <p:nvPr/>
          </p:nvSpPr>
          <p:spPr>
            <a:xfrm>
              <a:off x="8953646" y="4307052"/>
              <a:ext cx="2501541" cy="396000"/>
            </a:xfrm>
            <a:prstGeom prst="roundRect">
              <a:avLst>
                <a:gd name="adj" fmla="val 50000"/>
              </a:avLst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제목을 입력하세요</a:t>
              </a:r>
              <a:endParaRPr lang="ko-KR" altLang="en-US" b="1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sp>
        <p:nvSpPr>
          <p:cNvPr id="51" name="모서리가 둥근 직사각형 50"/>
          <p:cNvSpPr/>
          <p:nvPr/>
        </p:nvSpPr>
        <p:spPr>
          <a:xfrm>
            <a:off x="3583475" y="4584297"/>
            <a:ext cx="2029851" cy="413613"/>
          </a:xfrm>
          <a:prstGeom prst="roundRect">
            <a:avLst>
              <a:gd name="adj" fmla="val 50000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제목을 입력하세요</a:t>
            </a:r>
            <a:endParaRPr lang="ko-KR" altLang="en-US" sz="16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54" name="그룹 53"/>
          <p:cNvGrpSpPr/>
          <p:nvPr/>
        </p:nvGrpSpPr>
        <p:grpSpPr>
          <a:xfrm>
            <a:off x="3485880" y="2473144"/>
            <a:ext cx="2225040" cy="2089240"/>
            <a:chOff x="3570591" y="2521973"/>
            <a:chExt cx="2225040" cy="2089240"/>
          </a:xfrm>
        </p:grpSpPr>
        <p:graphicFrame>
          <p:nvGraphicFramePr>
            <p:cNvPr id="5" name="차트 4"/>
            <p:cNvGraphicFramePr/>
            <p:nvPr>
              <p:extLst>
                <p:ext uri="{D42A27DB-BD31-4B8C-83A1-F6EECF244321}">
                  <p14:modId xmlns:p14="http://schemas.microsoft.com/office/powerpoint/2010/main" val="3152413858"/>
                </p:ext>
              </p:extLst>
            </p:nvPr>
          </p:nvGraphicFramePr>
          <p:xfrm>
            <a:off x="3570591" y="2521973"/>
            <a:ext cx="2225040" cy="20892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52" name="그룹 51"/>
            <p:cNvGrpSpPr/>
            <p:nvPr/>
          </p:nvGrpSpPr>
          <p:grpSpPr>
            <a:xfrm>
              <a:off x="4513566" y="2757014"/>
              <a:ext cx="333721" cy="580656"/>
              <a:chOff x="565150" y="2671992"/>
              <a:chExt cx="562942" cy="979488"/>
            </a:xfrm>
          </p:grpSpPr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565150" y="3357792"/>
                <a:ext cx="231775" cy="293688"/>
              </a:xfrm>
              <a:custGeom>
                <a:avLst/>
                <a:gdLst>
                  <a:gd name="T0" fmla="*/ 59 w 62"/>
                  <a:gd name="T1" fmla="*/ 2 h 78"/>
                  <a:gd name="T2" fmla="*/ 59 w 62"/>
                  <a:gd name="T3" fmla="*/ 0 h 78"/>
                  <a:gd name="T4" fmla="*/ 3 w 62"/>
                  <a:gd name="T5" fmla="*/ 0 h 78"/>
                  <a:gd name="T6" fmla="*/ 3 w 62"/>
                  <a:gd name="T7" fmla="*/ 2 h 78"/>
                  <a:gd name="T8" fmla="*/ 0 w 62"/>
                  <a:gd name="T9" fmla="*/ 7 h 78"/>
                  <a:gd name="T10" fmla="*/ 3 w 62"/>
                  <a:gd name="T11" fmla="*/ 12 h 78"/>
                  <a:gd name="T12" fmla="*/ 3 w 62"/>
                  <a:gd name="T13" fmla="*/ 66 h 78"/>
                  <a:gd name="T14" fmla="*/ 14 w 62"/>
                  <a:gd name="T15" fmla="*/ 78 h 78"/>
                  <a:gd name="T16" fmla="*/ 48 w 62"/>
                  <a:gd name="T17" fmla="*/ 78 h 78"/>
                  <a:gd name="T18" fmla="*/ 59 w 62"/>
                  <a:gd name="T19" fmla="*/ 66 h 78"/>
                  <a:gd name="T20" fmla="*/ 59 w 62"/>
                  <a:gd name="T21" fmla="*/ 12 h 78"/>
                  <a:gd name="T22" fmla="*/ 62 w 62"/>
                  <a:gd name="T23" fmla="*/ 7 h 78"/>
                  <a:gd name="T24" fmla="*/ 59 w 62"/>
                  <a:gd name="T2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8">
                    <a:moveTo>
                      <a:pt x="59" y="2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9"/>
                      <a:pt x="1" y="11"/>
                      <a:pt x="3" y="12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73"/>
                      <a:pt x="8" y="78"/>
                      <a:pt x="14" y="78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54" y="78"/>
                      <a:pt x="59" y="73"/>
                      <a:pt x="59" y="66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61" y="11"/>
                      <a:pt x="62" y="9"/>
                      <a:pt x="62" y="7"/>
                    </a:cubicBezTo>
                    <a:cubicBezTo>
                      <a:pt x="62" y="5"/>
                      <a:pt x="61" y="3"/>
                      <a:pt x="59" y="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" name="Freeform 7"/>
              <p:cNvSpPr>
                <a:spLocks/>
              </p:cNvSpPr>
              <p:nvPr/>
            </p:nvSpPr>
            <p:spPr bwMode="auto">
              <a:xfrm>
                <a:off x="565150" y="3192692"/>
                <a:ext cx="231775" cy="123825"/>
              </a:xfrm>
              <a:custGeom>
                <a:avLst/>
                <a:gdLst>
                  <a:gd name="T0" fmla="*/ 3 w 62"/>
                  <a:gd name="T1" fmla="*/ 33 h 33"/>
                  <a:gd name="T2" fmla="*/ 59 w 62"/>
                  <a:gd name="T3" fmla="*/ 33 h 33"/>
                  <a:gd name="T4" fmla="*/ 62 w 62"/>
                  <a:gd name="T5" fmla="*/ 17 h 33"/>
                  <a:gd name="T6" fmla="*/ 59 w 62"/>
                  <a:gd name="T7" fmla="*/ 0 h 33"/>
                  <a:gd name="T8" fmla="*/ 3 w 62"/>
                  <a:gd name="T9" fmla="*/ 0 h 33"/>
                  <a:gd name="T10" fmla="*/ 0 w 62"/>
                  <a:gd name="T11" fmla="*/ 17 h 33"/>
                  <a:gd name="T12" fmla="*/ 3 w 62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33">
                    <a:moveTo>
                      <a:pt x="3" y="33"/>
                    </a:moveTo>
                    <a:cubicBezTo>
                      <a:pt x="59" y="33"/>
                      <a:pt x="59" y="33"/>
                      <a:pt x="59" y="33"/>
                    </a:cubicBezTo>
                    <a:cubicBezTo>
                      <a:pt x="62" y="33"/>
                      <a:pt x="62" y="17"/>
                      <a:pt x="62" y="17"/>
                    </a:cubicBezTo>
                    <a:cubicBezTo>
                      <a:pt x="62" y="13"/>
                      <a:pt x="62" y="0"/>
                      <a:pt x="5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13"/>
                      <a:pt x="0" y="17"/>
                    </a:cubicBezTo>
                    <a:cubicBezTo>
                      <a:pt x="0" y="17"/>
                      <a:pt x="0" y="33"/>
                      <a:pt x="3" y="3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" name="Freeform 8"/>
              <p:cNvSpPr>
                <a:spLocks/>
              </p:cNvSpPr>
              <p:nvPr/>
            </p:nvSpPr>
            <p:spPr bwMode="auto">
              <a:xfrm>
                <a:off x="576263" y="2671992"/>
                <a:ext cx="209550" cy="479425"/>
              </a:xfrm>
              <a:custGeom>
                <a:avLst/>
                <a:gdLst>
                  <a:gd name="T0" fmla="*/ 56 w 56"/>
                  <a:gd name="T1" fmla="*/ 12 h 128"/>
                  <a:gd name="T2" fmla="*/ 45 w 56"/>
                  <a:gd name="T3" fmla="*/ 0 h 128"/>
                  <a:gd name="T4" fmla="*/ 11 w 56"/>
                  <a:gd name="T5" fmla="*/ 0 h 128"/>
                  <a:gd name="T6" fmla="*/ 0 w 56"/>
                  <a:gd name="T7" fmla="*/ 12 h 128"/>
                  <a:gd name="T8" fmla="*/ 0 w 56"/>
                  <a:gd name="T9" fmla="*/ 128 h 128"/>
                  <a:gd name="T10" fmla="*/ 56 w 56"/>
                  <a:gd name="T11" fmla="*/ 128 h 128"/>
                  <a:gd name="T12" fmla="*/ 56 w 56"/>
                  <a:gd name="T13" fmla="*/ 1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128">
                    <a:moveTo>
                      <a:pt x="56" y="12"/>
                    </a:moveTo>
                    <a:cubicBezTo>
                      <a:pt x="56" y="5"/>
                      <a:pt x="51" y="0"/>
                      <a:pt x="45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56" y="128"/>
                      <a:pt x="56" y="128"/>
                      <a:pt x="56" y="128"/>
                    </a:cubicBezTo>
                    <a:lnTo>
                      <a:pt x="56" y="1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" name="Freeform 9"/>
              <p:cNvSpPr>
                <a:spLocks/>
              </p:cNvSpPr>
              <p:nvPr/>
            </p:nvSpPr>
            <p:spPr bwMode="auto">
              <a:xfrm>
                <a:off x="896316" y="3192692"/>
                <a:ext cx="228600" cy="123825"/>
              </a:xfrm>
              <a:custGeom>
                <a:avLst/>
                <a:gdLst>
                  <a:gd name="T0" fmla="*/ 3 w 61"/>
                  <a:gd name="T1" fmla="*/ 33 h 33"/>
                  <a:gd name="T2" fmla="*/ 58 w 61"/>
                  <a:gd name="T3" fmla="*/ 33 h 33"/>
                  <a:gd name="T4" fmla="*/ 61 w 61"/>
                  <a:gd name="T5" fmla="*/ 17 h 33"/>
                  <a:gd name="T6" fmla="*/ 58 w 61"/>
                  <a:gd name="T7" fmla="*/ 0 h 33"/>
                  <a:gd name="T8" fmla="*/ 3 w 61"/>
                  <a:gd name="T9" fmla="*/ 0 h 33"/>
                  <a:gd name="T10" fmla="*/ 0 w 61"/>
                  <a:gd name="T11" fmla="*/ 17 h 33"/>
                  <a:gd name="T12" fmla="*/ 3 w 61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33">
                    <a:moveTo>
                      <a:pt x="3" y="33"/>
                    </a:moveTo>
                    <a:cubicBezTo>
                      <a:pt x="58" y="33"/>
                      <a:pt x="58" y="33"/>
                      <a:pt x="58" y="33"/>
                    </a:cubicBezTo>
                    <a:cubicBezTo>
                      <a:pt x="61" y="33"/>
                      <a:pt x="61" y="17"/>
                      <a:pt x="61" y="17"/>
                    </a:cubicBezTo>
                    <a:cubicBezTo>
                      <a:pt x="61" y="13"/>
                      <a:pt x="61" y="0"/>
                      <a:pt x="5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13"/>
                      <a:pt x="0" y="17"/>
                    </a:cubicBezTo>
                    <a:cubicBezTo>
                      <a:pt x="0" y="17"/>
                      <a:pt x="0" y="33"/>
                      <a:pt x="3" y="3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" name="Freeform 10"/>
              <p:cNvSpPr>
                <a:spLocks/>
              </p:cNvSpPr>
              <p:nvPr/>
            </p:nvSpPr>
            <p:spPr bwMode="auto">
              <a:xfrm>
                <a:off x="891554" y="3357792"/>
                <a:ext cx="236538" cy="293688"/>
              </a:xfrm>
              <a:custGeom>
                <a:avLst/>
                <a:gdLst>
                  <a:gd name="T0" fmla="*/ 63 w 63"/>
                  <a:gd name="T1" fmla="*/ 7 h 78"/>
                  <a:gd name="T2" fmla="*/ 60 w 63"/>
                  <a:gd name="T3" fmla="*/ 2 h 78"/>
                  <a:gd name="T4" fmla="*/ 60 w 63"/>
                  <a:gd name="T5" fmla="*/ 0 h 78"/>
                  <a:gd name="T6" fmla="*/ 3 w 63"/>
                  <a:gd name="T7" fmla="*/ 0 h 78"/>
                  <a:gd name="T8" fmla="*/ 3 w 63"/>
                  <a:gd name="T9" fmla="*/ 2 h 78"/>
                  <a:gd name="T10" fmla="*/ 0 w 63"/>
                  <a:gd name="T11" fmla="*/ 7 h 78"/>
                  <a:gd name="T12" fmla="*/ 3 w 63"/>
                  <a:gd name="T13" fmla="*/ 12 h 78"/>
                  <a:gd name="T14" fmla="*/ 3 w 63"/>
                  <a:gd name="T15" fmla="*/ 66 h 78"/>
                  <a:gd name="T16" fmla="*/ 15 w 63"/>
                  <a:gd name="T17" fmla="*/ 78 h 78"/>
                  <a:gd name="T18" fmla="*/ 48 w 63"/>
                  <a:gd name="T19" fmla="*/ 78 h 78"/>
                  <a:gd name="T20" fmla="*/ 60 w 63"/>
                  <a:gd name="T21" fmla="*/ 66 h 78"/>
                  <a:gd name="T22" fmla="*/ 60 w 63"/>
                  <a:gd name="T23" fmla="*/ 12 h 78"/>
                  <a:gd name="T24" fmla="*/ 63 w 63"/>
                  <a:gd name="T25" fmla="*/ 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" h="78">
                    <a:moveTo>
                      <a:pt x="63" y="7"/>
                    </a:moveTo>
                    <a:cubicBezTo>
                      <a:pt x="63" y="5"/>
                      <a:pt x="62" y="3"/>
                      <a:pt x="60" y="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0" y="5"/>
                      <a:pt x="0" y="7"/>
                    </a:cubicBezTo>
                    <a:cubicBezTo>
                      <a:pt x="0" y="9"/>
                      <a:pt x="2" y="11"/>
                      <a:pt x="3" y="12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73"/>
                      <a:pt x="8" y="78"/>
                      <a:pt x="15" y="78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55" y="78"/>
                      <a:pt x="60" y="73"/>
                      <a:pt x="60" y="66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62" y="11"/>
                      <a:pt x="63" y="9"/>
                      <a:pt x="63" y="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" name="Freeform 11"/>
              <p:cNvSpPr>
                <a:spLocks/>
              </p:cNvSpPr>
              <p:nvPr/>
            </p:nvSpPr>
            <p:spPr bwMode="auto">
              <a:xfrm>
                <a:off x="948704" y="2727554"/>
                <a:ext cx="123825" cy="198438"/>
              </a:xfrm>
              <a:custGeom>
                <a:avLst/>
                <a:gdLst>
                  <a:gd name="T0" fmla="*/ 33 w 33"/>
                  <a:gd name="T1" fmla="*/ 53 h 53"/>
                  <a:gd name="T2" fmla="*/ 33 w 33"/>
                  <a:gd name="T3" fmla="*/ 25 h 53"/>
                  <a:gd name="T4" fmla="*/ 5 w 33"/>
                  <a:gd name="T5" fmla="*/ 3 h 53"/>
                  <a:gd name="T6" fmla="*/ 0 w 33"/>
                  <a:gd name="T7" fmla="*/ 6 h 53"/>
                  <a:gd name="T8" fmla="*/ 0 w 33"/>
                  <a:gd name="T9" fmla="*/ 53 h 53"/>
                  <a:gd name="T10" fmla="*/ 33 w 33"/>
                  <a:gd name="T1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53">
                    <a:moveTo>
                      <a:pt x="33" y="53"/>
                    </a:moveTo>
                    <a:cubicBezTo>
                      <a:pt x="33" y="25"/>
                      <a:pt x="33" y="25"/>
                      <a:pt x="33" y="2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0" y="0"/>
                      <a:pt x="0" y="6"/>
                      <a:pt x="0" y="6"/>
                    </a:cubicBezTo>
                    <a:cubicBezTo>
                      <a:pt x="0" y="53"/>
                      <a:pt x="0" y="53"/>
                      <a:pt x="0" y="53"/>
                    </a:cubicBezTo>
                    <a:lnTo>
                      <a:pt x="33" y="5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" name="Rectangle 12"/>
              <p:cNvSpPr>
                <a:spLocks noChangeArrowheads="1"/>
              </p:cNvSpPr>
              <p:nvPr/>
            </p:nvSpPr>
            <p:spPr bwMode="auto">
              <a:xfrm>
                <a:off x="926479" y="2964092"/>
                <a:ext cx="168275" cy="18732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22" name="그룹 21"/>
            <p:cNvGrpSpPr/>
            <p:nvPr/>
          </p:nvGrpSpPr>
          <p:grpSpPr>
            <a:xfrm>
              <a:off x="4046842" y="3504636"/>
              <a:ext cx="426271" cy="554760"/>
              <a:chOff x="-2925672" y="989983"/>
              <a:chExt cx="779462" cy="1014412"/>
            </a:xfrm>
            <a:solidFill>
              <a:schemeClr val="tx1"/>
            </a:solidFill>
          </p:grpSpPr>
          <p:sp>
            <p:nvSpPr>
              <p:cNvPr id="23" name="Freeform 13"/>
              <p:cNvSpPr>
                <a:spLocks/>
              </p:cNvSpPr>
              <p:nvPr/>
            </p:nvSpPr>
            <p:spPr bwMode="auto">
              <a:xfrm>
                <a:off x="-2925672" y="1474170"/>
                <a:ext cx="382588" cy="530225"/>
              </a:xfrm>
              <a:custGeom>
                <a:avLst/>
                <a:gdLst>
                  <a:gd name="T0" fmla="*/ 77 w 102"/>
                  <a:gd name="T1" fmla="*/ 0 h 141"/>
                  <a:gd name="T2" fmla="*/ 76 w 102"/>
                  <a:gd name="T3" fmla="*/ 0 h 141"/>
                  <a:gd name="T4" fmla="*/ 25 w 102"/>
                  <a:gd name="T5" fmla="*/ 0 h 141"/>
                  <a:gd name="T6" fmla="*/ 25 w 102"/>
                  <a:gd name="T7" fmla="*/ 0 h 141"/>
                  <a:gd name="T8" fmla="*/ 18 w 102"/>
                  <a:gd name="T9" fmla="*/ 3 h 141"/>
                  <a:gd name="T10" fmla="*/ 0 w 102"/>
                  <a:gd name="T11" fmla="*/ 74 h 141"/>
                  <a:gd name="T12" fmla="*/ 12 w 102"/>
                  <a:gd name="T13" fmla="*/ 136 h 141"/>
                  <a:gd name="T14" fmla="*/ 12 w 102"/>
                  <a:gd name="T15" fmla="*/ 136 h 141"/>
                  <a:gd name="T16" fmla="*/ 23 w 102"/>
                  <a:gd name="T17" fmla="*/ 141 h 141"/>
                  <a:gd name="T18" fmla="*/ 79 w 102"/>
                  <a:gd name="T19" fmla="*/ 141 h 141"/>
                  <a:gd name="T20" fmla="*/ 89 w 102"/>
                  <a:gd name="T21" fmla="*/ 137 h 141"/>
                  <a:gd name="T22" fmla="*/ 102 w 102"/>
                  <a:gd name="T23" fmla="*/ 74 h 141"/>
                  <a:gd name="T24" fmla="*/ 84 w 102"/>
                  <a:gd name="T25" fmla="*/ 2 h 141"/>
                  <a:gd name="T26" fmla="*/ 77 w 102"/>
                  <a:gd name="T2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2" h="141">
                    <a:moveTo>
                      <a:pt x="77" y="0"/>
                    </a:moveTo>
                    <a:cubicBezTo>
                      <a:pt x="77" y="0"/>
                      <a:pt x="77" y="0"/>
                      <a:pt x="76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1" y="0"/>
                      <a:pt x="19" y="2"/>
                      <a:pt x="18" y="3"/>
                    </a:cubicBezTo>
                    <a:cubicBezTo>
                      <a:pt x="7" y="20"/>
                      <a:pt x="0" y="46"/>
                      <a:pt x="0" y="74"/>
                    </a:cubicBezTo>
                    <a:cubicBezTo>
                      <a:pt x="0" y="98"/>
                      <a:pt x="5" y="119"/>
                      <a:pt x="12" y="136"/>
                    </a:cubicBezTo>
                    <a:cubicBezTo>
                      <a:pt x="12" y="136"/>
                      <a:pt x="12" y="136"/>
                      <a:pt x="12" y="136"/>
                    </a:cubicBezTo>
                    <a:cubicBezTo>
                      <a:pt x="12" y="136"/>
                      <a:pt x="14" y="141"/>
                      <a:pt x="23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85" y="141"/>
                      <a:pt x="88" y="138"/>
                      <a:pt x="89" y="137"/>
                    </a:cubicBezTo>
                    <a:cubicBezTo>
                      <a:pt x="97" y="120"/>
                      <a:pt x="102" y="98"/>
                      <a:pt x="102" y="74"/>
                    </a:cubicBezTo>
                    <a:cubicBezTo>
                      <a:pt x="102" y="46"/>
                      <a:pt x="95" y="20"/>
                      <a:pt x="84" y="2"/>
                    </a:cubicBezTo>
                    <a:cubicBezTo>
                      <a:pt x="83" y="2"/>
                      <a:pt x="81" y="0"/>
                      <a:pt x="7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" name="Freeform 14"/>
              <p:cNvSpPr>
                <a:spLocks/>
              </p:cNvSpPr>
              <p:nvPr/>
            </p:nvSpPr>
            <p:spPr bwMode="auto">
              <a:xfrm>
                <a:off x="-2832010" y="989983"/>
                <a:ext cx="190500" cy="450850"/>
              </a:xfrm>
              <a:custGeom>
                <a:avLst/>
                <a:gdLst>
                  <a:gd name="T0" fmla="*/ 51 w 51"/>
                  <a:gd name="T1" fmla="*/ 114 h 120"/>
                  <a:gd name="T2" fmla="*/ 48 w 51"/>
                  <a:gd name="T3" fmla="*/ 114 h 120"/>
                  <a:gd name="T4" fmla="*/ 48 w 51"/>
                  <a:gd name="T5" fmla="*/ 14 h 120"/>
                  <a:gd name="T6" fmla="*/ 34 w 51"/>
                  <a:gd name="T7" fmla="*/ 0 h 120"/>
                  <a:gd name="T8" fmla="*/ 17 w 51"/>
                  <a:gd name="T9" fmla="*/ 0 h 120"/>
                  <a:gd name="T10" fmla="*/ 4 w 51"/>
                  <a:gd name="T11" fmla="*/ 14 h 120"/>
                  <a:gd name="T12" fmla="*/ 4 w 51"/>
                  <a:gd name="T13" fmla="*/ 114 h 120"/>
                  <a:gd name="T14" fmla="*/ 0 w 51"/>
                  <a:gd name="T15" fmla="*/ 114 h 120"/>
                  <a:gd name="T16" fmla="*/ 0 w 51"/>
                  <a:gd name="T17" fmla="*/ 120 h 120"/>
                  <a:gd name="T18" fmla="*/ 51 w 51"/>
                  <a:gd name="T19" fmla="*/ 120 h 120"/>
                  <a:gd name="T20" fmla="*/ 51 w 51"/>
                  <a:gd name="T21" fmla="*/ 1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120">
                    <a:moveTo>
                      <a:pt x="51" y="114"/>
                    </a:moveTo>
                    <a:cubicBezTo>
                      <a:pt x="48" y="114"/>
                      <a:pt x="48" y="114"/>
                      <a:pt x="48" y="1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6"/>
                      <a:pt x="42" y="0"/>
                      <a:pt x="34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0" y="0"/>
                      <a:pt x="4" y="6"/>
                      <a:pt x="4" y="14"/>
                    </a:cubicBezTo>
                    <a:cubicBezTo>
                      <a:pt x="4" y="114"/>
                      <a:pt x="4" y="114"/>
                      <a:pt x="4" y="114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51" y="120"/>
                      <a:pt x="51" y="120"/>
                      <a:pt x="51" y="120"/>
                    </a:cubicBezTo>
                    <a:lnTo>
                      <a:pt x="51" y="1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-2333535" y="1163020"/>
                <a:ext cx="187325" cy="841375"/>
              </a:xfrm>
              <a:custGeom>
                <a:avLst/>
                <a:gdLst>
                  <a:gd name="T0" fmla="*/ 50 w 50"/>
                  <a:gd name="T1" fmla="*/ 104 h 224"/>
                  <a:gd name="T2" fmla="*/ 30 w 50"/>
                  <a:gd name="T3" fmla="*/ 104 h 224"/>
                  <a:gd name="T4" fmla="*/ 30 w 50"/>
                  <a:gd name="T5" fmla="*/ 5 h 224"/>
                  <a:gd name="T6" fmla="*/ 25 w 50"/>
                  <a:gd name="T7" fmla="*/ 0 h 224"/>
                  <a:gd name="T8" fmla="*/ 20 w 50"/>
                  <a:gd name="T9" fmla="*/ 5 h 224"/>
                  <a:gd name="T10" fmla="*/ 20 w 50"/>
                  <a:gd name="T11" fmla="*/ 104 h 224"/>
                  <a:gd name="T12" fmla="*/ 0 w 50"/>
                  <a:gd name="T13" fmla="*/ 104 h 224"/>
                  <a:gd name="T14" fmla="*/ 0 w 50"/>
                  <a:gd name="T15" fmla="*/ 110 h 224"/>
                  <a:gd name="T16" fmla="*/ 3 w 50"/>
                  <a:gd name="T17" fmla="*/ 110 h 224"/>
                  <a:gd name="T18" fmla="*/ 3 w 50"/>
                  <a:gd name="T19" fmla="*/ 210 h 224"/>
                  <a:gd name="T20" fmla="*/ 16 w 50"/>
                  <a:gd name="T21" fmla="*/ 224 h 224"/>
                  <a:gd name="T22" fmla="*/ 33 w 50"/>
                  <a:gd name="T23" fmla="*/ 224 h 224"/>
                  <a:gd name="T24" fmla="*/ 47 w 50"/>
                  <a:gd name="T25" fmla="*/ 210 h 224"/>
                  <a:gd name="T26" fmla="*/ 47 w 50"/>
                  <a:gd name="T27" fmla="*/ 110 h 224"/>
                  <a:gd name="T28" fmla="*/ 50 w 50"/>
                  <a:gd name="T29" fmla="*/ 110 h 224"/>
                  <a:gd name="T30" fmla="*/ 50 w 50"/>
                  <a:gd name="T31" fmla="*/ 10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" h="224">
                    <a:moveTo>
                      <a:pt x="50" y="104"/>
                    </a:moveTo>
                    <a:cubicBezTo>
                      <a:pt x="30" y="104"/>
                      <a:pt x="30" y="104"/>
                      <a:pt x="30" y="104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2"/>
                      <a:pt x="28" y="0"/>
                      <a:pt x="25" y="0"/>
                    </a:cubicBezTo>
                    <a:cubicBezTo>
                      <a:pt x="22" y="0"/>
                      <a:pt x="20" y="2"/>
                      <a:pt x="20" y="5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3" y="110"/>
                      <a:pt x="3" y="110"/>
                      <a:pt x="3" y="110"/>
                    </a:cubicBezTo>
                    <a:cubicBezTo>
                      <a:pt x="3" y="210"/>
                      <a:pt x="3" y="210"/>
                      <a:pt x="3" y="210"/>
                    </a:cubicBezTo>
                    <a:cubicBezTo>
                      <a:pt x="3" y="218"/>
                      <a:pt x="9" y="224"/>
                      <a:pt x="16" y="224"/>
                    </a:cubicBezTo>
                    <a:cubicBezTo>
                      <a:pt x="33" y="224"/>
                      <a:pt x="33" y="224"/>
                      <a:pt x="33" y="224"/>
                    </a:cubicBezTo>
                    <a:cubicBezTo>
                      <a:pt x="41" y="224"/>
                      <a:pt x="47" y="218"/>
                      <a:pt x="47" y="210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50" y="110"/>
                      <a:pt x="50" y="110"/>
                      <a:pt x="50" y="110"/>
                    </a:cubicBezTo>
                    <a:lnTo>
                      <a:pt x="50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" name="Freeform 16"/>
              <p:cNvSpPr>
                <a:spLocks/>
              </p:cNvSpPr>
              <p:nvPr/>
            </p:nvSpPr>
            <p:spPr bwMode="auto">
              <a:xfrm>
                <a:off x="-2298610" y="1042370"/>
                <a:ext cx="119063" cy="101600"/>
              </a:xfrm>
              <a:custGeom>
                <a:avLst/>
                <a:gdLst>
                  <a:gd name="T0" fmla="*/ 11 w 32"/>
                  <a:gd name="T1" fmla="*/ 23 h 27"/>
                  <a:gd name="T2" fmla="*/ 20 w 32"/>
                  <a:gd name="T3" fmla="*/ 23 h 27"/>
                  <a:gd name="T4" fmla="*/ 30 w 32"/>
                  <a:gd name="T5" fmla="*/ 8 h 27"/>
                  <a:gd name="T6" fmla="*/ 25 w 32"/>
                  <a:gd name="T7" fmla="*/ 0 h 27"/>
                  <a:gd name="T8" fmla="*/ 7 w 32"/>
                  <a:gd name="T9" fmla="*/ 0 h 27"/>
                  <a:gd name="T10" fmla="*/ 2 w 32"/>
                  <a:gd name="T11" fmla="*/ 8 h 27"/>
                  <a:gd name="T12" fmla="*/ 11 w 32"/>
                  <a:gd name="T13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7">
                    <a:moveTo>
                      <a:pt x="11" y="23"/>
                    </a:moveTo>
                    <a:cubicBezTo>
                      <a:pt x="14" y="27"/>
                      <a:pt x="18" y="27"/>
                      <a:pt x="20" y="23"/>
                    </a:cubicBezTo>
                    <a:cubicBezTo>
                      <a:pt x="23" y="19"/>
                      <a:pt x="27" y="12"/>
                      <a:pt x="30" y="8"/>
                    </a:cubicBezTo>
                    <a:cubicBezTo>
                      <a:pt x="32" y="3"/>
                      <a:pt x="30" y="0"/>
                      <a:pt x="25" y="0"/>
                    </a:cubicBezTo>
                    <a:cubicBezTo>
                      <a:pt x="20" y="0"/>
                      <a:pt x="12" y="0"/>
                      <a:pt x="7" y="0"/>
                    </a:cubicBezTo>
                    <a:cubicBezTo>
                      <a:pt x="2" y="0"/>
                      <a:pt x="0" y="3"/>
                      <a:pt x="2" y="8"/>
                    </a:cubicBezTo>
                    <a:cubicBezTo>
                      <a:pt x="5" y="12"/>
                      <a:pt x="9" y="19"/>
                      <a:pt x="1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28" name="그룹 27"/>
            <p:cNvGrpSpPr/>
            <p:nvPr/>
          </p:nvGrpSpPr>
          <p:grpSpPr>
            <a:xfrm>
              <a:off x="4847287" y="3640690"/>
              <a:ext cx="354634" cy="559170"/>
              <a:chOff x="-2111285" y="6317633"/>
              <a:chExt cx="723900" cy="1141412"/>
            </a:xfrm>
            <a:solidFill>
              <a:schemeClr val="tx1"/>
            </a:solidFill>
          </p:grpSpPr>
          <p:sp>
            <p:nvSpPr>
              <p:cNvPr id="29" name="Freeform 106"/>
              <p:cNvSpPr>
                <a:spLocks/>
              </p:cNvSpPr>
              <p:nvPr/>
            </p:nvSpPr>
            <p:spPr bwMode="auto">
              <a:xfrm>
                <a:off x="-1973172" y="6317633"/>
                <a:ext cx="458788" cy="214313"/>
              </a:xfrm>
              <a:custGeom>
                <a:avLst/>
                <a:gdLst>
                  <a:gd name="T0" fmla="*/ 116 w 122"/>
                  <a:gd name="T1" fmla="*/ 57 h 57"/>
                  <a:gd name="T2" fmla="*/ 118 w 122"/>
                  <a:gd name="T3" fmla="*/ 52 h 57"/>
                  <a:gd name="T4" fmla="*/ 118 w 122"/>
                  <a:gd name="T5" fmla="*/ 52 h 57"/>
                  <a:gd name="T6" fmla="*/ 90 w 122"/>
                  <a:gd name="T7" fmla="*/ 30 h 57"/>
                  <a:gd name="T8" fmla="*/ 55 w 122"/>
                  <a:gd name="T9" fmla="*/ 8 h 57"/>
                  <a:gd name="T10" fmla="*/ 50 w 122"/>
                  <a:gd name="T11" fmla="*/ 5 h 57"/>
                  <a:gd name="T12" fmla="*/ 20 w 122"/>
                  <a:gd name="T13" fmla="*/ 31 h 57"/>
                  <a:gd name="T14" fmla="*/ 5 w 122"/>
                  <a:gd name="T15" fmla="*/ 53 h 57"/>
                  <a:gd name="T16" fmla="*/ 5 w 122"/>
                  <a:gd name="T17" fmla="*/ 53 h 57"/>
                  <a:gd name="T18" fmla="*/ 6 w 122"/>
                  <a:gd name="T19" fmla="*/ 57 h 57"/>
                  <a:gd name="T20" fmla="*/ 116 w 122"/>
                  <a:gd name="T21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57">
                    <a:moveTo>
                      <a:pt x="116" y="57"/>
                    </a:moveTo>
                    <a:cubicBezTo>
                      <a:pt x="122" y="56"/>
                      <a:pt x="118" y="52"/>
                      <a:pt x="118" y="52"/>
                    </a:cubicBezTo>
                    <a:cubicBezTo>
                      <a:pt x="118" y="52"/>
                      <a:pt x="118" y="52"/>
                      <a:pt x="118" y="52"/>
                    </a:cubicBezTo>
                    <a:cubicBezTo>
                      <a:pt x="113" y="45"/>
                      <a:pt x="102" y="33"/>
                      <a:pt x="90" y="30"/>
                    </a:cubicBezTo>
                    <a:cubicBezTo>
                      <a:pt x="75" y="26"/>
                      <a:pt x="50" y="16"/>
                      <a:pt x="55" y="8"/>
                    </a:cubicBezTo>
                    <a:cubicBezTo>
                      <a:pt x="55" y="8"/>
                      <a:pt x="59" y="0"/>
                      <a:pt x="50" y="5"/>
                    </a:cubicBezTo>
                    <a:cubicBezTo>
                      <a:pt x="41" y="10"/>
                      <a:pt x="25" y="19"/>
                      <a:pt x="20" y="31"/>
                    </a:cubicBezTo>
                    <a:cubicBezTo>
                      <a:pt x="17" y="41"/>
                      <a:pt x="11" y="49"/>
                      <a:pt x="5" y="53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5" y="53"/>
                      <a:pt x="0" y="56"/>
                      <a:pt x="6" y="57"/>
                    </a:cubicBezTo>
                    <a:cubicBezTo>
                      <a:pt x="116" y="57"/>
                      <a:pt x="116" y="57"/>
                      <a:pt x="116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" name="Freeform 107"/>
              <p:cNvSpPr>
                <a:spLocks/>
              </p:cNvSpPr>
              <p:nvPr/>
            </p:nvSpPr>
            <p:spPr bwMode="auto">
              <a:xfrm>
                <a:off x="-2111285" y="7319345"/>
                <a:ext cx="723900" cy="139700"/>
              </a:xfrm>
              <a:custGeom>
                <a:avLst/>
                <a:gdLst>
                  <a:gd name="T0" fmla="*/ 0 w 193"/>
                  <a:gd name="T1" fmla="*/ 0 h 37"/>
                  <a:gd name="T2" fmla="*/ 0 w 193"/>
                  <a:gd name="T3" fmla="*/ 23 h 37"/>
                  <a:gd name="T4" fmla="*/ 14 w 193"/>
                  <a:gd name="T5" fmla="*/ 37 h 37"/>
                  <a:gd name="T6" fmla="*/ 179 w 193"/>
                  <a:gd name="T7" fmla="*/ 37 h 37"/>
                  <a:gd name="T8" fmla="*/ 193 w 193"/>
                  <a:gd name="T9" fmla="*/ 23 h 37"/>
                  <a:gd name="T10" fmla="*/ 193 w 193"/>
                  <a:gd name="T11" fmla="*/ 0 h 37"/>
                  <a:gd name="T12" fmla="*/ 0 w 193"/>
                  <a:gd name="T1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3" h="37">
                    <a:moveTo>
                      <a:pt x="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6" y="37"/>
                      <a:pt x="14" y="37"/>
                    </a:cubicBezTo>
                    <a:cubicBezTo>
                      <a:pt x="179" y="37"/>
                      <a:pt x="179" y="37"/>
                      <a:pt x="179" y="37"/>
                    </a:cubicBezTo>
                    <a:cubicBezTo>
                      <a:pt x="187" y="37"/>
                      <a:pt x="193" y="31"/>
                      <a:pt x="193" y="23"/>
                    </a:cubicBezTo>
                    <a:cubicBezTo>
                      <a:pt x="193" y="0"/>
                      <a:pt x="193" y="0"/>
                      <a:pt x="19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" name="Freeform 108"/>
              <p:cNvSpPr>
                <a:spLocks/>
              </p:cNvSpPr>
              <p:nvPr/>
            </p:nvSpPr>
            <p:spPr bwMode="auto">
              <a:xfrm>
                <a:off x="-2111285" y="6579570"/>
                <a:ext cx="723900" cy="158750"/>
              </a:xfrm>
              <a:custGeom>
                <a:avLst/>
                <a:gdLst>
                  <a:gd name="T0" fmla="*/ 193 w 193"/>
                  <a:gd name="T1" fmla="*/ 42 h 42"/>
                  <a:gd name="T2" fmla="*/ 193 w 193"/>
                  <a:gd name="T3" fmla="*/ 30 h 42"/>
                  <a:gd name="T4" fmla="*/ 179 w 193"/>
                  <a:gd name="T5" fmla="*/ 17 h 42"/>
                  <a:gd name="T6" fmla="*/ 178 w 193"/>
                  <a:gd name="T7" fmla="*/ 17 h 42"/>
                  <a:gd name="T8" fmla="*/ 178 w 193"/>
                  <a:gd name="T9" fmla="*/ 11 h 42"/>
                  <a:gd name="T10" fmla="*/ 167 w 193"/>
                  <a:gd name="T11" fmla="*/ 0 h 42"/>
                  <a:gd name="T12" fmla="*/ 26 w 193"/>
                  <a:gd name="T13" fmla="*/ 0 h 42"/>
                  <a:gd name="T14" fmla="*/ 15 w 193"/>
                  <a:gd name="T15" fmla="*/ 11 h 42"/>
                  <a:gd name="T16" fmla="*/ 15 w 193"/>
                  <a:gd name="T17" fmla="*/ 17 h 42"/>
                  <a:gd name="T18" fmla="*/ 14 w 193"/>
                  <a:gd name="T19" fmla="*/ 17 h 42"/>
                  <a:gd name="T20" fmla="*/ 0 w 193"/>
                  <a:gd name="T21" fmla="*/ 30 h 42"/>
                  <a:gd name="T22" fmla="*/ 0 w 193"/>
                  <a:gd name="T23" fmla="*/ 42 h 42"/>
                  <a:gd name="T24" fmla="*/ 193 w 193"/>
                  <a:gd name="T2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3" h="42">
                    <a:moveTo>
                      <a:pt x="193" y="42"/>
                    </a:moveTo>
                    <a:cubicBezTo>
                      <a:pt x="193" y="30"/>
                      <a:pt x="193" y="30"/>
                      <a:pt x="193" y="30"/>
                    </a:cubicBezTo>
                    <a:cubicBezTo>
                      <a:pt x="193" y="23"/>
                      <a:pt x="187" y="17"/>
                      <a:pt x="179" y="17"/>
                    </a:cubicBezTo>
                    <a:cubicBezTo>
                      <a:pt x="178" y="17"/>
                      <a:pt x="178" y="17"/>
                      <a:pt x="178" y="17"/>
                    </a:cubicBezTo>
                    <a:cubicBezTo>
                      <a:pt x="178" y="11"/>
                      <a:pt x="178" y="11"/>
                      <a:pt x="178" y="11"/>
                    </a:cubicBezTo>
                    <a:cubicBezTo>
                      <a:pt x="178" y="5"/>
                      <a:pt x="173" y="0"/>
                      <a:pt x="167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0" y="0"/>
                      <a:pt x="15" y="5"/>
                      <a:pt x="15" y="11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6" y="17"/>
                      <a:pt x="0" y="23"/>
                      <a:pt x="0" y="30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193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" name="Freeform 109"/>
              <p:cNvSpPr>
                <a:spLocks noEditPoints="1"/>
              </p:cNvSpPr>
              <p:nvPr/>
            </p:nvSpPr>
            <p:spPr bwMode="auto">
              <a:xfrm>
                <a:off x="-2111285" y="6793883"/>
                <a:ext cx="723900" cy="473075"/>
              </a:xfrm>
              <a:custGeom>
                <a:avLst/>
                <a:gdLst>
                  <a:gd name="T0" fmla="*/ 0 w 193"/>
                  <a:gd name="T1" fmla="*/ 0 h 126"/>
                  <a:gd name="T2" fmla="*/ 0 w 193"/>
                  <a:gd name="T3" fmla="*/ 126 h 126"/>
                  <a:gd name="T4" fmla="*/ 193 w 193"/>
                  <a:gd name="T5" fmla="*/ 126 h 126"/>
                  <a:gd name="T6" fmla="*/ 193 w 193"/>
                  <a:gd name="T7" fmla="*/ 0 h 126"/>
                  <a:gd name="T8" fmla="*/ 0 w 193"/>
                  <a:gd name="T9" fmla="*/ 0 h 126"/>
                  <a:gd name="T10" fmla="*/ 145 w 193"/>
                  <a:gd name="T11" fmla="*/ 84 h 126"/>
                  <a:gd name="T12" fmla="*/ 131 w 193"/>
                  <a:gd name="T13" fmla="*/ 98 h 126"/>
                  <a:gd name="T14" fmla="*/ 62 w 193"/>
                  <a:gd name="T15" fmla="*/ 98 h 126"/>
                  <a:gd name="T16" fmla="*/ 49 w 193"/>
                  <a:gd name="T17" fmla="*/ 84 h 126"/>
                  <a:gd name="T18" fmla="*/ 49 w 193"/>
                  <a:gd name="T19" fmla="*/ 51 h 126"/>
                  <a:gd name="T20" fmla="*/ 62 w 193"/>
                  <a:gd name="T21" fmla="*/ 37 h 126"/>
                  <a:gd name="T22" fmla="*/ 131 w 193"/>
                  <a:gd name="T23" fmla="*/ 37 h 126"/>
                  <a:gd name="T24" fmla="*/ 145 w 193"/>
                  <a:gd name="T25" fmla="*/ 51 h 126"/>
                  <a:gd name="T26" fmla="*/ 145 w 193"/>
                  <a:gd name="T27" fmla="*/ 8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3" h="126">
                    <a:moveTo>
                      <a:pt x="0" y="0"/>
                    </a:moveTo>
                    <a:cubicBezTo>
                      <a:pt x="0" y="126"/>
                      <a:pt x="0" y="126"/>
                      <a:pt x="0" y="126"/>
                    </a:cubicBezTo>
                    <a:cubicBezTo>
                      <a:pt x="193" y="126"/>
                      <a:pt x="193" y="126"/>
                      <a:pt x="193" y="126"/>
                    </a:cubicBezTo>
                    <a:cubicBezTo>
                      <a:pt x="193" y="0"/>
                      <a:pt x="193" y="0"/>
                      <a:pt x="193" y="0"/>
                    </a:cubicBezTo>
                    <a:lnTo>
                      <a:pt x="0" y="0"/>
                    </a:lnTo>
                    <a:close/>
                    <a:moveTo>
                      <a:pt x="145" y="84"/>
                    </a:moveTo>
                    <a:cubicBezTo>
                      <a:pt x="145" y="92"/>
                      <a:pt x="138" y="98"/>
                      <a:pt x="131" y="98"/>
                    </a:cubicBezTo>
                    <a:cubicBezTo>
                      <a:pt x="62" y="98"/>
                      <a:pt x="62" y="98"/>
                      <a:pt x="62" y="98"/>
                    </a:cubicBezTo>
                    <a:cubicBezTo>
                      <a:pt x="55" y="98"/>
                      <a:pt x="49" y="92"/>
                      <a:pt x="49" y="84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49" y="43"/>
                      <a:pt x="55" y="37"/>
                      <a:pt x="62" y="37"/>
                    </a:cubicBezTo>
                    <a:cubicBezTo>
                      <a:pt x="131" y="37"/>
                      <a:pt x="131" y="37"/>
                      <a:pt x="131" y="37"/>
                    </a:cubicBezTo>
                    <a:cubicBezTo>
                      <a:pt x="138" y="37"/>
                      <a:pt x="145" y="43"/>
                      <a:pt x="145" y="51"/>
                    </a:cubicBezTo>
                    <a:lnTo>
                      <a:pt x="145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53" name="Freeform 23"/>
            <p:cNvSpPr>
              <a:spLocks noEditPoints="1"/>
            </p:cNvSpPr>
            <p:nvPr/>
          </p:nvSpPr>
          <p:spPr bwMode="auto">
            <a:xfrm>
              <a:off x="4948328" y="3115137"/>
              <a:ext cx="449530" cy="442027"/>
            </a:xfrm>
            <a:custGeom>
              <a:avLst/>
              <a:gdLst>
                <a:gd name="T0" fmla="*/ 119 w 304"/>
                <a:gd name="T1" fmla="*/ 219 h 299"/>
                <a:gd name="T2" fmla="*/ 105 w 304"/>
                <a:gd name="T3" fmla="*/ 215 h 299"/>
                <a:gd name="T4" fmla="*/ 188 w 304"/>
                <a:gd name="T5" fmla="*/ 133 h 299"/>
                <a:gd name="T6" fmla="*/ 198 w 304"/>
                <a:gd name="T7" fmla="*/ 126 h 299"/>
                <a:gd name="T8" fmla="*/ 206 w 304"/>
                <a:gd name="T9" fmla="*/ 111 h 299"/>
                <a:gd name="T10" fmla="*/ 238 w 304"/>
                <a:gd name="T11" fmla="*/ 86 h 299"/>
                <a:gd name="T12" fmla="*/ 297 w 304"/>
                <a:gd name="T13" fmla="*/ 6 h 299"/>
                <a:gd name="T14" fmla="*/ 217 w 304"/>
                <a:gd name="T15" fmla="*/ 64 h 299"/>
                <a:gd name="T16" fmla="*/ 190 w 304"/>
                <a:gd name="T17" fmla="*/ 95 h 299"/>
                <a:gd name="T18" fmla="*/ 175 w 304"/>
                <a:gd name="T19" fmla="*/ 104 h 299"/>
                <a:gd name="T20" fmla="*/ 168 w 304"/>
                <a:gd name="T21" fmla="*/ 113 h 299"/>
                <a:gd name="T22" fmla="*/ 85 w 304"/>
                <a:gd name="T23" fmla="*/ 195 h 299"/>
                <a:gd name="T24" fmla="*/ 82 w 304"/>
                <a:gd name="T25" fmla="*/ 180 h 299"/>
                <a:gd name="T26" fmla="*/ 28 w 304"/>
                <a:gd name="T27" fmla="*/ 198 h 299"/>
                <a:gd name="T28" fmla="*/ 10 w 304"/>
                <a:gd name="T29" fmla="*/ 251 h 299"/>
                <a:gd name="T30" fmla="*/ 61 w 304"/>
                <a:gd name="T31" fmla="*/ 235 h 299"/>
                <a:gd name="T32" fmla="*/ 61 w 304"/>
                <a:gd name="T33" fmla="*/ 235 h 299"/>
                <a:gd name="T34" fmla="*/ 168 w 304"/>
                <a:gd name="T35" fmla="*/ 130 h 299"/>
                <a:gd name="T36" fmla="*/ 169 w 304"/>
                <a:gd name="T37" fmla="*/ 132 h 299"/>
                <a:gd name="T38" fmla="*/ 171 w 304"/>
                <a:gd name="T39" fmla="*/ 133 h 299"/>
                <a:gd name="T40" fmla="*/ 64 w 304"/>
                <a:gd name="T41" fmla="*/ 238 h 299"/>
                <a:gd name="T42" fmla="*/ 64 w 304"/>
                <a:gd name="T43" fmla="*/ 238 h 299"/>
                <a:gd name="T44" fmla="*/ 47 w 304"/>
                <a:gd name="T45" fmla="*/ 289 h 299"/>
                <a:gd name="T46" fmla="*/ 101 w 304"/>
                <a:gd name="T47" fmla="*/ 272 h 299"/>
                <a:gd name="T48" fmla="*/ 119 w 304"/>
                <a:gd name="T49" fmla="*/ 219 h 299"/>
                <a:gd name="T50" fmla="*/ 23 w 304"/>
                <a:gd name="T51" fmla="*/ 237 h 299"/>
                <a:gd name="T52" fmla="*/ 35 w 304"/>
                <a:gd name="T53" fmla="*/ 205 h 299"/>
                <a:gd name="T54" fmla="*/ 68 w 304"/>
                <a:gd name="T55" fmla="*/ 194 h 299"/>
                <a:gd name="T56" fmla="*/ 56 w 304"/>
                <a:gd name="T57" fmla="*/ 226 h 299"/>
                <a:gd name="T58" fmla="*/ 23 w 304"/>
                <a:gd name="T59" fmla="*/ 237 h 299"/>
                <a:gd name="T60" fmla="*/ 191 w 304"/>
                <a:gd name="T61" fmla="*/ 110 h 299"/>
                <a:gd name="T62" fmla="*/ 194 w 304"/>
                <a:gd name="T63" fmla="*/ 115 h 299"/>
                <a:gd name="T64" fmla="*/ 177 w 304"/>
                <a:gd name="T65" fmla="*/ 113 h 299"/>
                <a:gd name="T66" fmla="*/ 179 w 304"/>
                <a:gd name="T67" fmla="*/ 110 h 299"/>
                <a:gd name="T68" fmla="*/ 191 w 304"/>
                <a:gd name="T69" fmla="*/ 110 h 299"/>
                <a:gd name="T70" fmla="*/ 179 w 304"/>
                <a:gd name="T71" fmla="*/ 122 h 299"/>
                <a:gd name="T72" fmla="*/ 177 w 304"/>
                <a:gd name="T73" fmla="*/ 117 h 299"/>
                <a:gd name="T74" fmla="*/ 193 w 304"/>
                <a:gd name="T75" fmla="*/ 119 h 299"/>
                <a:gd name="T76" fmla="*/ 191 w 304"/>
                <a:gd name="T77" fmla="*/ 122 h 299"/>
                <a:gd name="T78" fmla="*/ 179 w 304"/>
                <a:gd name="T79" fmla="*/ 122 h 299"/>
                <a:gd name="T80" fmla="*/ 61 w 304"/>
                <a:gd name="T81" fmla="*/ 276 h 299"/>
                <a:gd name="T82" fmla="*/ 73 w 304"/>
                <a:gd name="T83" fmla="*/ 243 h 299"/>
                <a:gd name="T84" fmla="*/ 105 w 304"/>
                <a:gd name="T85" fmla="*/ 232 h 299"/>
                <a:gd name="T86" fmla="*/ 94 w 304"/>
                <a:gd name="T87" fmla="*/ 265 h 299"/>
                <a:gd name="T88" fmla="*/ 61 w 304"/>
                <a:gd name="T89" fmla="*/ 27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4" h="299">
                  <a:moveTo>
                    <a:pt x="119" y="219"/>
                  </a:moveTo>
                  <a:cubicBezTo>
                    <a:pt x="116" y="215"/>
                    <a:pt x="111" y="214"/>
                    <a:pt x="105" y="215"/>
                  </a:cubicBezTo>
                  <a:cubicBezTo>
                    <a:pt x="188" y="133"/>
                    <a:pt x="188" y="133"/>
                    <a:pt x="188" y="133"/>
                  </a:cubicBezTo>
                  <a:cubicBezTo>
                    <a:pt x="191" y="132"/>
                    <a:pt x="194" y="129"/>
                    <a:pt x="198" y="126"/>
                  </a:cubicBezTo>
                  <a:cubicBezTo>
                    <a:pt x="202" y="122"/>
                    <a:pt x="205" y="116"/>
                    <a:pt x="206" y="111"/>
                  </a:cubicBezTo>
                  <a:cubicBezTo>
                    <a:pt x="216" y="105"/>
                    <a:pt x="227" y="97"/>
                    <a:pt x="238" y="86"/>
                  </a:cubicBezTo>
                  <a:cubicBezTo>
                    <a:pt x="262" y="62"/>
                    <a:pt x="304" y="12"/>
                    <a:pt x="297" y="6"/>
                  </a:cubicBezTo>
                  <a:cubicBezTo>
                    <a:pt x="291" y="0"/>
                    <a:pt x="240" y="40"/>
                    <a:pt x="217" y="64"/>
                  </a:cubicBezTo>
                  <a:cubicBezTo>
                    <a:pt x="205" y="74"/>
                    <a:pt x="196" y="86"/>
                    <a:pt x="190" y="95"/>
                  </a:cubicBezTo>
                  <a:cubicBezTo>
                    <a:pt x="185" y="96"/>
                    <a:pt x="180" y="99"/>
                    <a:pt x="175" y="104"/>
                  </a:cubicBezTo>
                  <a:cubicBezTo>
                    <a:pt x="172" y="107"/>
                    <a:pt x="170" y="110"/>
                    <a:pt x="168" y="113"/>
                  </a:cubicBezTo>
                  <a:cubicBezTo>
                    <a:pt x="85" y="195"/>
                    <a:pt x="85" y="195"/>
                    <a:pt x="85" y="195"/>
                  </a:cubicBezTo>
                  <a:cubicBezTo>
                    <a:pt x="86" y="189"/>
                    <a:pt x="85" y="183"/>
                    <a:pt x="82" y="180"/>
                  </a:cubicBezTo>
                  <a:cubicBezTo>
                    <a:pt x="72" y="170"/>
                    <a:pt x="48" y="178"/>
                    <a:pt x="28" y="198"/>
                  </a:cubicBezTo>
                  <a:cubicBezTo>
                    <a:pt x="8" y="217"/>
                    <a:pt x="0" y="241"/>
                    <a:pt x="10" y="251"/>
                  </a:cubicBezTo>
                  <a:cubicBezTo>
                    <a:pt x="19" y="260"/>
                    <a:pt x="41" y="253"/>
                    <a:pt x="61" y="235"/>
                  </a:cubicBezTo>
                  <a:cubicBezTo>
                    <a:pt x="61" y="235"/>
                    <a:pt x="61" y="235"/>
                    <a:pt x="61" y="235"/>
                  </a:cubicBezTo>
                  <a:cubicBezTo>
                    <a:pt x="168" y="130"/>
                    <a:pt x="168" y="130"/>
                    <a:pt x="168" y="130"/>
                  </a:cubicBezTo>
                  <a:cubicBezTo>
                    <a:pt x="168" y="131"/>
                    <a:pt x="168" y="131"/>
                    <a:pt x="169" y="132"/>
                  </a:cubicBezTo>
                  <a:cubicBezTo>
                    <a:pt x="170" y="132"/>
                    <a:pt x="170" y="133"/>
                    <a:pt x="171" y="133"/>
                  </a:cubicBezTo>
                  <a:cubicBezTo>
                    <a:pt x="64" y="238"/>
                    <a:pt x="64" y="238"/>
                    <a:pt x="64" y="238"/>
                  </a:cubicBezTo>
                  <a:cubicBezTo>
                    <a:pt x="64" y="238"/>
                    <a:pt x="64" y="238"/>
                    <a:pt x="64" y="238"/>
                  </a:cubicBezTo>
                  <a:cubicBezTo>
                    <a:pt x="46" y="257"/>
                    <a:pt x="38" y="280"/>
                    <a:pt x="47" y="289"/>
                  </a:cubicBezTo>
                  <a:cubicBezTo>
                    <a:pt x="57" y="299"/>
                    <a:pt x="81" y="291"/>
                    <a:pt x="101" y="272"/>
                  </a:cubicBezTo>
                  <a:cubicBezTo>
                    <a:pt x="121" y="252"/>
                    <a:pt x="129" y="228"/>
                    <a:pt x="119" y="219"/>
                  </a:cubicBezTo>
                  <a:close/>
                  <a:moveTo>
                    <a:pt x="23" y="237"/>
                  </a:moveTo>
                  <a:cubicBezTo>
                    <a:pt x="18" y="231"/>
                    <a:pt x="23" y="217"/>
                    <a:pt x="35" y="205"/>
                  </a:cubicBezTo>
                  <a:cubicBezTo>
                    <a:pt x="47" y="193"/>
                    <a:pt x="62" y="188"/>
                    <a:pt x="68" y="194"/>
                  </a:cubicBezTo>
                  <a:cubicBezTo>
                    <a:pt x="74" y="200"/>
                    <a:pt x="69" y="214"/>
                    <a:pt x="56" y="226"/>
                  </a:cubicBezTo>
                  <a:cubicBezTo>
                    <a:pt x="44" y="238"/>
                    <a:pt x="29" y="243"/>
                    <a:pt x="23" y="237"/>
                  </a:cubicBezTo>
                  <a:close/>
                  <a:moveTo>
                    <a:pt x="191" y="110"/>
                  </a:moveTo>
                  <a:cubicBezTo>
                    <a:pt x="193" y="111"/>
                    <a:pt x="194" y="113"/>
                    <a:pt x="194" y="115"/>
                  </a:cubicBezTo>
                  <a:cubicBezTo>
                    <a:pt x="177" y="113"/>
                    <a:pt x="177" y="113"/>
                    <a:pt x="177" y="113"/>
                  </a:cubicBezTo>
                  <a:cubicBezTo>
                    <a:pt x="178" y="112"/>
                    <a:pt x="178" y="111"/>
                    <a:pt x="179" y="110"/>
                  </a:cubicBezTo>
                  <a:cubicBezTo>
                    <a:pt x="183" y="107"/>
                    <a:pt x="188" y="107"/>
                    <a:pt x="191" y="110"/>
                  </a:cubicBezTo>
                  <a:close/>
                  <a:moveTo>
                    <a:pt x="179" y="122"/>
                  </a:moveTo>
                  <a:cubicBezTo>
                    <a:pt x="178" y="121"/>
                    <a:pt x="177" y="119"/>
                    <a:pt x="177" y="117"/>
                  </a:cubicBezTo>
                  <a:cubicBezTo>
                    <a:pt x="193" y="119"/>
                    <a:pt x="193" y="119"/>
                    <a:pt x="193" y="119"/>
                  </a:cubicBezTo>
                  <a:cubicBezTo>
                    <a:pt x="193" y="120"/>
                    <a:pt x="192" y="121"/>
                    <a:pt x="191" y="122"/>
                  </a:cubicBezTo>
                  <a:cubicBezTo>
                    <a:pt x="188" y="125"/>
                    <a:pt x="182" y="125"/>
                    <a:pt x="179" y="122"/>
                  </a:cubicBezTo>
                  <a:close/>
                  <a:moveTo>
                    <a:pt x="61" y="276"/>
                  </a:moveTo>
                  <a:cubicBezTo>
                    <a:pt x="55" y="270"/>
                    <a:pt x="60" y="255"/>
                    <a:pt x="73" y="243"/>
                  </a:cubicBezTo>
                  <a:cubicBezTo>
                    <a:pt x="85" y="231"/>
                    <a:pt x="100" y="226"/>
                    <a:pt x="105" y="232"/>
                  </a:cubicBezTo>
                  <a:cubicBezTo>
                    <a:pt x="111" y="238"/>
                    <a:pt x="106" y="253"/>
                    <a:pt x="94" y="265"/>
                  </a:cubicBezTo>
                  <a:cubicBezTo>
                    <a:pt x="82" y="277"/>
                    <a:pt x="67" y="282"/>
                    <a:pt x="61" y="2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405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101920" y="1924050"/>
            <a:ext cx="5267068" cy="2514600"/>
          </a:xfrm>
          <a:prstGeom prst="rect">
            <a:avLst/>
          </a:prstGeom>
          <a:solidFill>
            <a:schemeClr val="bg1">
              <a:lumMod val="75000"/>
              <a:lumOff val="25000"/>
              <a:alpha val="70000"/>
            </a:schemeClr>
          </a:solidFill>
          <a:ln w="41275">
            <a:solidFill>
              <a:schemeClr val="bg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6279992" y="2151402"/>
            <a:ext cx="4910924" cy="432000"/>
            <a:chOff x="6375464" y="2349500"/>
            <a:chExt cx="4910924" cy="432000"/>
          </a:xfrm>
          <a:solidFill>
            <a:srgbClr val="7B7373"/>
          </a:solidFill>
        </p:grpSpPr>
        <p:sp>
          <p:nvSpPr>
            <p:cNvPr id="3" name="타원 2"/>
            <p:cNvSpPr/>
            <p:nvPr/>
          </p:nvSpPr>
          <p:spPr>
            <a:xfrm>
              <a:off x="6375464" y="2349500"/>
              <a:ext cx="432000" cy="432000"/>
            </a:xfrm>
            <a:prstGeom prst="ellipse">
              <a:avLst/>
            </a:prstGeom>
            <a:solidFill>
              <a:srgbClr val="C3ACE2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/>
            <p:cNvSpPr/>
            <p:nvPr/>
          </p:nvSpPr>
          <p:spPr>
            <a:xfrm>
              <a:off x="6873122" y="2349500"/>
              <a:ext cx="432000" cy="432000"/>
            </a:xfrm>
            <a:prstGeom prst="ellipse">
              <a:avLst/>
            </a:prstGeom>
            <a:solidFill>
              <a:srgbClr val="C3ACE2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/>
            <p:cNvSpPr/>
            <p:nvPr/>
          </p:nvSpPr>
          <p:spPr>
            <a:xfrm>
              <a:off x="7370780" y="2349500"/>
              <a:ext cx="432000" cy="432000"/>
            </a:xfrm>
            <a:prstGeom prst="ellipse">
              <a:avLst/>
            </a:prstGeom>
            <a:solidFill>
              <a:srgbClr val="C3ACE2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타원 31"/>
            <p:cNvSpPr/>
            <p:nvPr/>
          </p:nvSpPr>
          <p:spPr>
            <a:xfrm>
              <a:off x="7868438" y="2349500"/>
              <a:ext cx="432000" cy="432000"/>
            </a:xfrm>
            <a:prstGeom prst="ellipse">
              <a:avLst/>
            </a:prstGeom>
            <a:solidFill>
              <a:srgbClr val="C3ACE2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/>
            <p:cNvSpPr/>
            <p:nvPr/>
          </p:nvSpPr>
          <p:spPr>
            <a:xfrm>
              <a:off x="8366096" y="2349500"/>
              <a:ext cx="432000" cy="432000"/>
            </a:xfrm>
            <a:prstGeom prst="ellipse">
              <a:avLst/>
            </a:prstGeom>
            <a:solidFill>
              <a:srgbClr val="C3ACE2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타원 36"/>
            <p:cNvSpPr/>
            <p:nvPr/>
          </p:nvSpPr>
          <p:spPr>
            <a:xfrm>
              <a:off x="8863754" y="2349500"/>
              <a:ext cx="432000" cy="432000"/>
            </a:xfrm>
            <a:prstGeom prst="ellipse">
              <a:avLst/>
            </a:prstGeom>
            <a:gradFill flip="none" rotWithShape="1">
              <a:gsLst>
                <a:gs pos="49000">
                  <a:srgbClr val="C3ACE2"/>
                </a:gs>
                <a:gs pos="54000">
                  <a:srgbClr val="7B7373"/>
                </a:gs>
              </a:gsLst>
              <a:lin ang="0" scaled="1"/>
              <a:tileRect/>
            </a:gra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타원 37"/>
            <p:cNvSpPr/>
            <p:nvPr/>
          </p:nvSpPr>
          <p:spPr>
            <a:xfrm>
              <a:off x="9361412" y="2349500"/>
              <a:ext cx="432000" cy="4320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타원 58"/>
            <p:cNvSpPr/>
            <p:nvPr/>
          </p:nvSpPr>
          <p:spPr>
            <a:xfrm>
              <a:off x="9859070" y="2349500"/>
              <a:ext cx="432000" cy="4320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타원 59"/>
            <p:cNvSpPr/>
            <p:nvPr/>
          </p:nvSpPr>
          <p:spPr>
            <a:xfrm>
              <a:off x="10356728" y="2349500"/>
              <a:ext cx="432000" cy="4320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타원 60"/>
            <p:cNvSpPr/>
            <p:nvPr/>
          </p:nvSpPr>
          <p:spPr>
            <a:xfrm>
              <a:off x="10854388" y="2349500"/>
              <a:ext cx="432000" cy="4320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4" name="Freeform 116"/>
          <p:cNvSpPr>
            <a:spLocks noEditPoints="1"/>
          </p:cNvSpPr>
          <p:nvPr/>
        </p:nvSpPr>
        <p:spPr bwMode="auto">
          <a:xfrm>
            <a:off x="5763482" y="1325340"/>
            <a:ext cx="1223963" cy="547688"/>
          </a:xfrm>
          <a:custGeom>
            <a:avLst/>
            <a:gdLst>
              <a:gd name="T0" fmla="*/ 304 w 326"/>
              <a:gd name="T1" fmla="*/ 81 h 146"/>
              <a:gd name="T2" fmla="*/ 273 w 326"/>
              <a:gd name="T3" fmla="*/ 53 h 146"/>
              <a:gd name="T4" fmla="*/ 239 w 326"/>
              <a:gd name="T5" fmla="*/ 20 h 146"/>
              <a:gd name="T6" fmla="*/ 195 w 326"/>
              <a:gd name="T7" fmla="*/ 3 h 146"/>
              <a:gd name="T8" fmla="*/ 166 w 326"/>
              <a:gd name="T9" fmla="*/ 15 h 146"/>
              <a:gd name="T10" fmla="*/ 153 w 326"/>
              <a:gd name="T11" fmla="*/ 16 h 146"/>
              <a:gd name="T12" fmla="*/ 132 w 326"/>
              <a:gd name="T13" fmla="*/ 5 h 146"/>
              <a:gd name="T14" fmla="*/ 95 w 326"/>
              <a:gd name="T15" fmla="*/ 11 h 146"/>
              <a:gd name="T16" fmla="*/ 57 w 326"/>
              <a:gd name="T17" fmla="*/ 43 h 146"/>
              <a:gd name="T18" fmla="*/ 19 w 326"/>
              <a:gd name="T19" fmla="*/ 84 h 146"/>
              <a:gd name="T20" fmla="*/ 0 w 326"/>
              <a:gd name="T21" fmla="*/ 93 h 146"/>
              <a:gd name="T22" fmla="*/ 37 w 326"/>
              <a:gd name="T23" fmla="*/ 114 h 146"/>
              <a:gd name="T24" fmla="*/ 151 w 326"/>
              <a:gd name="T25" fmla="*/ 137 h 146"/>
              <a:gd name="T26" fmla="*/ 165 w 326"/>
              <a:gd name="T27" fmla="*/ 136 h 146"/>
              <a:gd name="T28" fmla="*/ 296 w 326"/>
              <a:gd name="T29" fmla="*/ 110 h 146"/>
              <a:gd name="T30" fmla="*/ 326 w 326"/>
              <a:gd name="T31" fmla="*/ 92 h 146"/>
              <a:gd name="T32" fmla="*/ 304 w 326"/>
              <a:gd name="T33" fmla="*/ 81 h 146"/>
              <a:gd name="T34" fmla="*/ 78 w 326"/>
              <a:gd name="T35" fmla="*/ 40 h 146"/>
              <a:gd name="T36" fmla="*/ 117 w 326"/>
              <a:gd name="T37" fmla="*/ 14 h 146"/>
              <a:gd name="T38" fmla="*/ 139 w 326"/>
              <a:gd name="T39" fmla="*/ 19 h 146"/>
              <a:gd name="T40" fmla="*/ 68 w 326"/>
              <a:gd name="T41" fmla="*/ 54 h 146"/>
              <a:gd name="T42" fmla="*/ 51 w 326"/>
              <a:gd name="T43" fmla="*/ 65 h 146"/>
              <a:gd name="T44" fmla="*/ 78 w 326"/>
              <a:gd name="T45" fmla="*/ 40 h 146"/>
              <a:gd name="T46" fmla="*/ 161 w 326"/>
              <a:gd name="T47" fmla="*/ 78 h 146"/>
              <a:gd name="T48" fmla="*/ 81 w 326"/>
              <a:gd name="T49" fmla="*/ 78 h 146"/>
              <a:gd name="T50" fmla="*/ 87 w 326"/>
              <a:gd name="T51" fmla="*/ 74 h 146"/>
              <a:gd name="T52" fmla="*/ 128 w 326"/>
              <a:gd name="T53" fmla="*/ 65 h 146"/>
              <a:gd name="T54" fmla="*/ 163 w 326"/>
              <a:gd name="T55" fmla="*/ 63 h 146"/>
              <a:gd name="T56" fmla="*/ 207 w 326"/>
              <a:gd name="T57" fmla="*/ 68 h 146"/>
              <a:gd name="T58" fmla="*/ 235 w 326"/>
              <a:gd name="T59" fmla="*/ 76 h 146"/>
              <a:gd name="T60" fmla="*/ 161 w 326"/>
              <a:gd name="T61" fmla="*/ 78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26" h="146">
                <a:moveTo>
                  <a:pt x="304" y="81"/>
                </a:moveTo>
                <a:cubicBezTo>
                  <a:pt x="299" y="77"/>
                  <a:pt x="284" y="62"/>
                  <a:pt x="273" y="53"/>
                </a:cubicBezTo>
                <a:cubicBezTo>
                  <a:pt x="262" y="44"/>
                  <a:pt x="239" y="20"/>
                  <a:pt x="239" y="20"/>
                </a:cubicBezTo>
                <a:cubicBezTo>
                  <a:pt x="217" y="2"/>
                  <a:pt x="203" y="4"/>
                  <a:pt x="195" y="3"/>
                </a:cubicBezTo>
                <a:cubicBezTo>
                  <a:pt x="187" y="2"/>
                  <a:pt x="172" y="12"/>
                  <a:pt x="166" y="15"/>
                </a:cubicBezTo>
                <a:cubicBezTo>
                  <a:pt x="161" y="18"/>
                  <a:pt x="159" y="19"/>
                  <a:pt x="153" y="16"/>
                </a:cubicBezTo>
                <a:cubicBezTo>
                  <a:pt x="147" y="14"/>
                  <a:pt x="143" y="9"/>
                  <a:pt x="132" y="5"/>
                </a:cubicBezTo>
                <a:cubicBezTo>
                  <a:pt x="121" y="0"/>
                  <a:pt x="110" y="3"/>
                  <a:pt x="95" y="11"/>
                </a:cubicBezTo>
                <a:cubicBezTo>
                  <a:pt x="80" y="18"/>
                  <a:pt x="67" y="34"/>
                  <a:pt x="57" y="43"/>
                </a:cubicBezTo>
                <a:cubicBezTo>
                  <a:pt x="47" y="52"/>
                  <a:pt x="31" y="74"/>
                  <a:pt x="19" y="84"/>
                </a:cubicBezTo>
                <a:cubicBezTo>
                  <a:pt x="7" y="93"/>
                  <a:pt x="0" y="93"/>
                  <a:pt x="0" y="93"/>
                </a:cubicBezTo>
                <a:cubicBezTo>
                  <a:pt x="14" y="100"/>
                  <a:pt x="37" y="114"/>
                  <a:pt x="37" y="114"/>
                </a:cubicBezTo>
                <a:cubicBezTo>
                  <a:pt x="85" y="146"/>
                  <a:pt x="151" y="137"/>
                  <a:pt x="151" y="137"/>
                </a:cubicBezTo>
                <a:cubicBezTo>
                  <a:pt x="158" y="136"/>
                  <a:pt x="165" y="136"/>
                  <a:pt x="165" y="136"/>
                </a:cubicBezTo>
                <a:cubicBezTo>
                  <a:pt x="204" y="144"/>
                  <a:pt x="286" y="116"/>
                  <a:pt x="296" y="110"/>
                </a:cubicBezTo>
                <a:cubicBezTo>
                  <a:pt x="306" y="105"/>
                  <a:pt x="326" y="92"/>
                  <a:pt x="326" y="92"/>
                </a:cubicBezTo>
                <a:cubicBezTo>
                  <a:pt x="317" y="90"/>
                  <a:pt x="309" y="85"/>
                  <a:pt x="304" y="81"/>
                </a:cubicBezTo>
                <a:close/>
                <a:moveTo>
                  <a:pt x="78" y="40"/>
                </a:moveTo>
                <a:cubicBezTo>
                  <a:pt x="87" y="31"/>
                  <a:pt x="98" y="18"/>
                  <a:pt x="117" y="14"/>
                </a:cubicBezTo>
                <a:cubicBezTo>
                  <a:pt x="127" y="12"/>
                  <a:pt x="139" y="19"/>
                  <a:pt x="139" y="19"/>
                </a:cubicBezTo>
                <a:cubicBezTo>
                  <a:pt x="110" y="11"/>
                  <a:pt x="76" y="49"/>
                  <a:pt x="68" y="54"/>
                </a:cubicBezTo>
                <a:cubicBezTo>
                  <a:pt x="60" y="59"/>
                  <a:pt x="51" y="65"/>
                  <a:pt x="51" y="65"/>
                </a:cubicBezTo>
                <a:cubicBezTo>
                  <a:pt x="59" y="60"/>
                  <a:pt x="70" y="48"/>
                  <a:pt x="78" y="40"/>
                </a:cubicBezTo>
                <a:close/>
                <a:moveTo>
                  <a:pt x="161" y="78"/>
                </a:moveTo>
                <a:cubicBezTo>
                  <a:pt x="161" y="78"/>
                  <a:pt x="106" y="71"/>
                  <a:pt x="81" y="78"/>
                </a:cubicBezTo>
                <a:cubicBezTo>
                  <a:pt x="87" y="74"/>
                  <a:pt x="87" y="74"/>
                  <a:pt x="87" y="74"/>
                </a:cubicBezTo>
                <a:cubicBezTo>
                  <a:pt x="87" y="74"/>
                  <a:pt x="100" y="63"/>
                  <a:pt x="128" y="65"/>
                </a:cubicBezTo>
                <a:cubicBezTo>
                  <a:pt x="128" y="65"/>
                  <a:pt x="146" y="68"/>
                  <a:pt x="163" y="63"/>
                </a:cubicBezTo>
                <a:cubicBezTo>
                  <a:pt x="163" y="63"/>
                  <a:pt x="180" y="71"/>
                  <a:pt x="207" y="68"/>
                </a:cubicBezTo>
                <a:cubicBezTo>
                  <a:pt x="207" y="68"/>
                  <a:pt x="225" y="69"/>
                  <a:pt x="235" y="76"/>
                </a:cubicBezTo>
                <a:cubicBezTo>
                  <a:pt x="235" y="76"/>
                  <a:pt x="180" y="76"/>
                  <a:pt x="161" y="78"/>
                </a:cubicBezTo>
                <a:close/>
              </a:path>
            </a:pathLst>
          </a:custGeom>
          <a:solidFill>
            <a:srgbClr val="9C123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 rot="1746300">
            <a:off x="11162612" y="3762949"/>
            <a:ext cx="412750" cy="1125538"/>
            <a:chOff x="11800358" y="4438650"/>
            <a:chExt cx="412750" cy="1125538"/>
          </a:xfrm>
        </p:grpSpPr>
        <p:sp>
          <p:nvSpPr>
            <p:cNvPr id="35" name="Freeform 112"/>
            <p:cNvSpPr>
              <a:spLocks/>
            </p:cNvSpPr>
            <p:nvPr/>
          </p:nvSpPr>
          <p:spPr bwMode="auto">
            <a:xfrm>
              <a:off x="11800358" y="4918075"/>
              <a:ext cx="412750" cy="646113"/>
            </a:xfrm>
            <a:custGeom>
              <a:avLst/>
              <a:gdLst>
                <a:gd name="T0" fmla="*/ 95 w 110"/>
                <a:gd name="T1" fmla="*/ 54 h 172"/>
                <a:gd name="T2" fmla="*/ 95 w 110"/>
                <a:gd name="T3" fmla="*/ 17 h 172"/>
                <a:gd name="T4" fmla="*/ 79 w 110"/>
                <a:gd name="T5" fmla="*/ 0 h 172"/>
                <a:gd name="T6" fmla="*/ 31 w 110"/>
                <a:gd name="T7" fmla="*/ 0 h 172"/>
                <a:gd name="T8" fmla="*/ 14 w 110"/>
                <a:gd name="T9" fmla="*/ 17 h 172"/>
                <a:gd name="T10" fmla="*/ 14 w 110"/>
                <a:gd name="T11" fmla="*/ 54 h 172"/>
                <a:gd name="T12" fmla="*/ 0 w 110"/>
                <a:gd name="T13" fmla="*/ 70 h 172"/>
                <a:gd name="T14" fmla="*/ 0 w 110"/>
                <a:gd name="T15" fmla="*/ 156 h 172"/>
                <a:gd name="T16" fmla="*/ 17 w 110"/>
                <a:gd name="T17" fmla="*/ 172 h 172"/>
                <a:gd name="T18" fmla="*/ 93 w 110"/>
                <a:gd name="T19" fmla="*/ 172 h 172"/>
                <a:gd name="T20" fmla="*/ 110 w 110"/>
                <a:gd name="T21" fmla="*/ 156 h 172"/>
                <a:gd name="T22" fmla="*/ 110 w 110"/>
                <a:gd name="T23" fmla="*/ 70 h 172"/>
                <a:gd name="T24" fmla="*/ 95 w 110"/>
                <a:gd name="T25" fmla="*/ 5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72">
                  <a:moveTo>
                    <a:pt x="95" y="54"/>
                  </a:moveTo>
                  <a:cubicBezTo>
                    <a:pt x="95" y="17"/>
                    <a:pt x="95" y="17"/>
                    <a:pt x="95" y="17"/>
                  </a:cubicBezTo>
                  <a:cubicBezTo>
                    <a:pt x="95" y="8"/>
                    <a:pt x="88" y="0"/>
                    <a:pt x="7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2" y="0"/>
                    <a:pt x="14" y="8"/>
                    <a:pt x="14" y="17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6" y="55"/>
                    <a:pt x="0" y="62"/>
                    <a:pt x="0" y="7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5"/>
                    <a:pt x="8" y="172"/>
                    <a:pt x="17" y="172"/>
                  </a:cubicBezTo>
                  <a:cubicBezTo>
                    <a:pt x="93" y="172"/>
                    <a:pt x="93" y="172"/>
                    <a:pt x="93" y="172"/>
                  </a:cubicBezTo>
                  <a:cubicBezTo>
                    <a:pt x="102" y="172"/>
                    <a:pt x="110" y="165"/>
                    <a:pt x="110" y="156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0" y="62"/>
                    <a:pt x="103" y="55"/>
                    <a:pt x="95" y="54"/>
                  </a:cubicBezTo>
                  <a:close/>
                </a:path>
              </a:pathLst>
            </a:custGeom>
            <a:solidFill>
              <a:srgbClr val="ECEC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113"/>
            <p:cNvSpPr>
              <a:spLocks noEditPoints="1"/>
            </p:cNvSpPr>
            <p:nvPr/>
          </p:nvSpPr>
          <p:spPr bwMode="auto">
            <a:xfrm>
              <a:off x="11901958" y="4438650"/>
              <a:ext cx="209550" cy="461963"/>
            </a:xfrm>
            <a:custGeom>
              <a:avLst/>
              <a:gdLst>
                <a:gd name="T0" fmla="*/ 56 w 56"/>
                <a:gd name="T1" fmla="*/ 116 h 123"/>
                <a:gd name="T2" fmla="*/ 49 w 56"/>
                <a:gd name="T3" fmla="*/ 103 h 123"/>
                <a:gd name="T4" fmla="*/ 49 w 56"/>
                <a:gd name="T5" fmla="*/ 10 h 123"/>
                <a:gd name="T6" fmla="*/ 49 w 56"/>
                <a:gd name="T7" fmla="*/ 10 h 123"/>
                <a:gd name="T8" fmla="*/ 39 w 56"/>
                <a:gd name="T9" fmla="*/ 9 h 123"/>
                <a:gd name="T10" fmla="*/ 38 w 56"/>
                <a:gd name="T11" fmla="*/ 9 h 123"/>
                <a:gd name="T12" fmla="*/ 38 w 56"/>
                <a:gd name="T13" fmla="*/ 10 h 123"/>
                <a:gd name="T14" fmla="*/ 38 w 56"/>
                <a:gd name="T15" fmla="*/ 10 h 123"/>
                <a:gd name="T16" fmla="*/ 7 w 56"/>
                <a:gd name="T17" fmla="*/ 41 h 123"/>
                <a:gd name="T18" fmla="*/ 7 w 56"/>
                <a:gd name="T19" fmla="*/ 103 h 123"/>
                <a:gd name="T20" fmla="*/ 0 w 56"/>
                <a:gd name="T21" fmla="*/ 116 h 123"/>
                <a:gd name="T22" fmla="*/ 0 w 56"/>
                <a:gd name="T23" fmla="*/ 123 h 123"/>
                <a:gd name="T24" fmla="*/ 56 w 56"/>
                <a:gd name="T25" fmla="*/ 123 h 123"/>
                <a:gd name="T26" fmla="*/ 56 w 56"/>
                <a:gd name="T27" fmla="*/ 116 h 123"/>
                <a:gd name="T28" fmla="*/ 14 w 56"/>
                <a:gd name="T29" fmla="*/ 100 h 123"/>
                <a:gd name="T30" fmla="*/ 14 w 56"/>
                <a:gd name="T31" fmla="*/ 51 h 123"/>
                <a:gd name="T32" fmla="*/ 18 w 56"/>
                <a:gd name="T33" fmla="*/ 47 h 123"/>
                <a:gd name="T34" fmla="*/ 22 w 56"/>
                <a:gd name="T35" fmla="*/ 51 h 123"/>
                <a:gd name="T36" fmla="*/ 22 w 56"/>
                <a:gd name="T37" fmla="*/ 100 h 123"/>
                <a:gd name="T38" fmla="*/ 16 w 56"/>
                <a:gd name="T39" fmla="*/ 100 h 123"/>
                <a:gd name="T40" fmla="*/ 14 w 56"/>
                <a:gd name="T41" fmla="*/ 10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123">
                  <a:moveTo>
                    <a:pt x="56" y="116"/>
                  </a:moveTo>
                  <a:cubicBezTo>
                    <a:pt x="56" y="111"/>
                    <a:pt x="54" y="106"/>
                    <a:pt x="49" y="103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0"/>
                    <a:pt x="42" y="6"/>
                    <a:pt x="39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2" y="106"/>
                    <a:pt x="0" y="111"/>
                    <a:pt x="0" y="116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56" y="123"/>
                    <a:pt x="56" y="123"/>
                    <a:pt x="56" y="123"/>
                  </a:cubicBezTo>
                  <a:lnTo>
                    <a:pt x="56" y="116"/>
                  </a:lnTo>
                  <a:close/>
                  <a:moveTo>
                    <a:pt x="14" y="100"/>
                  </a:moveTo>
                  <a:cubicBezTo>
                    <a:pt x="14" y="51"/>
                    <a:pt x="14" y="51"/>
                    <a:pt x="14" y="51"/>
                  </a:cubicBezTo>
                  <a:cubicBezTo>
                    <a:pt x="14" y="48"/>
                    <a:pt x="16" y="47"/>
                    <a:pt x="18" y="47"/>
                  </a:cubicBezTo>
                  <a:cubicBezTo>
                    <a:pt x="21" y="47"/>
                    <a:pt x="22" y="48"/>
                    <a:pt x="22" y="51"/>
                  </a:cubicBezTo>
                  <a:cubicBezTo>
                    <a:pt x="22" y="100"/>
                    <a:pt x="22" y="100"/>
                    <a:pt x="22" y="10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5" y="100"/>
                    <a:pt x="15" y="100"/>
                    <a:pt x="14" y="100"/>
                  </a:cubicBezTo>
                  <a:close/>
                </a:path>
              </a:pathLst>
            </a:custGeom>
            <a:solidFill>
              <a:srgbClr val="DD5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6101920" y="4947409"/>
            <a:ext cx="54284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위의 표는 한 칸당 </a:t>
            </a:r>
            <a:r>
              <a:rPr lang="en-US" altLang="ko-KR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10%</a:t>
            </a:r>
            <a:r>
              <a:rPr lang="ko-KR" altLang="en-US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를 의미합니다</a:t>
            </a:r>
            <a:endParaRPr lang="en-US" altLang="ko-KR" sz="1600" dirty="0" smtClean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177800" indent="-177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줄 </a:t>
            </a: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간격은 </a:t>
            </a:r>
            <a:r>
              <a:rPr lang="en-US" altLang="ko-KR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로</a:t>
            </a:r>
            <a:r>
              <a:rPr lang="en-US" altLang="ko-KR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설정되어있습니다</a:t>
            </a:r>
            <a:r>
              <a:rPr lang="en-US" altLang="ko-KR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marL="177800" indent="-177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홈의 </a:t>
            </a: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단락에서 줄 간격</a:t>
            </a:r>
            <a:r>
              <a:rPr lang="en-US" altLang="ko-KR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글머리 </a:t>
            </a: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기호 수정 가능합니다</a:t>
            </a:r>
            <a:r>
              <a:rPr lang="en-US" altLang="ko-KR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marL="177800" indent="-177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텍스트를 입력하세요</a:t>
            </a:r>
            <a:r>
              <a:rPr lang="en-US" altLang="ko-KR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ko-KR" altLang="en-US" sz="1600" b="1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62" name="그룹 61"/>
          <p:cNvGrpSpPr/>
          <p:nvPr/>
        </p:nvGrpSpPr>
        <p:grpSpPr>
          <a:xfrm>
            <a:off x="6279992" y="2709837"/>
            <a:ext cx="4910924" cy="432000"/>
            <a:chOff x="6375464" y="2349500"/>
            <a:chExt cx="4910924" cy="432000"/>
          </a:xfrm>
          <a:solidFill>
            <a:srgbClr val="7B7373"/>
          </a:solidFill>
        </p:grpSpPr>
        <p:sp>
          <p:nvSpPr>
            <p:cNvPr id="63" name="타원 62"/>
            <p:cNvSpPr/>
            <p:nvPr/>
          </p:nvSpPr>
          <p:spPr>
            <a:xfrm>
              <a:off x="6375464" y="2349500"/>
              <a:ext cx="432000" cy="432000"/>
            </a:xfrm>
            <a:prstGeom prst="ellipse">
              <a:avLst/>
            </a:prstGeom>
            <a:solidFill>
              <a:srgbClr val="DD557C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타원 63"/>
            <p:cNvSpPr/>
            <p:nvPr/>
          </p:nvSpPr>
          <p:spPr>
            <a:xfrm>
              <a:off x="6873122" y="2349500"/>
              <a:ext cx="432000" cy="432000"/>
            </a:xfrm>
            <a:prstGeom prst="ellipse">
              <a:avLst/>
            </a:prstGeom>
            <a:solidFill>
              <a:srgbClr val="DD557C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타원 64"/>
            <p:cNvSpPr/>
            <p:nvPr/>
          </p:nvSpPr>
          <p:spPr>
            <a:xfrm>
              <a:off x="7370780" y="2349500"/>
              <a:ext cx="432000" cy="432000"/>
            </a:xfrm>
            <a:prstGeom prst="ellipse">
              <a:avLst/>
            </a:prstGeom>
            <a:solidFill>
              <a:srgbClr val="DD557C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타원 65"/>
            <p:cNvSpPr/>
            <p:nvPr/>
          </p:nvSpPr>
          <p:spPr>
            <a:xfrm>
              <a:off x="7868438" y="2349500"/>
              <a:ext cx="432000" cy="4320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타원 66"/>
            <p:cNvSpPr/>
            <p:nvPr/>
          </p:nvSpPr>
          <p:spPr>
            <a:xfrm>
              <a:off x="8366096" y="2349500"/>
              <a:ext cx="432000" cy="4320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타원 67"/>
            <p:cNvSpPr/>
            <p:nvPr/>
          </p:nvSpPr>
          <p:spPr>
            <a:xfrm>
              <a:off x="8863754" y="2349500"/>
              <a:ext cx="432000" cy="4320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타원 68"/>
            <p:cNvSpPr/>
            <p:nvPr/>
          </p:nvSpPr>
          <p:spPr>
            <a:xfrm>
              <a:off x="9361412" y="2349500"/>
              <a:ext cx="432000" cy="4320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타원 69"/>
            <p:cNvSpPr/>
            <p:nvPr/>
          </p:nvSpPr>
          <p:spPr>
            <a:xfrm>
              <a:off x="9859070" y="2349500"/>
              <a:ext cx="432000" cy="4320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타원 70"/>
            <p:cNvSpPr/>
            <p:nvPr/>
          </p:nvSpPr>
          <p:spPr>
            <a:xfrm>
              <a:off x="10356728" y="2349500"/>
              <a:ext cx="432000" cy="4320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타원 71"/>
            <p:cNvSpPr/>
            <p:nvPr/>
          </p:nvSpPr>
          <p:spPr>
            <a:xfrm>
              <a:off x="10854388" y="2349500"/>
              <a:ext cx="432000" cy="4320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3" name="그룹 72"/>
          <p:cNvGrpSpPr/>
          <p:nvPr/>
        </p:nvGrpSpPr>
        <p:grpSpPr>
          <a:xfrm>
            <a:off x="6279992" y="3268272"/>
            <a:ext cx="4910924" cy="432000"/>
            <a:chOff x="6375464" y="2349500"/>
            <a:chExt cx="4910924" cy="432000"/>
          </a:xfrm>
          <a:solidFill>
            <a:srgbClr val="7B7373"/>
          </a:solidFill>
        </p:grpSpPr>
        <p:sp>
          <p:nvSpPr>
            <p:cNvPr id="74" name="타원 73"/>
            <p:cNvSpPr/>
            <p:nvPr/>
          </p:nvSpPr>
          <p:spPr>
            <a:xfrm>
              <a:off x="6375464" y="2349500"/>
              <a:ext cx="432000" cy="432000"/>
            </a:xfrm>
            <a:prstGeom prst="ellipse">
              <a:avLst/>
            </a:prstGeom>
            <a:solidFill>
              <a:srgbClr val="D38759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타원 74"/>
            <p:cNvSpPr/>
            <p:nvPr/>
          </p:nvSpPr>
          <p:spPr>
            <a:xfrm>
              <a:off x="6873122" y="2349500"/>
              <a:ext cx="432000" cy="432000"/>
            </a:xfrm>
            <a:prstGeom prst="ellipse">
              <a:avLst/>
            </a:prstGeom>
            <a:solidFill>
              <a:srgbClr val="D38759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타원 75"/>
            <p:cNvSpPr/>
            <p:nvPr/>
          </p:nvSpPr>
          <p:spPr>
            <a:xfrm>
              <a:off x="7370780" y="2349500"/>
              <a:ext cx="432000" cy="432000"/>
            </a:xfrm>
            <a:prstGeom prst="ellipse">
              <a:avLst/>
            </a:prstGeom>
            <a:solidFill>
              <a:srgbClr val="D38759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타원 76"/>
            <p:cNvSpPr/>
            <p:nvPr/>
          </p:nvSpPr>
          <p:spPr>
            <a:xfrm>
              <a:off x="7868438" y="2349500"/>
              <a:ext cx="432000" cy="432000"/>
            </a:xfrm>
            <a:prstGeom prst="ellipse">
              <a:avLst/>
            </a:prstGeom>
            <a:solidFill>
              <a:srgbClr val="D38759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타원 77"/>
            <p:cNvSpPr/>
            <p:nvPr/>
          </p:nvSpPr>
          <p:spPr>
            <a:xfrm>
              <a:off x="8366096" y="2349500"/>
              <a:ext cx="432000" cy="432000"/>
            </a:xfrm>
            <a:prstGeom prst="ellipse">
              <a:avLst/>
            </a:prstGeom>
            <a:solidFill>
              <a:srgbClr val="D38759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타원 78"/>
            <p:cNvSpPr/>
            <p:nvPr/>
          </p:nvSpPr>
          <p:spPr>
            <a:xfrm>
              <a:off x="8863754" y="2349500"/>
              <a:ext cx="432000" cy="432000"/>
            </a:xfrm>
            <a:prstGeom prst="ellipse">
              <a:avLst/>
            </a:prstGeom>
            <a:solidFill>
              <a:srgbClr val="D38759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타원 79"/>
            <p:cNvSpPr/>
            <p:nvPr/>
          </p:nvSpPr>
          <p:spPr>
            <a:xfrm>
              <a:off x="9361412" y="2349500"/>
              <a:ext cx="432000" cy="432000"/>
            </a:xfrm>
            <a:prstGeom prst="ellipse">
              <a:avLst/>
            </a:prstGeom>
            <a:solidFill>
              <a:srgbClr val="D38759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타원 80"/>
            <p:cNvSpPr/>
            <p:nvPr/>
          </p:nvSpPr>
          <p:spPr>
            <a:xfrm>
              <a:off x="9859070" y="2349500"/>
              <a:ext cx="432000" cy="432000"/>
            </a:xfrm>
            <a:prstGeom prst="ellipse">
              <a:avLst/>
            </a:prstGeom>
            <a:solidFill>
              <a:srgbClr val="D38759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타원 81"/>
            <p:cNvSpPr/>
            <p:nvPr/>
          </p:nvSpPr>
          <p:spPr>
            <a:xfrm>
              <a:off x="10356728" y="2349500"/>
              <a:ext cx="432000" cy="4320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타원 82"/>
            <p:cNvSpPr/>
            <p:nvPr/>
          </p:nvSpPr>
          <p:spPr>
            <a:xfrm>
              <a:off x="10854388" y="2349500"/>
              <a:ext cx="432000" cy="4320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4" name="그룹 83"/>
          <p:cNvGrpSpPr/>
          <p:nvPr/>
        </p:nvGrpSpPr>
        <p:grpSpPr>
          <a:xfrm>
            <a:off x="6279992" y="3826708"/>
            <a:ext cx="4910924" cy="432000"/>
            <a:chOff x="6375464" y="2349500"/>
            <a:chExt cx="4910924" cy="432000"/>
          </a:xfrm>
          <a:solidFill>
            <a:srgbClr val="7B7373"/>
          </a:solidFill>
        </p:grpSpPr>
        <p:sp>
          <p:nvSpPr>
            <p:cNvPr id="85" name="타원 84"/>
            <p:cNvSpPr/>
            <p:nvPr/>
          </p:nvSpPr>
          <p:spPr>
            <a:xfrm>
              <a:off x="6375464" y="2349500"/>
              <a:ext cx="432000" cy="432000"/>
            </a:xfrm>
            <a:prstGeom prst="ellipse">
              <a:avLst/>
            </a:prstGeom>
            <a:solidFill>
              <a:srgbClr val="66BEBE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타원 85"/>
            <p:cNvSpPr/>
            <p:nvPr/>
          </p:nvSpPr>
          <p:spPr>
            <a:xfrm>
              <a:off x="6873122" y="2349500"/>
              <a:ext cx="432000" cy="432000"/>
            </a:xfrm>
            <a:prstGeom prst="ellipse">
              <a:avLst/>
            </a:prstGeom>
            <a:solidFill>
              <a:srgbClr val="66BEBE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타원 86"/>
            <p:cNvSpPr/>
            <p:nvPr/>
          </p:nvSpPr>
          <p:spPr>
            <a:xfrm>
              <a:off x="7370780" y="2349500"/>
              <a:ext cx="432000" cy="432000"/>
            </a:xfrm>
            <a:prstGeom prst="ellipse">
              <a:avLst/>
            </a:prstGeom>
            <a:solidFill>
              <a:srgbClr val="66BEBE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타원 87"/>
            <p:cNvSpPr/>
            <p:nvPr/>
          </p:nvSpPr>
          <p:spPr>
            <a:xfrm>
              <a:off x="7868438" y="2349500"/>
              <a:ext cx="432000" cy="432000"/>
            </a:xfrm>
            <a:prstGeom prst="ellipse">
              <a:avLst/>
            </a:prstGeom>
            <a:solidFill>
              <a:srgbClr val="66BEBE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타원 88"/>
            <p:cNvSpPr/>
            <p:nvPr/>
          </p:nvSpPr>
          <p:spPr>
            <a:xfrm>
              <a:off x="8366096" y="2349500"/>
              <a:ext cx="432000" cy="4320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타원 89"/>
            <p:cNvSpPr/>
            <p:nvPr/>
          </p:nvSpPr>
          <p:spPr>
            <a:xfrm>
              <a:off x="8863754" y="2349500"/>
              <a:ext cx="432000" cy="4320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타원 90"/>
            <p:cNvSpPr/>
            <p:nvPr/>
          </p:nvSpPr>
          <p:spPr>
            <a:xfrm>
              <a:off x="9361412" y="2349500"/>
              <a:ext cx="432000" cy="4320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타원 91"/>
            <p:cNvSpPr/>
            <p:nvPr/>
          </p:nvSpPr>
          <p:spPr>
            <a:xfrm>
              <a:off x="9859070" y="2349500"/>
              <a:ext cx="432000" cy="4320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타원 92"/>
            <p:cNvSpPr/>
            <p:nvPr/>
          </p:nvSpPr>
          <p:spPr>
            <a:xfrm>
              <a:off x="10356728" y="2349500"/>
              <a:ext cx="432000" cy="4320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타원 93"/>
            <p:cNvSpPr/>
            <p:nvPr/>
          </p:nvSpPr>
          <p:spPr>
            <a:xfrm>
              <a:off x="10854388" y="2349500"/>
              <a:ext cx="432000" cy="4320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4984256" y="2168812"/>
            <a:ext cx="1117664" cy="2012239"/>
            <a:chOff x="4984256" y="2168812"/>
            <a:chExt cx="1117664" cy="2012239"/>
          </a:xfrm>
        </p:grpSpPr>
        <p:sp>
          <p:nvSpPr>
            <p:cNvPr id="8" name="TextBox 7"/>
            <p:cNvSpPr txBox="1"/>
            <p:nvPr/>
          </p:nvSpPr>
          <p:spPr>
            <a:xfrm>
              <a:off x="4984256" y="2726707"/>
              <a:ext cx="11176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1600" smtClean="0"/>
                <a:t>텍스트</a:t>
              </a:r>
              <a:endParaRPr lang="ko-KR" altLang="en-US" sz="16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984256" y="2168812"/>
              <a:ext cx="11176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1600" dirty="0" smtClean="0"/>
                <a:t>텍스트</a:t>
              </a:r>
              <a:endParaRPr lang="ko-KR" altLang="en-US" sz="16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984256" y="3284602"/>
              <a:ext cx="11176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1600" smtClean="0"/>
                <a:t>텍스트</a:t>
              </a:r>
              <a:endParaRPr lang="ko-KR" altLang="en-US" sz="160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984256" y="3842497"/>
              <a:ext cx="11176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1600" smtClean="0"/>
                <a:t>텍스트</a:t>
              </a:r>
              <a:endParaRPr lang="ko-KR" altLang="en-US" sz="1600"/>
            </a:p>
          </p:txBody>
        </p:sp>
      </p:grpSp>
      <p:grpSp>
        <p:nvGrpSpPr>
          <p:cNvPr id="96" name="그룹 95"/>
          <p:cNvGrpSpPr/>
          <p:nvPr/>
        </p:nvGrpSpPr>
        <p:grpSpPr>
          <a:xfrm>
            <a:off x="8300558" y="408880"/>
            <a:ext cx="3227713" cy="400110"/>
            <a:chOff x="8300558" y="408880"/>
            <a:chExt cx="3227713" cy="400110"/>
          </a:xfrm>
        </p:grpSpPr>
        <p:sp>
          <p:nvSpPr>
            <p:cNvPr id="97" name="TextBox 96"/>
            <p:cNvSpPr txBox="1"/>
            <p:nvPr/>
          </p:nvSpPr>
          <p:spPr>
            <a:xfrm flipH="1">
              <a:off x="8300558" y="408880"/>
              <a:ext cx="27325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000" dirty="0">
                  <a:latin typeface="HY강B" panose="02030600000101010101" pitchFamily="18" charset="-127"/>
                  <a:ea typeface="HY강B" panose="02030600000101010101" pitchFamily="18" charset="-127"/>
                </a:rPr>
                <a:t>제목을 입력하세요</a:t>
              </a:r>
            </a:p>
          </p:txBody>
        </p:sp>
        <p:cxnSp>
          <p:nvCxnSpPr>
            <p:cNvPr id="98" name="직선 연결선 97"/>
            <p:cNvCxnSpPr/>
            <p:nvPr/>
          </p:nvCxnSpPr>
          <p:spPr>
            <a:xfrm flipH="1">
              <a:off x="8677275" y="779605"/>
              <a:ext cx="2808000" cy="0"/>
            </a:xfrm>
            <a:prstGeom prst="line">
              <a:avLst/>
            </a:prstGeom>
            <a:ln w="28575">
              <a:solidFill>
                <a:srgbClr val="8C82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그룹 98"/>
            <p:cNvGrpSpPr/>
            <p:nvPr/>
          </p:nvGrpSpPr>
          <p:grpSpPr>
            <a:xfrm>
              <a:off x="11023599" y="438150"/>
              <a:ext cx="504672" cy="329814"/>
              <a:chOff x="11023599" y="438150"/>
              <a:chExt cx="504672" cy="329814"/>
            </a:xfrm>
          </p:grpSpPr>
          <p:sp>
            <p:nvSpPr>
              <p:cNvPr id="100" name="타원 99"/>
              <p:cNvSpPr/>
              <p:nvPr/>
            </p:nvSpPr>
            <p:spPr>
              <a:xfrm>
                <a:off x="11033125" y="590550"/>
                <a:ext cx="368300" cy="151765"/>
              </a:xfrm>
              <a:prstGeom prst="ellipse">
                <a:avLst/>
              </a:prstGeom>
              <a:solidFill>
                <a:srgbClr val="C3AC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1" name="Freeform 5"/>
              <p:cNvSpPr>
                <a:spLocks noEditPoints="1"/>
              </p:cNvSpPr>
              <p:nvPr/>
            </p:nvSpPr>
            <p:spPr bwMode="auto">
              <a:xfrm>
                <a:off x="11023599" y="438150"/>
                <a:ext cx="504672" cy="329814"/>
              </a:xfrm>
              <a:custGeom>
                <a:avLst/>
                <a:gdLst>
                  <a:gd name="T0" fmla="*/ 261 w 300"/>
                  <a:gd name="T1" fmla="*/ 31 h 196"/>
                  <a:gd name="T2" fmla="*/ 205 w 300"/>
                  <a:gd name="T3" fmla="*/ 33 h 196"/>
                  <a:gd name="T4" fmla="*/ 135 w 300"/>
                  <a:gd name="T5" fmla="*/ 16 h 196"/>
                  <a:gd name="T6" fmla="*/ 135 w 300"/>
                  <a:gd name="T7" fmla="*/ 0 h 196"/>
                  <a:gd name="T8" fmla="*/ 96 w 300"/>
                  <a:gd name="T9" fmla="*/ 0 h 196"/>
                  <a:gd name="T10" fmla="*/ 96 w 300"/>
                  <a:gd name="T11" fmla="*/ 42 h 196"/>
                  <a:gd name="T12" fmla="*/ 65 w 300"/>
                  <a:gd name="T13" fmla="*/ 42 h 196"/>
                  <a:gd name="T14" fmla="*/ 65 w 300"/>
                  <a:gd name="T15" fmla="*/ 74 h 196"/>
                  <a:gd name="T16" fmla="*/ 0 w 300"/>
                  <a:gd name="T17" fmla="*/ 131 h 196"/>
                  <a:gd name="T18" fmla="*/ 44 w 300"/>
                  <a:gd name="T19" fmla="*/ 180 h 196"/>
                  <a:gd name="T20" fmla="*/ 44 w 300"/>
                  <a:gd name="T21" fmla="*/ 189 h 196"/>
                  <a:gd name="T22" fmla="*/ 115 w 300"/>
                  <a:gd name="T23" fmla="*/ 196 h 196"/>
                  <a:gd name="T24" fmla="*/ 186 w 300"/>
                  <a:gd name="T25" fmla="*/ 189 h 196"/>
                  <a:gd name="T26" fmla="*/ 186 w 300"/>
                  <a:gd name="T27" fmla="*/ 180 h 196"/>
                  <a:gd name="T28" fmla="*/ 230 w 300"/>
                  <a:gd name="T29" fmla="*/ 131 h 196"/>
                  <a:gd name="T30" fmla="*/ 165 w 300"/>
                  <a:gd name="T31" fmla="*/ 74 h 196"/>
                  <a:gd name="T32" fmla="*/ 165 w 300"/>
                  <a:gd name="T33" fmla="*/ 42 h 196"/>
                  <a:gd name="T34" fmla="*/ 135 w 300"/>
                  <a:gd name="T35" fmla="*/ 42 h 196"/>
                  <a:gd name="T36" fmla="*/ 135 w 300"/>
                  <a:gd name="T37" fmla="*/ 28 h 196"/>
                  <a:gd name="T38" fmla="*/ 199 w 300"/>
                  <a:gd name="T39" fmla="*/ 43 h 196"/>
                  <a:gd name="T40" fmla="*/ 230 w 300"/>
                  <a:gd name="T41" fmla="*/ 95 h 196"/>
                  <a:gd name="T42" fmla="*/ 291 w 300"/>
                  <a:gd name="T43" fmla="*/ 85 h 196"/>
                  <a:gd name="T44" fmla="*/ 261 w 300"/>
                  <a:gd name="T45" fmla="*/ 31 h 196"/>
                  <a:gd name="T46" fmla="*/ 219 w 300"/>
                  <a:gd name="T47" fmla="*/ 129 h 196"/>
                  <a:gd name="T48" fmla="*/ 219 w 300"/>
                  <a:gd name="T49" fmla="*/ 131 h 196"/>
                  <a:gd name="T50" fmla="*/ 116 w 300"/>
                  <a:gd name="T51" fmla="*/ 180 h 196"/>
                  <a:gd name="T52" fmla="*/ 13 w 300"/>
                  <a:gd name="T53" fmla="*/ 131 h 196"/>
                  <a:gd name="T54" fmla="*/ 13 w 300"/>
                  <a:gd name="T55" fmla="*/ 130 h 196"/>
                  <a:gd name="T56" fmla="*/ 83 w 300"/>
                  <a:gd name="T57" fmla="*/ 131 h 196"/>
                  <a:gd name="T58" fmla="*/ 219 w 300"/>
                  <a:gd name="T59" fmla="*/ 129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00" h="196">
                    <a:moveTo>
                      <a:pt x="261" y="31"/>
                    </a:moveTo>
                    <a:cubicBezTo>
                      <a:pt x="240" y="20"/>
                      <a:pt x="217" y="22"/>
                      <a:pt x="205" y="33"/>
                    </a:cubicBezTo>
                    <a:cubicBezTo>
                      <a:pt x="183" y="21"/>
                      <a:pt x="154" y="17"/>
                      <a:pt x="135" y="16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6" y="42"/>
                      <a:pt x="96" y="42"/>
                      <a:pt x="96" y="42"/>
                    </a:cubicBezTo>
                    <a:cubicBezTo>
                      <a:pt x="65" y="42"/>
                      <a:pt x="65" y="42"/>
                      <a:pt x="65" y="42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27" y="84"/>
                      <a:pt x="0" y="106"/>
                      <a:pt x="0" y="131"/>
                    </a:cubicBezTo>
                    <a:cubicBezTo>
                      <a:pt x="0" y="150"/>
                      <a:pt x="18" y="168"/>
                      <a:pt x="44" y="180"/>
                    </a:cubicBezTo>
                    <a:cubicBezTo>
                      <a:pt x="44" y="189"/>
                      <a:pt x="44" y="189"/>
                      <a:pt x="44" y="189"/>
                    </a:cubicBezTo>
                    <a:cubicBezTo>
                      <a:pt x="44" y="189"/>
                      <a:pt x="59" y="196"/>
                      <a:pt x="115" y="196"/>
                    </a:cubicBezTo>
                    <a:cubicBezTo>
                      <a:pt x="172" y="196"/>
                      <a:pt x="186" y="189"/>
                      <a:pt x="186" y="189"/>
                    </a:cubicBezTo>
                    <a:cubicBezTo>
                      <a:pt x="186" y="180"/>
                      <a:pt x="186" y="180"/>
                      <a:pt x="186" y="180"/>
                    </a:cubicBezTo>
                    <a:cubicBezTo>
                      <a:pt x="213" y="168"/>
                      <a:pt x="230" y="150"/>
                      <a:pt x="230" y="131"/>
                    </a:cubicBezTo>
                    <a:cubicBezTo>
                      <a:pt x="230" y="106"/>
                      <a:pt x="204" y="84"/>
                      <a:pt x="165" y="74"/>
                    </a:cubicBezTo>
                    <a:cubicBezTo>
                      <a:pt x="165" y="42"/>
                      <a:pt x="165" y="42"/>
                      <a:pt x="165" y="42"/>
                    </a:cubicBezTo>
                    <a:cubicBezTo>
                      <a:pt x="135" y="42"/>
                      <a:pt x="135" y="42"/>
                      <a:pt x="135" y="42"/>
                    </a:cubicBezTo>
                    <a:cubicBezTo>
                      <a:pt x="135" y="28"/>
                      <a:pt x="135" y="28"/>
                      <a:pt x="135" y="28"/>
                    </a:cubicBezTo>
                    <a:cubicBezTo>
                      <a:pt x="152" y="29"/>
                      <a:pt x="179" y="33"/>
                      <a:pt x="199" y="43"/>
                    </a:cubicBezTo>
                    <a:cubicBezTo>
                      <a:pt x="193" y="61"/>
                      <a:pt x="206" y="83"/>
                      <a:pt x="230" y="95"/>
                    </a:cubicBezTo>
                    <a:cubicBezTo>
                      <a:pt x="255" y="107"/>
                      <a:pt x="282" y="103"/>
                      <a:pt x="291" y="85"/>
                    </a:cubicBezTo>
                    <a:cubicBezTo>
                      <a:pt x="300" y="67"/>
                      <a:pt x="286" y="43"/>
                      <a:pt x="261" y="31"/>
                    </a:cubicBezTo>
                    <a:close/>
                    <a:moveTo>
                      <a:pt x="219" y="129"/>
                    </a:moveTo>
                    <a:cubicBezTo>
                      <a:pt x="219" y="130"/>
                      <a:pt x="219" y="130"/>
                      <a:pt x="219" y="131"/>
                    </a:cubicBezTo>
                    <a:cubicBezTo>
                      <a:pt x="219" y="158"/>
                      <a:pt x="173" y="180"/>
                      <a:pt x="116" y="180"/>
                    </a:cubicBezTo>
                    <a:cubicBezTo>
                      <a:pt x="59" y="180"/>
                      <a:pt x="13" y="158"/>
                      <a:pt x="13" y="131"/>
                    </a:cubicBezTo>
                    <a:cubicBezTo>
                      <a:pt x="13" y="130"/>
                      <a:pt x="13" y="130"/>
                      <a:pt x="13" y="130"/>
                    </a:cubicBezTo>
                    <a:cubicBezTo>
                      <a:pt x="32" y="132"/>
                      <a:pt x="58" y="135"/>
                      <a:pt x="83" y="131"/>
                    </a:cubicBezTo>
                    <a:cubicBezTo>
                      <a:pt x="120" y="124"/>
                      <a:pt x="174" y="141"/>
                      <a:pt x="219" y="12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102" name="TextBox 101"/>
          <p:cNvSpPr txBox="1"/>
          <p:nvPr/>
        </p:nvSpPr>
        <p:spPr>
          <a:xfrm>
            <a:off x="6376029" y="1325340"/>
            <a:ext cx="2749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dirty="0" smtClean="0">
                <a:latin typeface="+mj-ea"/>
                <a:ea typeface="+mj-ea"/>
              </a:rPr>
              <a:t>제목을 입력하세요</a:t>
            </a:r>
            <a:endParaRPr lang="ko-KR" altLang="en-US" sz="24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331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58" grpId="0"/>
      <p:bldP spid="1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300558" y="408880"/>
            <a:ext cx="3227713" cy="400110"/>
            <a:chOff x="8300558" y="408880"/>
            <a:chExt cx="3227713" cy="400110"/>
          </a:xfrm>
        </p:grpSpPr>
        <p:sp>
          <p:nvSpPr>
            <p:cNvPr id="3" name="TextBox 2"/>
            <p:cNvSpPr txBox="1"/>
            <p:nvPr/>
          </p:nvSpPr>
          <p:spPr>
            <a:xfrm flipH="1">
              <a:off x="8300558" y="408880"/>
              <a:ext cx="27325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000" dirty="0">
                  <a:latin typeface="HY강B" panose="02030600000101010101" pitchFamily="18" charset="-127"/>
                  <a:ea typeface="HY강B" panose="02030600000101010101" pitchFamily="18" charset="-127"/>
                </a:rPr>
                <a:t>제목을 입력하세요</a:t>
              </a:r>
            </a:p>
          </p:txBody>
        </p:sp>
        <p:cxnSp>
          <p:nvCxnSpPr>
            <p:cNvPr id="4" name="직선 연결선 3"/>
            <p:cNvCxnSpPr/>
            <p:nvPr/>
          </p:nvCxnSpPr>
          <p:spPr>
            <a:xfrm flipH="1">
              <a:off x="8677275" y="779605"/>
              <a:ext cx="2808000" cy="0"/>
            </a:xfrm>
            <a:prstGeom prst="line">
              <a:avLst/>
            </a:prstGeom>
            <a:ln w="28575">
              <a:solidFill>
                <a:srgbClr val="8C82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그룹 4"/>
            <p:cNvGrpSpPr/>
            <p:nvPr/>
          </p:nvGrpSpPr>
          <p:grpSpPr>
            <a:xfrm>
              <a:off x="11023599" y="438150"/>
              <a:ext cx="504672" cy="329814"/>
              <a:chOff x="11023599" y="438150"/>
              <a:chExt cx="504672" cy="329814"/>
            </a:xfrm>
          </p:grpSpPr>
          <p:sp>
            <p:nvSpPr>
              <p:cNvPr id="6" name="타원 5"/>
              <p:cNvSpPr/>
              <p:nvPr/>
            </p:nvSpPr>
            <p:spPr>
              <a:xfrm>
                <a:off x="11033125" y="590550"/>
                <a:ext cx="368300" cy="151765"/>
              </a:xfrm>
              <a:prstGeom prst="ellipse">
                <a:avLst/>
              </a:prstGeom>
              <a:solidFill>
                <a:srgbClr val="C3AC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Freeform 5"/>
              <p:cNvSpPr>
                <a:spLocks noEditPoints="1"/>
              </p:cNvSpPr>
              <p:nvPr/>
            </p:nvSpPr>
            <p:spPr bwMode="auto">
              <a:xfrm>
                <a:off x="11023599" y="438150"/>
                <a:ext cx="504672" cy="329814"/>
              </a:xfrm>
              <a:custGeom>
                <a:avLst/>
                <a:gdLst>
                  <a:gd name="T0" fmla="*/ 261 w 300"/>
                  <a:gd name="T1" fmla="*/ 31 h 196"/>
                  <a:gd name="T2" fmla="*/ 205 w 300"/>
                  <a:gd name="T3" fmla="*/ 33 h 196"/>
                  <a:gd name="T4" fmla="*/ 135 w 300"/>
                  <a:gd name="T5" fmla="*/ 16 h 196"/>
                  <a:gd name="T6" fmla="*/ 135 w 300"/>
                  <a:gd name="T7" fmla="*/ 0 h 196"/>
                  <a:gd name="T8" fmla="*/ 96 w 300"/>
                  <a:gd name="T9" fmla="*/ 0 h 196"/>
                  <a:gd name="T10" fmla="*/ 96 w 300"/>
                  <a:gd name="T11" fmla="*/ 42 h 196"/>
                  <a:gd name="T12" fmla="*/ 65 w 300"/>
                  <a:gd name="T13" fmla="*/ 42 h 196"/>
                  <a:gd name="T14" fmla="*/ 65 w 300"/>
                  <a:gd name="T15" fmla="*/ 74 h 196"/>
                  <a:gd name="T16" fmla="*/ 0 w 300"/>
                  <a:gd name="T17" fmla="*/ 131 h 196"/>
                  <a:gd name="T18" fmla="*/ 44 w 300"/>
                  <a:gd name="T19" fmla="*/ 180 h 196"/>
                  <a:gd name="T20" fmla="*/ 44 w 300"/>
                  <a:gd name="T21" fmla="*/ 189 h 196"/>
                  <a:gd name="T22" fmla="*/ 115 w 300"/>
                  <a:gd name="T23" fmla="*/ 196 h 196"/>
                  <a:gd name="T24" fmla="*/ 186 w 300"/>
                  <a:gd name="T25" fmla="*/ 189 h 196"/>
                  <a:gd name="T26" fmla="*/ 186 w 300"/>
                  <a:gd name="T27" fmla="*/ 180 h 196"/>
                  <a:gd name="T28" fmla="*/ 230 w 300"/>
                  <a:gd name="T29" fmla="*/ 131 h 196"/>
                  <a:gd name="T30" fmla="*/ 165 w 300"/>
                  <a:gd name="T31" fmla="*/ 74 h 196"/>
                  <a:gd name="T32" fmla="*/ 165 w 300"/>
                  <a:gd name="T33" fmla="*/ 42 h 196"/>
                  <a:gd name="T34" fmla="*/ 135 w 300"/>
                  <a:gd name="T35" fmla="*/ 42 h 196"/>
                  <a:gd name="T36" fmla="*/ 135 w 300"/>
                  <a:gd name="T37" fmla="*/ 28 h 196"/>
                  <a:gd name="T38" fmla="*/ 199 w 300"/>
                  <a:gd name="T39" fmla="*/ 43 h 196"/>
                  <a:gd name="T40" fmla="*/ 230 w 300"/>
                  <a:gd name="T41" fmla="*/ 95 h 196"/>
                  <a:gd name="T42" fmla="*/ 291 w 300"/>
                  <a:gd name="T43" fmla="*/ 85 h 196"/>
                  <a:gd name="T44" fmla="*/ 261 w 300"/>
                  <a:gd name="T45" fmla="*/ 31 h 196"/>
                  <a:gd name="T46" fmla="*/ 219 w 300"/>
                  <a:gd name="T47" fmla="*/ 129 h 196"/>
                  <a:gd name="T48" fmla="*/ 219 w 300"/>
                  <a:gd name="T49" fmla="*/ 131 h 196"/>
                  <a:gd name="T50" fmla="*/ 116 w 300"/>
                  <a:gd name="T51" fmla="*/ 180 h 196"/>
                  <a:gd name="T52" fmla="*/ 13 w 300"/>
                  <a:gd name="T53" fmla="*/ 131 h 196"/>
                  <a:gd name="T54" fmla="*/ 13 w 300"/>
                  <a:gd name="T55" fmla="*/ 130 h 196"/>
                  <a:gd name="T56" fmla="*/ 83 w 300"/>
                  <a:gd name="T57" fmla="*/ 131 h 196"/>
                  <a:gd name="T58" fmla="*/ 219 w 300"/>
                  <a:gd name="T59" fmla="*/ 129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00" h="196">
                    <a:moveTo>
                      <a:pt x="261" y="31"/>
                    </a:moveTo>
                    <a:cubicBezTo>
                      <a:pt x="240" y="20"/>
                      <a:pt x="217" y="22"/>
                      <a:pt x="205" y="33"/>
                    </a:cubicBezTo>
                    <a:cubicBezTo>
                      <a:pt x="183" y="21"/>
                      <a:pt x="154" y="17"/>
                      <a:pt x="135" y="16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6" y="42"/>
                      <a:pt x="96" y="42"/>
                      <a:pt x="96" y="42"/>
                    </a:cubicBezTo>
                    <a:cubicBezTo>
                      <a:pt x="65" y="42"/>
                      <a:pt x="65" y="42"/>
                      <a:pt x="65" y="42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27" y="84"/>
                      <a:pt x="0" y="106"/>
                      <a:pt x="0" y="131"/>
                    </a:cubicBezTo>
                    <a:cubicBezTo>
                      <a:pt x="0" y="150"/>
                      <a:pt x="18" y="168"/>
                      <a:pt x="44" y="180"/>
                    </a:cubicBezTo>
                    <a:cubicBezTo>
                      <a:pt x="44" y="189"/>
                      <a:pt x="44" y="189"/>
                      <a:pt x="44" y="189"/>
                    </a:cubicBezTo>
                    <a:cubicBezTo>
                      <a:pt x="44" y="189"/>
                      <a:pt x="59" y="196"/>
                      <a:pt x="115" y="196"/>
                    </a:cubicBezTo>
                    <a:cubicBezTo>
                      <a:pt x="172" y="196"/>
                      <a:pt x="186" y="189"/>
                      <a:pt x="186" y="189"/>
                    </a:cubicBezTo>
                    <a:cubicBezTo>
                      <a:pt x="186" y="180"/>
                      <a:pt x="186" y="180"/>
                      <a:pt x="186" y="180"/>
                    </a:cubicBezTo>
                    <a:cubicBezTo>
                      <a:pt x="213" y="168"/>
                      <a:pt x="230" y="150"/>
                      <a:pt x="230" y="131"/>
                    </a:cubicBezTo>
                    <a:cubicBezTo>
                      <a:pt x="230" y="106"/>
                      <a:pt x="204" y="84"/>
                      <a:pt x="165" y="74"/>
                    </a:cubicBezTo>
                    <a:cubicBezTo>
                      <a:pt x="165" y="42"/>
                      <a:pt x="165" y="42"/>
                      <a:pt x="165" y="42"/>
                    </a:cubicBezTo>
                    <a:cubicBezTo>
                      <a:pt x="135" y="42"/>
                      <a:pt x="135" y="42"/>
                      <a:pt x="135" y="42"/>
                    </a:cubicBezTo>
                    <a:cubicBezTo>
                      <a:pt x="135" y="28"/>
                      <a:pt x="135" y="28"/>
                      <a:pt x="135" y="28"/>
                    </a:cubicBezTo>
                    <a:cubicBezTo>
                      <a:pt x="152" y="29"/>
                      <a:pt x="179" y="33"/>
                      <a:pt x="199" y="43"/>
                    </a:cubicBezTo>
                    <a:cubicBezTo>
                      <a:pt x="193" y="61"/>
                      <a:pt x="206" y="83"/>
                      <a:pt x="230" y="95"/>
                    </a:cubicBezTo>
                    <a:cubicBezTo>
                      <a:pt x="255" y="107"/>
                      <a:pt x="282" y="103"/>
                      <a:pt x="291" y="85"/>
                    </a:cubicBezTo>
                    <a:cubicBezTo>
                      <a:pt x="300" y="67"/>
                      <a:pt x="286" y="43"/>
                      <a:pt x="261" y="31"/>
                    </a:cubicBezTo>
                    <a:close/>
                    <a:moveTo>
                      <a:pt x="219" y="129"/>
                    </a:moveTo>
                    <a:cubicBezTo>
                      <a:pt x="219" y="130"/>
                      <a:pt x="219" y="130"/>
                      <a:pt x="219" y="131"/>
                    </a:cubicBezTo>
                    <a:cubicBezTo>
                      <a:pt x="219" y="158"/>
                      <a:pt x="173" y="180"/>
                      <a:pt x="116" y="180"/>
                    </a:cubicBezTo>
                    <a:cubicBezTo>
                      <a:pt x="59" y="180"/>
                      <a:pt x="13" y="158"/>
                      <a:pt x="13" y="131"/>
                    </a:cubicBezTo>
                    <a:cubicBezTo>
                      <a:pt x="13" y="130"/>
                      <a:pt x="13" y="130"/>
                      <a:pt x="13" y="130"/>
                    </a:cubicBezTo>
                    <a:cubicBezTo>
                      <a:pt x="32" y="132"/>
                      <a:pt x="58" y="135"/>
                      <a:pt x="83" y="131"/>
                    </a:cubicBezTo>
                    <a:cubicBezTo>
                      <a:pt x="120" y="124"/>
                      <a:pt x="174" y="141"/>
                      <a:pt x="219" y="12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8" name="Freeform 110"/>
          <p:cNvSpPr>
            <a:spLocks noEditPoints="1"/>
          </p:cNvSpPr>
          <p:nvPr/>
        </p:nvSpPr>
        <p:spPr bwMode="auto">
          <a:xfrm>
            <a:off x="749452" y="1424288"/>
            <a:ext cx="765175" cy="871538"/>
          </a:xfrm>
          <a:custGeom>
            <a:avLst/>
            <a:gdLst>
              <a:gd name="T0" fmla="*/ 191 w 204"/>
              <a:gd name="T1" fmla="*/ 95 h 232"/>
              <a:gd name="T2" fmla="*/ 175 w 204"/>
              <a:gd name="T3" fmla="*/ 42 h 232"/>
              <a:gd name="T4" fmla="*/ 146 w 204"/>
              <a:gd name="T5" fmla="*/ 12 h 232"/>
              <a:gd name="T6" fmla="*/ 114 w 204"/>
              <a:gd name="T7" fmla="*/ 11 h 232"/>
              <a:gd name="T8" fmla="*/ 99 w 204"/>
              <a:gd name="T9" fmla="*/ 12 h 232"/>
              <a:gd name="T10" fmla="*/ 91 w 204"/>
              <a:gd name="T11" fmla="*/ 9 h 232"/>
              <a:gd name="T12" fmla="*/ 25 w 204"/>
              <a:gd name="T13" fmla="*/ 52 h 232"/>
              <a:gd name="T14" fmla="*/ 20 w 204"/>
              <a:gd name="T15" fmla="*/ 74 h 232"/>
              <a:gd name="T16" fmla="*/ 0 w 204"/>
              <a:gd name="T17" fmla="*/ 124 h 232"/>
              <a:gd name="T18" fmla="*/ 34 w 204"/>
              <a:gd name="T19" fmla="*/ 180 h 232"/>
              <a:gd name="T20" fmla="*/ 49 w 204"/>
              <a:gd name="T21" fmla="*/ 205 h 232"/>
              <a:gd name="T22" fmla="*/ 106 w 204"/>
              <a:gd name="T23" fmla="*/ 227 h 232"/>
              <a:gd name="T24" fmla="*/ 167 w 204"/>
              <a:gd name="T25" fmla="*/ 197 h 232"/>
              <a:gd name="T26" fmla="*/ 187 w 204"/>
              <a:gd name="T27" fmla="*/ 156 h 232"/>
              <a:gd name="T28" fmla="*/ 204 w 204"/>
              <a:gd name="T29" fmla="*/ 120 h 232"/>
              <a:gd name="T30" fmla="*/ 191 w 204"/>
              <a:gd name="T31" fmla="*/ 95 h 232"/>
              <a:gd name="T32" fmla="*/ 193 w 204"/>
              <a:gd name="T33" fmla="*/ 123 h 232"/>
              <a:gd name="T34" fmla="*/ 158 w 204"/>
              <a:gd name="T35" fmla="*/ 164 h 232"/>
              <a:gd name="T36" fmla="*/ 107 w 204"/>
              <a:gd name="T37" fmla="*/ 188 h 232"/>
              <a:gd name="T38" fmla="*/ 57 w 204"/>
              <a:gd name="T39" fmla="*/ 171 h 232"/>
              <a:gd name="T40" fmla="*/ 37 w 204"/>
              <a:gd name="T41" fmla="*/ 150 h 232"/>
              <a:gd name="T42" fmla="*/ 6 w 204"/>
              <a:gd name="T43" fmla="*/ 124 h 232"/>
              <a:gd name="T44" fmla="*/ 32 w 204"/>
              <a:gd name="T45" fmla="*/ 95 h 232"/>
              <a:gd name="T46" fmla="*/ 71 w 204"/>
              <a:gd name="T47" fmla="*/ 54 h 232"/>
              <a:gd name="T48" fmla="*/ 95 w 204"/>
              <a:gd name="T49" fmla="*/ 49 h 232"/>
              <a:gd name="T50" fmla="*/ 111 w 204"/>
              <a:gd name="T51" fmla="*/ 50 h 232"/>
              <a:gd name="T52" fmla="*/ 121 w 204"/>
              <a:gd name="T53" fmla="*/ 49 h 232"/>
              <a:gd name="T54" fmla="*/ 154 w 204"/>
              <a:gd name="T55" fmla="*/ 72 h 232"/>
              <a:gd name="T56" fmla="*/ 184 w 204"/>
              <a:gd name="T57" fmla="*/ 113 h 232"/>
              <a:gd name="T58" fmla="*/ 197 w 204"/>
              <a:gd name="T59" fmla="*/ 121 h 232"/>
              <a:gd name="T60" fmla="*/ 193 w 204"/>
              <a:gd name="T61" fmla="*/ 12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4" h="232">
                <a:moveTo>
                  <a:pt x="191" y="95"/>
                </a:moveTo>
                <a:cubicBezTo>
                  <a:pt x="187" y="88"/>
                  <a:pt x="184" y="59"/>
                  <a:pt x="175" y="42"/>
                </a:cubicBezTo>
                <a:cubicBezTo>
                  <a:pt x="166" y="24"/>
                  <a:pt x="159" y="18"/>
                  <a:pt x="146" y="12"/>
                </a:cubicBezTo>
                <a:cubicBezTo>
                  <a:pt x="134" y="6"/>
                  <a:pt x="122" y="7"/>
                  <a:pt x="114" y="11"/>
                </a:cubicBezTo>
                <a:cubicBezTo>
                  <a:pt x="107" y="13"/>
                  <a:pt x="103" y="13"/>
                  <a:pt x="99" y="12"/>
                </a:cubicBezTo>
                <a:cubicBezTo>
                  <a:pt x="95" y="10"/>
                  <a:pt x="91" y="9"/>
                  <a:pt x="91" y="9"/>
                </a:cubicBezTo>
                <a:cubicBezTo>
                  <a:pt x="39" y="0"/>
                  <a:pt x="28" y="45"/>
                  <a:pt x="25" y="52"/>
                </a:cubicBezTo>
                <a:cubicBezTo>
                  <a:pt x="22" y="60"/>
                  <a:pt x="20" y="74"/>
                  <a:pt x="20" y="74"/>
                </a:cubicBezTo>
                <a:cubicBezTo>
                  <a:pt x="14" y="101"/>
                  <a:pt x="0" y="124"/>
                  <a:pt x="0" y="124"/>
                </a:cubicBezTo>
                <a:cubicBezTo>
                  <a:pt x="0" y="124"/>
                  <a:pt x="21" y="152"/>
                  <a:pt x="34" y="180"/>
                </a:cubicBezTo>
                <a:cubicBezTo>
                  <a:pt x="34" y="180"/>
                  <a:pt x="44" y="198"/>
                  <a:pt x="49" y="205"/>
                </a:cubicBezTo>
                <a:cubicBezTo>
                  <a:pt x="54" y="212"/>
                  <a:pt x="61" y="229"/>
                  <a:pt x="106" y="227"/>
                </a:cubicBezTo>
                <a:cubicBezTo>
                  <a:pt x="106" y="227"/>
                  <a:pt x="144" y="232"/>
                  <a:pt x="167" y="197"/>
                </a:cubicBezTo>
                <a:cubicBezTo>
                  <a:pt x="167" y="197"/>
                  <a:pt x="178" y="183"/>
                  <a:pt x="187" y="156"/>
                </a:cubicBezTo>
                <a:cubicBezTo>
                  <a:pt x="187" y="156"/>
                  <a:pt x="197" y="123"/>
                  <a:pt x="204" y="120"/>
                </a:cubicBezTo>
                <a:cubicBezTo>
                  <a:pt x="200" y="117"/>
                  <a:pt x="195" y="103"/>
                  <a:pt x="191" y="95"/>
                </a:cubicBezTo>
                <a:close/>
                <a:moveTo>
                  <a:pt x="193" y="123"/>
                </a:moveTo>
                <a:cubicBezTo>
                  <a:pt x="193" y="123"/>
                  <a:pt x="174" y="134"/>
                  <a:pt x="158" y="164"/>
                </a:cubicBezTo>
                <a:cubicBezTo>
                  <a:pt x="158" y="164"/>
                  <a:pt x="149" y="187"/>
                  <a:pt x="107" y="188"/>
                </a:cubicBezTo>
                <a:cubicBezTo>
                  <a:pt x="107" y="188"/>
                  <a:pt x="73" y="190"/>
                  <a:pt x="57" y="171"/>
                </a:cubicBezTo>
                <a:cubicBezTo>
                  <a:pt x="57" y="171"/>
                  <a:pt x="41" y="156"/>
                  <a:pt x="37" y="150"/>
                </a:cubicBezTo>
                <a:cubicBezTo>
                  <a:pt x="34" y="146"/>
                  <a:pt x="19" y="127"/>
                  <a:pt x="6" y="124"/>
                </a:cubicBezTo>
                <a:cubicBezTo>
                  <a:pt x="15" y="122"/>
                  <a:pt x="20" y="110"/>
                  <a:pt x="32" y="95"/>
                </a:cubicBezTo>
                <a:cubicBezTo>
                  <a:pt x="46" y="78"/>
                  <a:pt x="64" y="60"/>
                  <a:pt x="71" y="54"/>
                </a:cubicBezTo>
                <a:cubicBezTo>
                  <a:pt x="79" y="48"/>
                  <a:pt x="90" y="48"/>
                  <a:pt x="95" y="49"/>
                </a:cubicBezTo>
                <a:cubicBezTo>
                  <a:pt x="99" y="51"/>
                  <a:pt x="106" y="51"/>
                  <a:pt x="111" y="50"/>
                </a:cubicBezTo>
                <a:cubicBezTo>
                  <a:pt x="114" y="49"/>
                  <a:pt x="117" y="48"/>
                  <a:pt x="121" y="49"/>
                </a:cubicBezTo>
                <a:cubicBezTo>
                  <a:pt x="134" y="51"/>
                  <a:pt x="149" y="63"/>
                  <a:pt x="154" y="72"/>
                </a:cubicBezTo>
                <a:cubicBezTo>
                  <a:pt x="166" y="93"/>
                  <a:pt x="184" y="113"/>
                  <a:pt x="184" y="113"/>
                </a:cubicBezTo>
                <a:cubicBezTo>
                  <a:pt x="188" y="118"/>
                  <a:pt x="193" y="121"/>
                  <a:pt x="197" y="121"/>
                </a:cubicBezTo>
                <a:cubicBezTo>
                  <a:pt x="196" y="122"/>
                  <a:pt x="194" y="122"/>
                  <a:pt x="193" y="123"/>
                </a:cubicBezTo>
                <a:close/>
              </a:path>
            </a:pathLst>
          </a:custGeom>
          <a:solidFill>
            <a:srgbClr val="DD557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004998" y="1675391"/>
            <a:ext cx="2113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b="1" dirty="0" smtClean="0">
                <a:latin typeface="+mj-ea"/>
                <a:ea typeface="+mj-ea"/>
              </a:rPr>
              <a:t>제목을 입력하세요</a:t>
            </a:r>
            <a:endParaRPr lang="ko-KR" altLang="en-US" b="1" dirty="0">
              <a:latin typeface="+mj-ea"/>
              <a:ea typeface="+mj-ea"/>
            </a:endParaRPr>
          </a:p>
        </p:txBody>
      </p:sp>
      <p:sp>
        <p:nvSpPr>
          <p:cNvPr id="10" name="Freeform 116"/>
          <p:cNvSpPr>
            <a:spLocks noEditPoints="1"/>
          </p:cNvSpPr>
          <p:nvPr/>
        </p:nvSpPr>
        <p:spPr bwMode="auto">
          <a:xfrm>
            <a:off x="8676366" y="1497035"/>
            <a:ext cx="1223963" cy="547688"/>
          </a:xfrm>
          <a:custGeom>
            <a:avLst/>
            <a:gdLst>
              <a:gd name="T0" fmla="*/ 304 w 326"/>
              <a:gd name="T1" fmla="*/ 81 h 146"/>
              <a:gd name="T2" fmla="*/ 273 w 326"/>
              <a:gd name="T3" fmla="*/ 53 h 146"/>
              <a:gd name="T4" fmla="*/ 239 w 326"/>
              <a:gd name="T5" fmla="*/ 20 h 146"/>
              <a:gd name="T6" fmla="*/ 195 w 326"/>
              <a:gd name="T7" fmla="*/ 3 h 146"/>
              <a:gd name="T8" fmla="*/ 166 w 326"/>
              <a:gd name="T9" fmla="*/ 15 h 146"/>
              <a:gd name="T10" fmla="*/ 153 w 326"/>
              <a:gd name="T11" fmla="*/ 16 h 146"/>
              <a:gd name="T12" fmla="*/ 132 w 326"/>
              <a:gd name="T13" fmla="*/ 5 h 146"/>
              <a:gd name="T14" fmla="*/ 95 w 326"/>
              <a:gd name="T15" fmla="*/ 11 h 146"/>
              <a:gd name="T16" fmla="*/ 57 w 326"/>
              <a:gd name="T17" fmla="*/ 43 h 146"/>
              <a:gd name="T18" fmla="*/ 19 w 326"/>
              <a:gd name="T19" fmla="*/ 84 h 146"/>
              <a:gd name="T20" fmla="*/ 0 w 326"/>
              <a:gd name="T21" fmla="*/ 93 h 146"/>
              <a:gd name="T22" fmla="*/ 37 w 326"/>
              <a:gd name="T23" fmla="*/ 114 h 146"/>
              <a:gd name="T24" fmla="*/ 151 w 326"/>
              <a:gd name="T25" fmla="*/ 137 h 146"/>
              <a:gd name="T26" fmla="*/ 165 w 326"/>
              <a:gd name="T27" fmla="*/ 136 h 146"/>
              <a:gd name="T28" fmla="*/ 296 w 326"/>
              <a:gd name="T29" fmla="*/ 110 h 146"/>
              <a:gd name="T30" fmla="*/ 326 w 326"/>
              <a:gd name="T31" fmla="*/ 92 h 146"/>
              <a:gd name="T32" fmla="*/ 304 w 326"/>
              <a:gd name="T33" fmla="*/ 81 h 146"/>
              <a:gd name="T34" fmla="*/ 78 w 326"/>
              <a:gd name="T35" fmla="*/ 40 h 146"/>
              <a:gd name="T36" fmla="*/ 117 w 326"/>
              <a:gd name="T37" fmla="*/ 14 h 146"/>
              <a:gd name="T38" fmla="*/ 139 w 326"/>
              <a:gd name="T39" fmla="*/ 19 h 146"/>
              <a:gd name="T40" fmla="*/ 68 w 326"/>
              <a:gd name="T41" fmla="*/ 54 h 146"/>
              <a:gd name="T42" fmla="*/ 51 w 326"/>
              <a:gd name="T43" fmla="*/ 65 h 146"/>
              <a:gd name="T44" fmla="*/ 78 w 326"/>
              <a:gd name="T45" fmla="*/ 40 h 146"/>
              <a:gd name="T46" fmla="*/ 161 w 326"/>
              <a:gd name="T47" fmla="*/ 78 h 146"/>
              <a:gd name="T48" fmla="*/ 81 w 326"/>
              <a:gd name="T49" fmla="*/ 78 h 146"/>
              <a:gd name="T50" fmla="*/ 87 w 326"/>
              <a:gd name="T51" fmla="*/ 74 h 146"/>
              <a:gd name="T52" fmla="*/ 128 w 326"/>
              <a:gd name="T53" fmla="*/ 65 h 146"/>
              <a:gd name="T54" fmla="*/ 163 w 326"/>
              <a:gd name="T55" fmla="*/ 63 h 146"/>
              <a:gd name="T56" fmla="*/ 207 w 326"/>
              <a:gd name="T57" fmla="*/ 68 h 146"/>
              <a:gd name="T58" fmla="*/ 235 w 326"/>
              <a:gd name="T59" fmla="*/ 76 h 146"/>
              <a:gd name="T60" fmla="*/ 161 w 326"/>
              <a:gd name="T61" fmla="*/ 78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26" h="146">
                <a:moveTo>
                  <a:pt x="304" y="81"/>
                </a:moveTo>
                <a:cubicBezTo>
                  <a:pt x="299" y="77"/>
                  <a:pt x="284" y="62"/>
                  <a:pt x="273" y="53"/>
                </a:cubicBezTo>
                <a:cubicBezTo>
                  <a:pt x="262" y="44"/>
                  <a:pt x="239" y="20"/>
                  <a:pt x="239" y="20"/>
                </a:cubicBezTo>
                <a:cubicBezTo>
                  <a:pt x="217" y="2"/>
                  <a:pt x="203" y="4"/>
                  <a:pt x="195" y="3"/>
                </a:cubicBezTo>
                <a:cubicBezTo>
                  <a:pt x="187" y="2"/>
                  <a:pt x="172" y="12"/>
                  <a:pt x="166" y="15"/>
                </a:cubicBezTo>
                <a:cubicBezTo>
                  <a:pt x="161" y="18"/>
                  <a:pt x="159" y="19"/>
                  <a:pt x="153" y="16"/>
                </a:cubicBezTo>
                <a:cubicBezTo>
                  <a:pt x="147" y="14"/>
                  <a:pt x="143" y="9"/>
                  <a:pt x="132" y="5"/>
                </a:cubicBezTo>
                <a:cubicBezTo>
                  <a:pt x="121" y="0"/>
                  <a:pt x="110" y="3"/>
                  <a:pt x="95" y="11"/>
                </a:cubicBezTo>
                <a:cubicBezTo>
                  <a:pt x="80" y="18"/>
                  <a:pt x="67" y="34"/>
                  <a:pt x="57" y="43"/>
                </a:cubicBezTo>
                <a:cubicBezTo>
                  <a:pt x="47" y="52"/>
                  <a:pt x="31" y="74"/>
                  <a:pt x="19" y="84"/>
                </a:cubicBezTo>
                <a:cubicBezTo>
                  <a:pt x="7" y="93"/>
                  <a:pt x="0" y="93"/>
                  <a:pt x="0" y="93"/>
                </a:cubicBezTo>
                <a:cubicBezTo>
                  <a:pt x="14" y="100"/>
                  <a:pt x="37" y="114"/>
                  <a:pt x="37" y="114"/>
                </a:cubicBezTo>
                <a:cubicBezTo>
                  <a:pt x="85" y="146"/>
                  <a:pt x="151" y="137"/>
                  <a:pt x="151" y="137"/>
                </a:cubicBezTo>
                <a:cubicBezTo>
                  <a:pt x="158" y="136"/>
                  <a:pt x="165" y="136"/>
                  <a:pt x="165" y="136"/>
                </a:cubicBezTo>
                <a:cubicBezTo>
                  <a:pt x="204" y="144"/>
                  <a:pt x="286" y="116"/>
                  <a:pt x="296" y="110"/>
                </a:cubicBezTo>
                <a:cubicBezTo>
                  <a:pt x="306" y="105"/>
                  <a:pt x="326" y="92"/>
                  <a:pt x="326" y="92"/>
                </a:cubicBezTo>
                <a:cubicBezTo>
                  <a:pt x="317" y="90"/>
                  <a:pt x="309" y="85"/>
                  <a:pt x="304" y="81"/>
                </a:cubicBezTo>
                <a:close/>
                <a:moveTo>
                  <a:pt x="78" y="40"/>
                </a:moveTo>
                <a:cubicBezTo>
                  <a:pt x="87" y="31"/>
                  <a:pt x="98" y="18"/>
                  <a:pt x="117" y="14"/>
                </a:cubicBezTo>
                <a:cubicBezTo>
                  <a:pt x="127" y="12"/>
                  <a:pt x="139" y="19"/>
                  <a:pt x="139" y="19"/>
                </a:cubicBezTo>
                <a:cubicBezTo>
                  <a:pt x="110" y="11"/>
                  <a:pt x="76" y="49"/>
                  <a:pt x="68" y="54"/>
                </a:cubicBezTo>
                <a:cubicBezTo>
                  <a:pt x="60" y="59"/>
                  <a:pt x="51" y="65"/>
                  <a:pt x="51" y="65"/>
                </a:cubicBezTo>
                <a:cubicBezTo>
                  <a:pt x="59" y="60"/>
                  <a:pt x="70" y="48"/>
                  <a:pt x="78" y="40"/>
                </a:cubicBezTo>
                <a:close/>
                <a:moveTo>
                  <a:pt x="161" y="78"/>
                </a:moveTo>
                <a:cubicBezTo>
                  <a:pt x="161" y="78"/>
                  <a:pt x="106" y="71"/>
                  <a:pt x="81" y="78"/>
                </a:cubicBezTo>
                <a:cubicBezTo>
                  <a:pt x="87" y="74"/>
                  <a:pt x="87" y="74"/>
                  <a:pt x="87" y="74"/>
                </a:cubicBezTo>
                <a:cubicBezTo>
                  <a:pt x="87" y="74"/>
                  <a:pt x="100" y="63"/>
                  <a:pt x="128" y="65"/>
                </a:cubicBezTo>
                <a:cubicBezTo>
                  <a:pt x="128" y="65"/>
                  <a:pt x="146" y="68"/>
                  <a:pt x="163" y="63"/>
                </a:cubicBezTo>
                <a:cubicBezTo>
                  <a:pt x="163" y="63"/>
                  <a:pt x="180" y="71"/>
                  <a:pt x="207" y="68"/>
                </a:cubicBezTo>
                <a:cubicBezTo>
                  <a:pt x="207" y="68"/>
                  <a:pt x="225" y="69"/>
                  <a:pt x="235" y="76"/>
                </a:cubicBezTo>
                <a:cubicBezTo>
                  <a:pt x="235" y="76"/>
                  <a:pt x="180" y="76"/>
                  <a:pt x="161" y="78"/>
                </a:cubicBezTo>
                <a:close/>
              </a:path>
            </a:pathLst>
          </a:custGeom>
          <a:solidFill>
            <a:srgbClr val="9C123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288347" y="1586213"/>
            <a:ext cx="2113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b="1" dirty="0" smtClean="0">
                <a:latin typeface="+mj-ea"/>
                <a:ea typeface="+mj-ea"/>
              </a:rPr>
              <a:t>제목을 입력하세요</a:t>
            </a:r>
            <a:endParaRPr lang="ko-KR" altLang="en-US" b="1" dirty="0">
              <a:latin typeface="+mj-ea"/>
              <a:ea typeface="+mj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0723" y="2206648"/>
            <a:ext cx="3065263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학습내용을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입력하십시오</a:t>
            </a:r>
          </a:p>
          <a:p>
            <a:pPr>
              <a:lnSpc>
                <a:spcPct val="150000"/>
              </a:lnSpc>
            </a:pP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줄 간격은 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로 설정 되어 있습니다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서식의 단락에서 수정 가능합니다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</p:txBody>
      </p:sp>
      <p:grpSp>
        <p:nvGrpSpPr>
          <p:cNvPr id="14" name="그룹 13"/>
          <p:cNvGrpSpPr/>
          <p:nvPr/>
        </p:nvGrpSpPr>
        <p:grpSpPr>
          <a:xfrm>
            <a:off x="548867" y="2435063"/>
            <a:ext cx="154888" cy="604998"/>
            <a:chOff x="-4055972" y="5198445"/>
            <a:chExt cx="236538" cy="923926"/>
          </a:xfrm>
          <a:solidFill>
            <a:srgbClr val="FFFFFF"/>
          </a:solidFill>
        </p:grpSpPr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-4051210" y="5663583"/>
              <a:ext cx="228600" cy="123825"/>
            </a:xfrm>
            <a:custGeom>
              <a:avLst/>
              <a:gdLst>
                <a:gd name="T0" fmla="*/ 3 w 61"/>
                <a:gd name="T1" fmla="*/ 33 h 33"/>
                <a:gd name="T2" fmla="*/ 58 w 61"/>
                <a:gd name="T3" fmla="*/ 33 h 33"/>
                <a:gd name="T4" fmla="*/ 61 w 61"/>
                <a:gd name="T5" fmla="*/ 17 h 33"/>
                <a:gd name="T6" fmla="*/ 58 w 61"/>
                <a:gd name="T7" fmla="*/ 0 h 33"/>
                <a:gd name="T8" fmla="*/ 3 w 61"/>
                <a:gd name="T9" fmla="*/ 0 h 33"/>
                <a:gd name="T10" fmla="*/ 0 w 61"/>
                <a:gd name="T11" fmla="*/ 17 h 33"/>
                <a:gd name="T12" fmla="*/ 3 w 61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33">
                  <a:moveTo>
                    <a:pt x="3" y="33"/>
                  </a:moveTo>
                  <a:cubicBezTo>
                    <a:pt x="58" y="33"/>
                    <a:pt x="58" y="33"/>
                    <a:pt x="58" y="33"/>
                  </a:cubicBezTo>
                  <a:cubicBezTo>
                    <a:pt x="61" y="33"/>
                    <a:pt x="61" y="17"/>
                    <a:pt x="61" y="17"/>
                  </a:cubicBezTo>
                  <a:cubicBezTo>
                    <a:pt x="61" y="13"/>
                    <a:pt x="61" y="0"/>
                    <a:pt x="5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13"/>
                    <a:pt x="0" y="17"/>
                  </a:cubicBezTo>
                  <a:cubicBezTo>
                    <a:pt x="0" y="17"/>
                    <a:pt x="0" y="33"/>
                    <a:pt x="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-4055972" y="5828683"/>
              <a:ext cx="236538" cy="293688"/>
            </a:xfrm>
            <a:custGeom>
              <a:avLst/>
              <a:gdLst>
                <a:gd name="T0" fmla="*/ 63 w 63"/>
                <a:gd name="T1" fmla="*/ 7 h 78"/>
                <a:gd name="T2" fmla="*/ 60 w 63"/>
                <a:gd name="T3" fmla="*/ 2 h 78"/>
                <a:gd name="T4" fmla="*/ 60 w 63"/>
                <a:gd name="T5" fmla="*/ 0 h 78"/>
                <a:gd name="T6" fmla="*/ 3 w 63"/>
                <a:gd name="T7" fmla="*/ 0 h 78"/>
                <a:gd name="T8" fmla="*/ 3 w 63"/>
                <a:gd name="T9" fmla="*/ 2 h 78"/>
                <a:gd name="T10" fmla="*/ 0 w 63"/>
                <a:gd name="T11" fmla="*/ 7 h 78"/>
                <a:gd name="T12" fmla="*/ 3 w 63"/>
                <a:gd name="T13" fmla="*/ 12 h 78"/>
                <a:gd name="T14" fmla="*/ 3 w 63"/>
                <a:gd name="T15" fmla="*/ 66 h 78"/>
                <a:gd name="T16" fmla="*/ 15 w 63"/>
                <a:gd name="T17" fmla="*/ 78 h 78"/>
                <a:gd name="T18" fmla="*/ 48 w 63"/>
                <a:gd name="T19" fmla="*/ 78 h 78"/>
                <a:gd name="T20" fmla="*/ 60 w 63"/>
                <a:gd name="T21" fmla="*/ 66 h 78"/>
                <a:gd name="T22" fmla="*/ 60 w 63"/>
                <a:gd name="T23" fmla="*/ 12 h 78"/>
                <a:gd name="T24" fmla="*/ 63 w 63"/>
                <a:gd name="T25" fmla="*/ 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78">
                  <a:moveTo>
                    <a:pt x="63" y="7"/>
                  </a:moveTo>
                  <a:cubicBezTo>
                    <a:pt x="63" y="5"/>
                    <a:pt x="62" y="3"/>
                    <a:pt x="60" y="2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0" y="5"/>
                    <a:pt x="0" y="7"/>
                  </a:cubicBezTo>
                  <a:cubicBezTo>
                    <a:pt x="0" y="9"/>
                    <a:pt x="2" y="11"/>
                    <a:pt x="3" y="1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73"/>
                    <a:pt x="8" y="78"/>
                    <a:pt x="15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55" y="78"/>
                    <a:pt x="60" y="73"/>
                    <a:pt x="60" y="66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2" y="11"/>
                    <a:pt x="63" y="9"/>
                    <a:pt x="6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-3998822" y="5198445"/>
              <a:ext cx="123825" cy="198438"/>
            </a:xfrm>
            <a:custGeom>
              <a:avLst/>
              <a:gdLst>
                <a:gd name="T0" fmla="*/ 33 w 33"/>
                <a:gd name="T1" fmla="*/ 53 h 53"/>
                <a:gd name="T2" fmla="*/ 33 w 33"/>
                <a:gd name="T3" fmla="*/ 25 h 53"/>
                <a:gd name="T4" fmla="*/ 5 w 33"/>
                <a:gd name="T5" fmla="*/ 3 h 53"/>
                <a:gd name="T6" fmla="*/ 0 w 33"/>
                <a:gd name="T7" fmla="*/ 6 h 53"/>
                <a:gd name="T8" fmla="*/ 0 w 33"/>
                <a:gd name="T9" fmla="*/ 53 h 53"/>
                <a:gd name="T10" fmla="*/ 33 w 33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53">
                  <a:moveTo>
                    <a:pt x="33" y="53"/>
                  </a:moveTo>
                  <a:cubicBezTo>
                    <a:pt x="33" y="25"/>
                    <a:pt x="33" y="25"/>
                    <a:pt x="33" y="2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0" y="0"/>
                    <a:pt x="0" y="6"/>
                    <a:pt x="0" y="6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3" y="53"/>
                  </a:lnTo>
                  <a:close/>
                </a:path>
              </a:pathLst>
            </a:custGeom>
            <a:solidFill>
              <a:srgbClr val="DD5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-4021047" y="5434983"/>
              <a:ext cx="168275" cy="187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8199355" y="2435063"/>
            <a:ext cx="154888" cy="604998"/>
            <a:chOff x="-4055972" y="5198445"/>
            <a:chExt cx="236538" cy="923926"/>
          </a:xfrm>
          <a:solidFill>
            <a:srgbClr val="FFFFFF"/>
          </a:solidFill>
        </p:grpSpPr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-4051210" y="5663583"/>
              <a:ext cx="228600" cy="123825"/>
            </a:xfrm>
            <a:custGeom>
              <a:avLst/>
              <a:gdLst>
                <a:gd name="T0" fmla="*/ 3 w 61"/>
                <a:gd name="T1" fmla="*/ 33 h 33"/>
                <a:gd name="T2" fmla="*/ 58 w 61"/>
                <a:gd name="T3" fmla="*/ 33 h 33"/>
                <a:gd name="T4" fmla="*/ 61 w 61"/>
                <a:gd name="T5" fmla="*/ 17 h 33"/>
                <a:gd name="T6" fmla="*/ 58 w 61"/>
                <a:gd name="T7" fmla="*/ 0 h 33"/>
                <a:gd name="T8" fmla="*/ 3 w 61"/>
                <a:gd name="T9" fmla="*/ 0 h 33"/>
                <a:gd name="T10" fmla="*/ 0 w 61"/>
                <a:gd name="T11" fmla="*/ 17 h 33"/>
                <a:gd name="T12" fmla="*/ 3 w 61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33">
                  <a:moveTo>
                    <a:pt x="3" y="33"/>
                  </a:moveTo>
                  <a:cubicBezTo>
                    <a:pt x="58" y="33"/>
                    <a:pt x="58" y="33"/>
                    <a:pt x="58" y="33"/>
                  </a:cubicBezTo>
                  <a:cubicBezTo>
                    <a:pt x="61" y="33"/>
                    <a:pt x="61" y="17"/>
                    <a:pt x="61" y="17"/>
                  </a:cubicBezTo>
                  <a:cubicBezTo>
                    <a:pt x="61" y="13"/>
                    <a:pt x="61" y="0"/>
                    <a:pt x="5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13"/>
                    <a:pt x="0" y="17"/>
                  </a:cubicBezTo>
                  <a:cubicBezTo>
                    <a:pt x="0" y="17"/>
                    <a:pt x="0" y="33"/>
                    <a:pt x="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10"/>
            <p:cNvSpPr>
              <a:spLocks/>
            </p:cNvSpPr>
            <p:nvPr/>
          </p:nvSpPr>
          <p:spPr bwMode="auto">
            <a:xfrm>
              <a:off x="-4055972" y="5828683"/>
              <a:ext cx="236538" cy="293688"/>
            </a:xfrm>
            <a:custGeom>
              <a:avLst/>
              <a:gdLst>
                <a:gd name="T0" fmla="*/ 63 w 63"/>
                <a:gd name="T1" fmla="*/ 7 h 78"/>
                <a:gd name="T2" fmla="*/ 60 w 63"/>
                <a:gd name="T3" fmla="*/ 2 h 78"/>
                <a:gd name="T4" fmla="*/ 60 w 63"/>
                <a:gd name="T5" fmla="*/ 0 h 78"/>
                <a:gd name="T6" fmla="*/ 3 w 63"/>
                <a:gd name="T7" fmla="*/ 0 h 78"/>
                <a:gd name="T8" fmla="*/ 3 w 63"/>
                <a:gd name="T9" fmla="*/ 2 h 78"/>
                <a:gd name="T10" fmla="*/ 0 w 63"/>
                <a:gd name="T11" fmla="*/ 7 h 78"/>
                <a:gd name="T12" fmla="*/ 3 w 63"/>
                <a:gd name="T13" fmla="*/ 12 h 78"/>
                <a:gd name="T14" fmla="*/ 3 w 63"/>
                <a:gd name="T15" fmla="*/ 66 h 78"/>
                <a:gd name="T16" fmla="*/ 15 w 63"/>
                <a:gd name="T17" fmla="*/ 78 h 78"/>
                <a:gd name="T18" fmla="*/ 48 w 63"/>
                <a:gd name="T19" fmla="*/ 78 h 78"/>
                <a:gd name="T20" fmla="*/ 60 w 63"/>
                <a:gd name="T21" fmla="*/ 66 h 78"/>
                <a:gd name="T22" fmla="*/ 60 w 63"/>
                <a:gd name="T23" fmla="*/ 12 h 78"/>
                <a:gd name="T24" fmla="*/ 63 w 63"/>
                <a:gd name="T25" fmla="*/ 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78">
                  <a:moveTo>
                    <a:pt x="63" y="7"/>
                  </a:moveTo>
                  <a:cubicBezTo>
                    <a:pt x="63" y="5"/>
                    <a:pt x="62" y="3"/>
                    <a:pt x="60" y="2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0" y="5"/>
                    <a:pt x="0" y="7"/>
                  </a:cubicBezTo>
                  <a:cubicBezTo>
                    <a:pt x="0" y="9"/>
                    <a:pt x="2" y="11"/>
                    <a:pt x="3" y="1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73"/>
                    <a:pt x="8" y="78"/>
                    <a:pt x="15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55" y="78"/>
                    <a:pt x="60" y="73"/>
                    <a:pt x="60" y="66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2" y="11"/>
                    <a:pt x="63" y="9"/>
                    <a:pt x="6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11"/>
            <p:cNvSpPr>
              <a:spLocks/>
            </p:cNvSpPr>
            <p:nvPr/>
          </p:nvSpPr>
          <p:spPr bwMode="auto">
            <a:xfrm>
              <a:off x="-3998822" y="5198445"/>
              <a:ext cx="123825" cy="198438"/>
            </a:xfrm>
            <a:custGeom>
              <a:avLst/>
              <a:gdLst>
                <a:gd name="T0" fmla="*/ 33 w 33"/>
                <a:gd name="T1" fmla="*/ 53 h 53"/>
                <a:gd name="T2" fmla="*/ 33 w 33"/>
                <a:gd name="T3" fmla="*/ 25 h 53"/>
                <a:gd name="T4" fmla="*/ 5 w 33"/>
                <a:gd name="T5" fmla="*/ 3 h 53"/>
                <a:gd name="T6" fmla="*/ 0 w 33"/>
                <a:gd name="T7" fmla="*/ 6 h 53"/>
                <a:gd name="T8" fmla="*/ 0 w 33"/>
                <a:gd name="T9" fmla="*/ 53 h 53"/>
                <a:gd name="T10" fmla="*/ 33 w 33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53">
                  <a:moveTo>
                    <a:pt x="33" y="53"/>
                  </a:moveTo>
                  <a:cubicBezTo>
                    <a:pt x="33" y="25"/>
                    <a:pt x="33" y="25"/>
                    <a:pt x="33" y="2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0" y="0"/>
                    <a:pt x="0" y="6"/>
                    <a:pt x="0" y="6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3" y="53"/>
                  </a:lnTo>
                  <a:close/>
                </a:path>
              </a:pathLst>
            </a:custGeom>
            <a:solidFill>
              <a:srgbClr val="9C1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-4021047" y="5434983"/>
              <a:ext cx="168275" cy="187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463008" y="2206648"/>
            <a:ext cx="3065263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학습내용을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입력하십시오</a:t>
            </a:r>
          </a:p>
          <a:p>
            <a:pPr>
              <a:lnSpc>
                <a:spcPct val="150000"/>
              </a:lnSpc>
            </a:pP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줄 간격은 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로 설정 되어 있습니다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서식의 단락에서 수정 가능합니다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74" y="3384866"/>
            <a:ext cx="3151386" cy="2100924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917" y="3384866"/>
            <a:ext cx="1816719" cy="2129488"/>
          </a:xfrm>
          <a:prstGeom prst="rect">
            <a:avLst/>
          </a:prstGeom>
        </p:spPr>
      </p:pic>
      <p:sp>
        <p:nvSpPr>
          <p:cNvPr id="31" name="모서리가 둥근 직사각형 30"/>
          <p:cNvSpPr/>
          <p:nvPr/>
        </p:nvSpPr>
        <p:spPr>
          <a:xfrm>
            <a:off x="1268467" y="5569089"/>
            <a:ext cx="1908000" cy="324000"/>
          </a:xfrm>
          <a:prstGeom prst="roundRect">
            <a:avLst>
              <a:gd name="adj" fmla="val 50000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smtClean="0">
                <a:latin typeface="HY강B" panose="02030600000101010101" pitchFamily="18" charset="-127"/>
                <a:ea typeface="HY강B" panose="02030600000101010101" pitchFamily="18" charset="-127"/>
              </a:rPr>
              <a:t>사진제목</a:t>
            </a:r>
            <a:endParaRPr lang="ko-KR" altLang="en-US" sz="14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8992276" y="5569089"/>
            <a:ext cx="1908000" cy="324000"/>
          </a:xfrm>
          <a:prstGeom prst="roundRect">
            <a:avLst>
              <a:gd name="adj" fmla="val 50000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smtClean="0">
                <a:latin typeface="HY강B" panose="02030600000101010101" pitchFamily="18" charset="-127"/>
                <a:ea typeface="HY강B" panose="02030600000101010101" pitchFamily="18" charset="-127"/>
              </a:rPr>
              <a:t>사진제목</a:t>
            </a:r>
            <a:endParaRPr lang="ko-KR" altLang="en-US" sz="14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401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3" grpId="0"/>
      <p:bldP spid="27" grpId="0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사다리꼴 2"/>
          <p:cNvSpPr/>
          <p:nvPr/>
        </p:nvSpPr>
        <p:spPr>
          <a:xfrm>
            <a:off x="5029200" y="6129338"/>
            <a:ext cx="7162800" cy="728662"/>
          </a:xfrm>
          <a:prstGeom prst="trapezoid">
            <a:avLst>
              <a:gd name="adj" fmla="val 33366"/>
            </a:avLst>
          </a:prstGeom>
          <a:solidFill>
            <a:srgbClr val="D3875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7250010" y="1557717"/>
            <a:ext cx="4278261" cy="3100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fontAlgn="base">
              <a:lnSpc>
                <a:spcPct val="250000"/>
              </a:lnSpc>
              <a:spcBef>
                <a:spcPts val="800"/>
              </a:spcBef>
              <a:spcAft>
                <a:spcPct val="0"/>
              </a:spcAft>
              <a:buFont typeface="+mj-lt"/>
              <a:buAutoNum type="romanUcPeriod"/>
            </a:pPr>
            <a:r>
              <a:rPr lang="ko-KR" altLang="en-US" sz="1400" b="1" dirty="0" smtClean="0">
                <a:solidFill>
                  <a:srgbClr val="C3AC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ko-KR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이곳에 학습 정리를 적어 주십시오</a:t>
            </a:r>
            <a:r>
              <a:rPr lang="en-US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</a:t>
            </a:r>
          </a:p>
          <a:p>
            <a:pPr marL="177800" indent="-177800" fontAlgn="base">
              <a:lnSpc>
                <a:spcPct val="250000"/>
              </a:lnSpc>
              <a:spcBef>
                <a:spcPts val="800"/>
              </a:spcBef>
              <a:spcAft>
                <a:spcPct val="0"/>
              </a:spcAft>
              <a:buFont typeface="+mj-lt"/>
              <a:buAutoNum type="romanUcPeriod"/>
            </a:pPr>
            <a:r>
              <a:rPr lang="ko-KR" altLang="en-US" sz="1400" b="1" dirty="0">
                <a:solidFill>
                  <a:srgbClr val="C3AC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ko-KR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이곳에 학습 정리를 적어 주십시오</a:t>
            </a:r>
            <a:r>
              <a:rPr lang="en-US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</a:t>
            </a:r>
          </a:p>
          <a:p>
            <a:pPr marL="177800" indent="-177800" fontAlgn="base">
              <a:lnSpc>
                <a:spcPct val="250000"/>
              </a:lnSpc>
              <a:spcBef>
                <a:spcPts val="800"/>
              </a:spcBef>
              <a:spcAft>
                <a:spcPct val="0"/>
              </a:spcAft>
              <a:buFont typeface="+mj-lt"/>
              <a:buAutoNum type="romanUcPeriod"/>
            </a:pPr>
            <a:r>
              <a:rPr lang="ko-KR" altLang="en-US" sz="1400" b="1" dirty="0">
                <a:solidFill>
                  <a:srgbClr val="C3AC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ko-KR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이곳에 </a:t>
            </a:r>
            <a:r>
              <a: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학습 </a:t>
            </a:r>
            <a:r>
              <a: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정리를 </a:t>
            </a:r>
            <a:r>
              <a: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적어 주십시오</a:t>
            </a:r>
            <a:r>
              <a:rPr lang="en-US" altLang="ko-K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177800" indent="-177800" fontAlgn="base">
              <a:lnSpc>
                <a:spcPct val="250000"/>
              </a:lnSpc>
              <a:spcBef>
                <a:spcPts val="800"/>
              </a:spcBef>
              <a:spcAft>
                <a:spcPct val="0"/>
              </a:spcAft>
              <a:buFont typeface="+mj-lt"/>
              <a:buAutoNum type="romanUcPeriod"/>
            </a:pPr>
            <a:r>
              <a:rPr lang="ko-KR" altLang="en-US" sz="1400" b="1" dirty="0">
                <a:solidFill>
                  <a:srgbClr val="C3AC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ko-KR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이곳에 </a:t>
            </a:r>
            <a:r>
              <a: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학습 정리를 적어 주십시오</a:t>
            </a:r>
            <a:r>
              <a:rPr lang="en-US" altLang="ko-K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</a:t>
            </a:r>
          </a:p>
          <a:p>
            <a:pPr marL="177800" indent="-177800" fontAlgn="base">
              <a:lnSpc>
                <a:spcPct val="250000"/>
              </a:lnSpc>
              <a:spcBef>
                <a:spcPts val="800"/>
              </a:spcBef>
              <a:spcAft>
                <a:spcPct val="0"/>
              </a:spcAft>
              <a:buFont typeface="+mj-lt"/>
              <a:buAutoNum type="romanUcPeriod"/>
            </a:pPr>
            <a:r>
              <a:rPr lang="ko-KR" altLang="en-US" sz="1400" b="1" dirty="0">
                <a:solidFill>
                  <a:srgbClr val="C3AC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ko-KR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이곳에 </a:t>
            </a:r>
            <a:r>
              <a: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학습 정리를 적어 주십시오</a:t>
            </a:r>
            <a:r>
              <a:rPr lang="en-US" altLang="ko-K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8300558" y="408880"/>
            <a:ext cx="3227713" cy="400110"/>
            <a:chOff x="8300558" y="408880"/>
            <a:chExt cx="3227713" cy="400110"/>
          </a:xfrm>
        </p:grpSpPr>
        <p:sp>
          <p:nvSpPr>
            <p:cNvPr id="26" name="TextBox 25"/>
            <p:cNvSpPr txBox="1"/>
            <p:nvPr/>
          </p:nvSpPr>
          <p:spPr>
            <a:xfrm flipH="1">
              <a:off x="8300558" y="408880"/>
              <a:ext cx="27325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0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학습정리</a:t>
              </a:r>
              <a:endPara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cxnSp>
          <p:nvCxnSpPr>
            <p:cNvPr id="27" name="직선 연결선 26"/>
            <p:cNvCxnSpPr/>
            <p:nvPr/>
          </p:nvCxnSpPr>
          <p:spPr>
            <a:xfrm flipH="1">
              <a:off x="8677275" y="779605"/>
              <a:ext cx="2808000" cy="0"/>
            </a:xfrm>
            <a:prstGeom prst="line">
              <a:avLst/>
            </a:prstGeom>
            <a:ln w="28575">
              <a:solidFill>
                <a:srgbClr val="8C82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그룹 27"/>
            <p:cNvGrpSpPr/>
            <p:nvPr/>
          </p:nvGrpSpPr>
          <p:grpSpPr>
            <a:xfrm>
              <a:off x="11023599" y="438150"/>
              <a:ext cx="504672" cy="329814"/>
              <a:chOff x="11023599" y="438150"/>
              <a:chExt cx="504672" cy="329814"/>
            </a:xfrm>
          </p:grpSpPr>
          <p:sp>
            <p:nvSpPr>
              <p:cNvPr id="29" name="타원 28"/>
              <p:cNvSpPr/>
              <p:nvPr/>
            </p:nvSpPr>
            <p:spPr>
              <a:xfrm>
                <a:off x="11033125" y="590550"/>
                <a:ext cx="368300" cy="151765"/>
              </a:xfrm>
              <a:prstGeom prst="ellipse">
                <a:avLst/>
              </a:prstGeom>
              <a:solidFill>
                <a:srgbClr val="C3AC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Freeform 5"/>
              <p:cNvSpPr>
                <a:spLocks noEditPoints="1"/>
              </p:cNvSpPr>
              <p:nvPr/>
            </p:nvSpPr>
            <p:spPr bwMode="auto">
              <a:xfrm>
                <a:off x="11023599" y="438150"/>
                <a:ext cx="504672" cy="329814"/>
              </a:xfrm>
              <a:custGeom>
                <a:avLst/>
                <a:gdLst>
                  <a:gd name="T0" fmla="*/ 261 w 300"/>
                  <a:gd name="T1" fmla="*/ 31 h 196"/>
                  <a:gd name="T2" fmla="*/ 205 w 300"/>
                  <a:gd name="T3" fmla="*/ 33 h 196"/>
                  <a:gd name="T4" fmla="*/ 135 w 300"/>
                  <a:gd name="T5" fmla="*/ 16 h 196"/>
                  <a:gd name="T6" fmla="*/ 135 w 300"/>
                  <a:gd name="T7" fmla="*/ 0 h 196"/>
                  <a:gd name="T8" fmla="*/ 96 w 300"/>
                  <a:gd name="T9" fmla="*/ 0 h 196"/>
                  <a:gd name="T10" fmla="*/ 96 w 300"/>
                  <a:gd name="T11" fmla="*/ 42 h 196"/>
                  <a:gd name="T12" fmla="*/ 65 w 300"/>
                  <a:gd name="T13" fmla="*/ 42 h 196"/>
                  <a:gd name="T14" fmla="*/ 65 w 300"/>
                  <a:gd name="T15" fmla="*/ 74 h 196"/>
                  <a:gd name="T16" fmla="*/ 0 w 300"/>
                  <a:gd name="T17" fmla="*/ 131 h 196"/>
                  <a:gd name="T18" fmla="*/ 44 w 300"/>
                  <a:gd name="T19" fmla="*/ 180 h 196"/>
                  <a:gd name="T20" fmla="*/ 44 w 300"/>
                  <a:gd name="T21" fmla="*/ 189 h 196"/>
                  <a:gd name="T22" fmla="*/ 115 w 300"/>
                  <a:gd name="T23" fmla="*/ 196 h 196"/>
                  <a:gd name="T24" fmla="*/ 186 w 300"/>
                  <a:gd name="T25" fmla="*/ 189 h 196"/>
                  <a:gd name="T26" fmla="*/ 186 w 300"/>
                  <a:gd name="T27" fmla="*/ 180 h 196"/>
                  <a:gd name="T28" fmla="*/ 230 w 300"/>
                  <a:gd name="T29" fmla="*/ 131 h 196"/>
                  <a:gd name="T30" fmla="*/ 165 w 300"/>
                  <a:gd name="T31" fmla="*/ 74 h 196"/>
                  <a:gd name="T32" fmla="*/ 165 w 300"/>
                  <a:gd name="T33" fmla="*/ 42 h 196"/>
                  <a:gd name="T34" fmla="*/ 135 w 300"/>
                  <a:gd name="T35" fmla="*/ 42 h 196"/>
                  <a:gd name="T36" fmla="*/ 135 w 300"/>
                  <a:gd name="T37" fmla="*/ 28 h 196"/>
                  <a:gd name="T38" fmla="*/ 199 w 300"/>
                  <a:gd name="T39" fmla="*/ 43 h 196"/>
                  <a:gd name="T40" fmla="*/ 230 w 300"/>
                  <a:gd name="T41" fmla="*/ 95 h 196"/>
                  <a:gd name="T42" fmla="*/ 291 w 300"/>
                  <a:gd name="T43" fmla="*/ 85 h 196"/>
                  <a:gd name="T44" fmla="*/ 261 w 300"/>
                  <a:gd name="T45" fmla="*/ 31 h 196"/>
                  <a:gd name="T46" fmla="*/ 219 w 300"/>
                  <a:gd name="T47" fmla="*/ 129 h 196"/>
                  <a:gd name="T48" fmla="*/ 219 w 300"/>
                  <a:gd name="T49" fmla="*/ 131 h 196"/>
                  <a:gd name="T50" fmla="*/ 116 w 300"/>
                  <a:gd name="T51" fmla="*/ 180 h 196"/>
                  <a:gd name="T52" fmla="*/ 13 w 300"/>
                  <a:gd name="T53" fmla="*/ 131 h 196"/>
                  <a:gd name="T54" fmla="*/ 13 w 300"/>
                  <a:gd name="T55" fmla="*/ 130 h 196"/>
                  <a:gd name="T56" fmla="*/ 83 w 300"/>
                  <a:gd name="T57" fmla="*/ 131 h 196"/>
                  <a:gd name="T58" fmla="*/ 219 w 300"/>
                  <a:gd name="T59" fmla="*/ 129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00" h="196">
                    <a:moveTo>
                      <a:pt x="261" y="31"/>
                    </a:moveTo>
                    <a:cubicBezTo>
                      <a:pt x="240" y="20"/>
                      <a:pt x="217" y="22"/>
                      <a:pt x="205" y="33"/>
                    </a:cubicBezTo>
                    <a:cubicBezTo>
                      <a:pt x="183" y="21"/>
                      <a:pt x="154" y="17"/>
                      <a:pt x="135" y="16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6" y="42"/>
                      <a:pt x="96" y="42"/>
                      <a:pt x="96" y="42"/>
                    </a:cubicBezTo>
                    <a:cubicBezTo>
                      <a:pt x="65" y="42"/>
                      <a:pt x="65" y="42"/>
                      <a:pt x="65" y="42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27" y="84"/>
                      <a:pt x="0" y="106"/>
                      <a:pt x="0" y="131"/>
                    </a:cubicBezTo>
                    <a:cubicBezTo>
                      <a:pt x="0" y="150"/>
                      <a:pt x="18" y="168"/>
                      <a:pt x="44" y="180"/>
                    </a:cubicBezTo>
                    <a:cubicBezTo>
                      <a:pt x="44" y="189"/>
                      <a:pt x="44" y="189"/>
                      <a:pt x="44" y="189"/>
                    </a:cubicBezTo>
                    <a:cubicBezTo>
                      <a:pt x="44" y="189"/>
                      <a:pt x="59" y="196"/>
                      <a:pt x="115" y="196"/>
                    </a:cubicBezTo>
                    <a:cubicBezTo>
                      <a:pt x="172" y="196"/>
                      <a:pt x="186" y="189"/>
                      <a:pt x="186" y="189"/>
                    </a:cubicBezTo>
                    <a:cubicBezTo>
                      <a:pt x="186" y="180"/>
                      <a:pt x="186" y="180"/>
                      <a:pt x="186" y="180"/>
                    </a:cubicBezTo>
                    <a:cubicBezTo>
                      <a:pt x="213" y="168"/>
                      <a:pt x="230" y="150"/>
                      <a:pt x="230" y="131"/>
                    </a:cubicBezTo>
                    <a:cubicBezTo>
                      <a:pt x="230" y="106"/>
                      <a:pt x="204" y="84"/>
                      <a:pt x="165" y="74"/>
                    </a:cubicBezTo>
                    <a:cubicBezTo>
                      <a:pt x="165" y="42"/>
                      <a:pt x="165" y="42"/>
                      <a:pt x="165" y="42"/>
                    </a:cubicBezTo>
                    <a:cubicBezTo>
                      <a:pt x="135" y="42"/>
                      <a:pt x="135" y="42"/>
                      <a:pt x="135" y="42"/>
                    </a:cubicBezTo>
                    <a:cubicBezTo>
                      <a:pt x="135" y="28"/>
                      <a:pt x="135" y="28"/>
                      <a:pt x="135" y="28"/>
                    </a:cubicBezTo>
                    <a:cubicBezTo>
                      <a:pt x="152" y="29"/>
                      <a:pt x="179" y="33"/>
                      <a:pt x="199" y="43"/>
                    </a:cubicBezTo>
                    <a:cubicBezTo>
                      <a:pt x="193" y="61"/>
                      <a:pt x="206" y="83"/>
                      <a:pt x="230" y="95"/>
                    </a:cubicBezTo>
                    <a:cubicBezTo>
                      <a:pt x="255" y="107"/>
                      <a:pt x="282" y="103"/>
                      <a:pt x="291" y="85"/>
                    </a:cubicBezTo>
                    <a:cubicBezTo>
                      <a:pt x="300" y="67"/>
                      <a:pt x="286" y="43"/>
                      <a:pt x="261" y="31"/>
                    </a:cubicBezTo>
                    <a:close/>
                    <a:moveTo>
                      <a:pt x="219" y="129"/>
                    </a:moveTo>
                    <a:cubicBezTo>
                      <a:pt x="219" y="130"/>
                      <a:pt x="219" y="130"/>
                      <a:pt x="219" y="131"/>
                    </a:cubicBezTo>
                    <a:cubicBezTo>
                      <a:pt x="219" y="158"/>
                      <a:pt x="173" y="180"/>
                      <a:pt x="116" y="180"/>
                    </a:cubicBezTo>
                    <a:cubicBezTo>
                      <a:pt x="59" y="180"/>
                      <a:pt x="13" y="158"/>
                      <a:pt x="13" y="131"/>
                    </a:cubicBezTo>
                    <a:cubicBezTo>
                      <a:pt x="13" y="130"/>
                      <a:pt x="13" y="130"/>
                      <a:pt x="13" y="130"/>
                    </a:cubicBezTo>
                    <a:cubicBezTo>
                      <a:pt x="32" y="132"/>
                      <a:pt x="58" y="135"/>
                      <a:pt x="83" y="131"/>
                    </a:cubicBezTo>
                    <a:cubicBezTo>
                      <a:pt x="120" y="124"/>
                      <a:pt x="174" y="141"/>
                      <a:pt x="219" y="12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11" name="직사각형 10"/>
          <p:cNvSpPr/>
          <p:nvPr/>
        </p:nvSpPr>
        <p:spPr>
          <a:xfrm rot="16200000">
            <a:off x="5523522" y="3202664"/>
            <a:ext cx="3168000" cy="108000"/>
          </a:xfrm>
          <a:prstGeom prst="rect">
            <a:avLst/>
          </a:prstGeom>
          <a:solidFill>
            <a:srgbClr val="C3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 rot="16200000" flipH="1" flipV="1">
            <a:off x="6805838" y="2089479"/>
            <a:ext cx="1" cy="576000"/>
          </a:xfrm>
          <a:prstGeom prst="line">
            <a:avLst/>
          </a:prstGeom>
          <a:ln w="63500">
            <a:solidFill>
              <a:srgbClr val="544E4E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타원 12"/>
          <p:cNvSpPr/>
          <p:nvPr/>
        </p:nvSpPr>
        <p:spPr>
          <a:xfrm>
            <a:off x="5437948" y="1826918"/>
            <a:ext cx="1101123" cy="1101123"/>
          </a:xfrm>
          <a:prstGeom prst="ellipse">
            <a:avLst/>
          </a:prstGeom>
          <a:solidFill>
            <a:srgbClr val="C3ACE2"/>
          </a:solidFill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학습정리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15" name="그룹 14"/>
          <p:cNvGrpSpPr/>
          <p:nvPr/>
        </p:nvGrpSpPr>
        <p:grpSpPr>
          <a:xfrm rot="2000124">
            <a:off x="10369397" y="4710347"/>
            <a:ext cx="1503778" cy="1498825"/>
            <a:chOff x="5126128" y="1058245"/>
            <a:chExt cx="963612" cy="960438"/>
          </a:xfrm>
          <a:solidFill>
            <a:srgbClr val="DCDCDC">
              <a:alpha val="34000"/>
            </a:srgbClr>
          </a:solidFill>
        </p:grpSpPr>
        <p:sp>
          <p:nvSpPr>
            <p:cNvPr id="16" name="Freeform 101"/>
            <p:cNvSpPr>
              <a:spLocks noEditPoints="1"/>
            </p:cNvSpPr>
            <p:nvPr/>
          </p:nvSpPr>
          <p:spPr bwMode="auto">
            <a:xfrm>
              <a:off x="5346790" y="1136033"/>
              <a:ext cx="742950" cy="882650"/>
            </a:xfrm>
            <a:custGeom>
              <a:avLst/>
              <a:gdLst>
                <a:gd name="T0" fmla="*/ 182 w 198"/>
                <a:gd name="T1" fmla="*/ 139 h 235"/>
                <a:gd name="T2" fmla="*/ 169 w 198"/>
                <a:gd name="T3" fmla="*/ 178 h 235"/>
                <a:gd name="T4" fmla="*/ 175 w 198"/>
                <a:gd name="T5" fmla="*/ 209 h 235"/>
                <a:gd name="T6" fmla="*/ 147 w 198"/>
                <a:gd name="T7" fmla="*/ 219 h 235"/>
                <a:gd name="T8" fmla="*/ 152 w 198"/>
                <a:gd name="T9" fmla="*/ 202 h 235"/>
                <a:gd name="T10" fmla="*/ 152 w 198"/>
                <a:gd name="T11" fmla="*/ 133 h 235"/>
                <a:gd name="T12" fmla="*/ 150 w 198"/>
                <a:gd name="T13" fmla="*/ 121 h 235"/>
                <a:gd name="T14" fmla="*/ 182 w 198"/>
                <a:gd name="T15" fmla="*/ 65 h 235"/>
                <a:gd name="T16" fmla="*/ 117 w 198"/>
                <a:gd name="T17" fmla="*/ 0 h 235"/>
                <a:gd name="T18" fmla="*/ 117 w 198"/>
                <a:gd name="T19" fmla="*/ 0 h 235"/>
                <a:gd name="T20" fmla="*/ 117 w 198"/>
                <a:gd name="T21" fmla="*/ 0 h 235"/>
                <a:gd name="T22" fmla="*/ 0 w 198"/>
                <a:gd name="T23" fmla="*/ 0 h 235"/>
                <a:gd name="T24" fmla="*/ 0 w 198"/>
                <a:gd name="T25" fmla="*/ 81 h 235"/>
                <a:gd name="T26" fmla="*/ 54 w 198"/>
                <a:gd name="T27" fmla="*/ 81 h 235"/>
                <a:gd name="T28" fmla="*/ 91 w 198"/>
                <a:gd name="T29" fmla="*/ 125 h 235"/>
                <a:gd name="T30" fmla="*/ 90 w 198"/>
                <a:gd name="T31" fmla="*/ 133 h 235"/>
                <a:gd name="T32" fmla="*/ 90 w 198"/>
                <a:gd name="T33" fmla="*/ 136 h 235"/>
                <a:gd name="T34" fmla="*/ 91 w 198"/>
                <a:gd name="T35" fmla="*/ 135 h 235"/>
                <a:gd name="T36" fmla="*/ 102 w 198"/>
                <a:gd name="T37" fmla="*/ 146 h 235"/>
                <a:gd name="T38" fmla="*/ 95 w 198"/>
                <a:gd name="T39" fmla="*/ 155 h 235"/>
                <a:gd name="T40" fmla="*/ 102 w 198"/>
                <a:gd name="T41" fmla="*/ 165 h 235"/>
                <a:gd name="T42" fmla="*/ 95 w 198"/>
                <a:gd name="T43" fmla="*/ 174 h 235"/>
                <a:gd name="T44" fmla="*/ 102 w 198"/>
                <a:gd name="T45" fmla="*/ 184 h 235"/>
                <a:gd name="T46" fmla="*/ 95 w 198"/>
                <a:gd name="T47" fmla="*/ 194 h 235"/>
                <a:gd name="T48" fmla="*/ 102 w 198"/>
                <a:gd name="T49" fmla="*/ 203 h 235"/>
                <a:gd name="T50" fmla="*/ 92 w 198"/>
                <a:gd name="T51" fmla="*/ 213 h 235"/>
                <a:gd name="T52" fmla="*/ 121 w 198"/>
                <a:gd name="T53" fmla="*/ 233 h 235"/>
                <a:gd name="T54" fmla="*/ 139 w 198"/>
                <a:gd name="T55" fmla="*/ 227 h 235"/>
                <a:gd name="T56" fmla="*/ 182 w 198"/>
                <a:gd name="T57" fmla="*/ 219 h 235"/>
                <a:gd name="T58" fmla="*/ 188 w 198"/>
                <a:gd name="T59" fmla="*/ 148 h 235"/>
                <a:gd name="T60" fmla="*/ 182 w 198"/>
                <a:gd name="T61" fmla="*/ 139 h 235"/>
                <a:gd name="T62" fmla="*/ 118 w 198"/>
                <a:gd name="T63" fmla="*/ 29 h 235"/>
                <a:gd name="T64" fmla="*/ 130 w 198"/>
                <a:gd name="T65" fmla="*/ 40 h 235"/>
                <a:gd name="T66" fmla="*/ 118 w 198"/>
                <a:gd name="T67" fmla="*/ 52 h 235"/>
                <a:gd name="T68" fmla="*/ 107 w 198"/>
                <a:gd name="T69" fmla="*/ 40 h 235"/>
                <a:gd name="T70" fmla="*/ 118 w 198"/>
                <a:gd name="T71" fmla="*/ 29 h 235"/>
                <a:gd name="T72" fmla="*/ 95 w 198"/>
                <a:gd name="T73" fmla="*/ 75 h 235"/>
                <a:gd name="T74" fmla="*/ 84 w 198"/>
                <a:gd name="T75" fmla="*/ 63 h 235"/>
                <a:gd name="T76" fmla="*/ 95 w 198"/>
                <a:gd name="T77" fmla="*/ 52 h 235"/>
                <a:gd name="T78" fmla="*/ 107 w 198"/>
                <a:gd name="T79" fmla="*/ 63 h 235"/>
                <a:gd name="T80" fmla="*/ 95 w 198"/>
                <a:gd name="T81" fmla="*/ 75 h 235"/>
                <a:gd name="T82" fmla="*/ 118 w 198"/>
                <a:gd name="T83" fmla="*/ 97 h 235"/>
                <a:gd name="T84" fmla="*/ 107 w 198"/>
                <a:gd name="T85" fmla="*/ 86 h 235"/>
                <a:gd name="T86" fmla="*/ 118 w 198"/>
                <a:gd name="T87" fmla="*/ 75 h 235"/>
                <a:gd name="T88" fmla="*/ 130 w 198"/>
                <a:gd name="T89" fmla="*/ 86 h 235"/>
                <a:gd name="T90" fmla="*/ 118 w 198"/>
                <a:gd name="T91" fmla="*/ 97 h 235"/>
                <a:gd name="T92" fmla="*/ 130 w 198"/>
                <a:gd name="T93" fmla="*/ 63 h 235"/>
                <a:gd name="T94" fmla="*/ 141 w 198"/>
                <a:gd name="T95" fmla="*/ 52 h 235"/>
                <a:gd name="T96" fmla="*/ 152 w 198"/>
                <a:gd name="T97" fmla="*/ 63 h 235"/>
                <a:gd name="T98" fmla="*/ 141 w 198"/>
                <a:gd name="T99" fmla="*/ 75 h 235"/>
                <a:gd name="T100" fmla="*/ 130 w 198"/>
                <a:gd name="T101" fmla="*/ 6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" h="235">
                  <a:moveTo>
                    <a:pt x="182" y="139"/>
                  </a:moveTo>
                  <a:cubicBezTo>
                    <a:pt x="168" y="149"/>
                    <a:pt x="165" y="162"/>
                    <a:pt x="169" y="178"/>
                  </a:cubicBezTo>
                  <a:cubicBezTo>
                    <a:pt x="172" y="188"/>
                    <a:pt x="176" y="198"/>
                    <a:pt x="175" y="209"/>
                  </a:cubicBezTo>
                  <a:cubicBezTo>
                    <a:pt x="172" y="223"/>
                    <a:pt x="157" y="222"/>
                    <a:pt x="147" y="219"/>
                  </a:cubicBezTo>
                  <a:cubicBezTo>
                    <a:pt x="150" y="214"/>
                    <a:pt x="152" y="208"/>
                    <a:pt x="152" y="202"/>
                  </a:cubicBezTo>
                  <a:cubicBezTo>
                    <a:pt x="152" y="133"/>
                    <a:pt x="152" y="133"/>
                    <a:pt x="152" y="133"/>
                  </a:cubicBezTo>
                  <a:cubicBezTo>
                    <a:pt x="152" y="129"/>
                    <a:pt x="151" y="125"/>
                    <a:pt x="150" y="121"/>
                  </a:cubicBezTo>
                  <a:cubicBezTo>
                    <a:pt x="169" y="110"/>
                    <a:pt x="182" y="89"/>
                    <a:pt x="182" y="65"/>
                  </a:cubicBezTo>
                  <a:cubicBezTo>
                    <a:pt x="182" y="29"/>
                    <a:pt x="153" y="0"/>
                    <a:pt x="117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9" y="101"/>
                    <a:pt x="73" y="117"/>
                    <a:pt x="91" y="125"/>
                  </a:cubicBezTo>
                  <a:cubicBezTo>
                    <a:pt x="91" y="127"/>
                    <a:pt x="90" y="130"/>
                    <a:pt x="90" y="133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97" y="135"/>
                    <a:pt x="102" y="140"/>
                    <a:pt x="102" y="146"/>
                  </a:cubicBezTo>
                  <a:cubicBezTo>
                    <a:pt x="102" y="150"/>
                    <a:pt x="99" y="154"/>
                    <a:pt x="95" y="155"/>
                  </a:cubicBezTo>
                  <a:cubicBezTo>
                    <a:pt x="99" y="157"/>
                    <a:pt x="102" y="160"/>
                    <a:pt x="102" y="165"/>
                  </a:cubicBezTo>
                  <a:cubicBezTo>
                    <a:pt x="102" y="169"/>
                    <a:pt x="99" y="173"/>
                    <a:pt x="95" y="174"/>
                  </a:cubicBezTo>
                  <a:cubicBezTo>
                    <a:pt x="99" y="176"/>
                    <a:pt x="102" y="180"/>
                    <a:pt x="102" y="184"/>
                  </a:cubicBezTo>
                  <a:cubicBezTo>
                    <a:pt x="102" y="188"/>
                    <a:pt x="99" y="192"/>
                    <a:pt x="95" y="194"/>
                  </a:cubicBezTo>
                  <a:cubicBezTo>
                    <a:pt x="99" y="195"/>
                    <a:pt x="102" y="199"/>
                    <a:pt x="102" y="203"/>
                  </a:cubicBezTo>
                  <a:cubicBezTo>
                    <a:pt x="102" y="209"/>
                    <a:pt x="97" y="213"/>
                    <a:pt x="92" y="213"/>
                  </a:cubicBezTo>
                  <a:cubicBezTo>
                    <a:pt x="97" y="225"/>
                    <a:pt x="108" y="233"/>
                    <a:pt x="121" y="233"/>
                  </a:cubicBezTo>
                  <a:cubicBezTo>
                    <a:pt x="128" y="233"/>
                    <a:pt x="134" y="231"/>
                    <a:pt x="139" y="227"/>
                  </a:cubicBezTo>
                  <a:cubicBezTo>
                    <a:pt x="154" y="235"/>
                    <a:pt x="172" y="234"/>
                    <a:pt x="182" y="219"/>
                  </a:cubicBezTo>
                  <a:cubicBezTo>
                    <a:pt x="198" y="197"/>
                    <a:pt x="163" y="166"/>
                    <a:pt x="188" y="148"/>
                  </a:cubicBezTo>
                  <a:cubicBezTo>
                    <a:pt x="193" y="144"/>
                    <a:pt x="188" y="135"/>
                    <a:pt x="182" y="139"/>
                  </a:cubicBezTo>
                  <a:close/>
                  <a:moveTo>
                    <a:pt x="118" y="29"/>
                  </a:moveTo>
                  <a:cubicBezTo>
                    <a:pt x="124" y="29"/>
                    <a:pt x="130" y="34"/>
                    <a:pt x="130" y="40"/>
                  </a:cubicBezTo>
                  <a:cubicBezTo>
                    <a:pt x="130" y="47"/>
                    <a:pt x="124" y="52"/>
                    <a:pt x="118" y="52"/>
                  </a:cubicBezTo>
                  <a:cubicBezTo>
                    <a:pt x="112" y="52"/>
                    <a:pt x="107" y="47"/>
                    <a:pt x="107" y="40"/>
                  </a:cubicBezTo>
                  <a:cubicBezTo>
                    <a:pt x="107" y="34"/>
                    <a:pt x="112" y="29"/>
                    <a:pt x="118" y="29"/>
                  </a:cubicBezTo>
                  <a:close/>
                  <a:moveTo>
                    <a:pt x="95" y="75"/>
                  </a:moveTo>
                  <a:cubicBezTo>
                    <a:pt x="89" y="75"/>
                    <a:pt x="84" y="69"/>
                    <a:pt x="84" y="63"/>
                  </a:cubicBezTo>
                  <a:cubicBezTo>
                    <a:pt x="84" y="57"/>
                    <a:pt x="89" y="52"/>
                    <a:pt x="95" y="52"/>
                  </a:cubicBezTo>
                  <a:cubicBezTo>
                    <a:pt x="102" y="52"/>
                    <a:pt x="107" y="57"/>
                    <a:pt x="107" y="63"/>
                  </a:cubicBezTo>
                  <a:cubicBezTo>
                    <a:pt x="107" y="69"/>
                    <a:pt x="102" y="75"/>
                    <a:pt x="95" y="75"/>
                  </a:cubicBezTo>
                  <a:close/>
                  <a:moveTo>
                    <a:pt x="118" y="97"/>
                  </a:moveTo>
                  <a:cubicBezTo>
                    <a:pt x="112" y="97"/>
                    <a:pt x="107" y="92"/>
                    <a:pt x="107" y="86"/>
                  </a:cubicBezTo>
                  <a:cubicBezTo>
                    <a:pt x="107" y="80"/>
                    <a:pt x="112" y="75"/>
                    <a:pt x="118" y="75"/>
                  </a:cubicBezTo>
                  <a:cubicBezTo>
                    <a:pt x="124" y="75"/>
                    <a:pt x="130" y="80"/>
                    <a:pt x="130" y="86"/>
                  </a:cubicBezTo>
                  <a:cubicBezTo>
                    <a:pt x="130" y="92"/>
                    <a:pt x="124" y="97"/>
                    <a:pt x="118" y="97"/>
                  </a:cubicBezTo>
                  <a:close/>
                  <a:moveTo>
                    <a:pt x="130" y="63"/>
                  </a:moveTo>
                  <a:cubicBezTo>
                    <a:pt x="130" y="57"/>
                    <a:pt x="135" y="52"/>
                    <a:pt x="141" y="52"/>
                  </a:cubicBezTo>
                  <a:cubicBezTo>
                    <a:pt x="147" y="52"/>
                    <a:pt x="152" y="57"/>
                    <a:pt x="152" y="63"/>
                  </a:cubicBezTo>
                  <a:cubicBezTo>
                    <a:pt x="152" y="69"/>
                    <a:pt x="147" y="75"/>
                    <a:pt x="141" y="75"/>
                  </a:cubicBezTo>
                  <a:cubicBezTo>
                    <a:pt x="135" y="75"/>
                    <a:pt x="130" y="69"/>
                    <a:pt x="13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02"/>
            <p:cNvSpPr>
              <a:spLocks/>
            </p:cNvSpPr>
            <p:nvPr/>
          </p:nvSpPr>
          <p:spPr bwMode="auto">
            <a:xfrm>
              <a:off x="5126128" y="1058245"/>
              <a:ext cx="187325" cy="442913"/>
            </a:xfrm>
            <a:custGeom>
              <a:avLst/>
              <a:gdLst>
                <a:gd name="T0" fmla="*/ 0 w 50"/>
                <a:gd name="T1" fmla="*/ 16 h 118"/>
                <a:gd name="T2" fmla="*/ 0 w 50"/>
                <a:gd name="T3" fmla="*/ 103 h 118"/>
                <a:gd name="T4" fmla="*/ 8 w 50"/>
                <a:gd name="T5" fmla="*/ 116 h 118"/>
                <a:gd name="T6" fmla="*/ 50 w 50"/>
                <a:gd name="T7" fmla="*/ 104 h 118"/>
                <a:gd name="T8" fmla="*/ 50 w 50"/>
                <a:gd name="T9" fmla="*/ 20 h 118"/>
                <a:gd name="T10" fmla="*/ 8 w 50"/>
                <a:gd name="T11" fmla="*/ 3 h 118"/>
                <a:gd name="T12" fmla="*/ 0 w 50"/>
                <a:gd name="T13" fmla="*/ 1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18">
                  <a:moveTo>
                    <a:pt x="0" y="16"/>
                  </a:moveTo>
                  <a:cubicBezTo>
                    <a:pt x="0" y="103"/>
                    <a:pt x="0" y="103"/>
                    <a:pt x="0" y="103"/>
                  </a:cubicBezTo>
                  <a:cubicBezTo>
                    <a:pt x="0" y="110"/>
                    <a:pt x="1" y="118"/>
                    <a:pt x="8" y="116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2" y="0"/>
                    <a:pt x="0" y="6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8" name="Freeform 105"/>
          <p:cNvSpPr>
            <a:spLocks noEditPoints="1"/>
          </p:cNvSpPr>
          <p:nvPr/>
        </p:nvSpPr>
        <p:spPr bwMode="auto">
          <a:xfrm>
            <a:off x="5401974" y="4975682"/>
            <a:ext cx="1006252" cy="1136763"/>
          </a:xfrm>
          <a:custGeom>
            <a:avLst/>
            <a:gdLst>
              <a:gd name="T0" fmla="*/ 213 w 225"/>
              <a:gd name="T1" fmla="*/ 231 h 254"/>
              <a:gd name="T2" fmla="*/ 124 w 225"/>
              <a:gd name="T3" fmla="*/ 231 h 254"/>
              <a:gd name="T4" fmla="*/ 124 w 225"/>
              <a:gd name="T5" fmla="*/ 191 h 254"/>
              <a:gd name="T6" fmla="*/ 225 w 225"/>
              <a:gd name="T7" fmla="*/ 81 h 254"/>
              <a:gd name="T8" fmla="*/ 225 w 225"/>
              <a:gd name="T9" fmla="*/ 76 h 254"/>
              <a:gd name="T10" fmla="*/ 212 w 225"/>
              <a:gd name="T11" fmla="*/ 76 h 254"/>
              <a:gd name="T12" fmla="*/ 210 w 225"/>
              <a:gd name="T13" fmla="*/ 76 h 254"/>
              <a:gd name="T14" fmla="*/ 195 w 225"/>
              <a:gd name="T15" fmla="*/ 76 h 254"/>
              <a:gd name="T16" fmla="*/ 114 w 225"/>
              <a:gd name="T17" fmla="*/ 0 h 254"/>
              <a:gd name="T18" fmla="*/ 34 w 225"/>
              <a:gd name="T19" fmla="*/ 76 h 254"/>
              <a:gd name="T20" fmla="*/ 16 w 225"/>
              <a:gd name="T21" fmla="*/ 76 h 254"/>
              <a:gd name="T22" fmla="*/ 3 w 225"/>
              <a:gd name="T23" fmla="*/ 76 h 254"/>
              <a:gd name="T24" fmla="*/ 3 w 225"/>
              <a:gd name="T25" fmla="*/ 81 h 254"/>
              <a:gd name="T26" fmla="*/ 101 w 225"/>
              <a:gd name="T27" fmla="*/ 191 h 254"/>
              <a:gd name="T28" fmla="*/ 101 w 225"/>
              <a:gd name="T29" fmla="*/ 231 h 254"/>
              <a:gd name="T30" fmla="*/ 12 w 225"/>
              <a:gd name="T31" fmla="*/ 231 h 254"/>
              <a:gd name="T32" fmla="*/ 0 w 225"/>
              <a:gd name="T33" fmla="*/ 243 h 254"/>
              <a:gd name="T34" fmla="*/ 12 w 225"/>
              <a:gd name="T35" fmla="*/ 254 h 254"/>
              <a:gd name="T36" fmla="*/ 213 w 225"/>
              <a:gd name="T37" fmla="*/ 254 h 254"/>
              <a:gd name="T38" fmla="*/ 225 w 225"/>
              <a:gd name="T39" fmla="*/ 243 h 254"/>
              <a:gd name="T40" fmla="*/ 213 w 225"/>
              <a:gd name="T41" fmla="*/ 231 h 254"/>
              <a:gd name="T42" fmla="*/ 176 w 225"/>
              <a:gd name="T43" fmla="*/ 80 h 254"/>
              <a:gd name="T44" fmla="*/ 114 w 225"/>
              <a:gd name="T45" fmla="*/ 141 h 254"/>
              <a:gd name="T46" fmla="*/ 60 w 225"/>
              <a:gd name="T47" fmla="*/ 108 h 254"/>
              <a:gd name="T48" fmla="*/ 124 w 225"/>
              <a:gd name="T49" fmla="*/ 20 h 254"/>
              <a:gd name="T50" fmla="*/ 176 w 225"/>
              <a:gd name="T51" fmla="*/ 80 h 254"/>
              <a:gd name="T52" fmla="*/ 56 w 225"/>
              <a:gd name="T53" fmla="*/ 98 h 254"/>
              <a:gd name="T54" fmla="*/ 54 w 225"/>
              <a:gd name="T55" fmla="*/ 89 h 254"/>
              <a:gd name="T56" fmla="*/ 104 w 225"/>
              <a:gd name="T57" fmla="*/ 20 h 254"/>
              <a:gd name="T58" fmla="*/ 113 w 225"/>
              <a:gd name="T59" fmla="*/ 19 h 254"/>
              <a:gd name="T60" fmla="*/ 56 w 225"/>
              <a:gd name="T61" fmla="*/ 98 h 254"/>
              <a:gd name="T62" fmla="*/ 90 w 225"/>
              <a:gd name="T63" fmla="*/ 24 h 254"/>
              <a:gd name="T64" fmla="*/ 53 w 225"/>
              <a:gd name="T65" fmla="*/ 74 h 254"/>
              <a:gd name="T66" fmla="*/ 90 w 225"/>
              <a:gd name="T67" fmla="*/ 24 h 254"/>
              <a:gd name="T68" fmla="*/ 16 w 225"/>
              <a:gd name="T69" fmla="*/ 86 h 254"/>
              <a:gd name="T70" fmla="*/ 34 w 225"/>
              <a:gd name="T71" fmla="*/ 86 h 254"/>
              <a:gd name="T72" fmla="*/ 114 w 225"/>
              <a:gd name="T73" fmla="*/ 162 h 254"/>
              <a:gd name="T74" fmla="*/ 195 w 225"/>
              <a:gd name="T75" fmla="*/ 86 h 254"/>
              <a:gd name="T76" fmla="*/ 212 w 225"/>
              <a:gd name="T77" fmla="*/ 86 h 254"/>
              <a:gd name="T78" fmla="*/ 114 w 225"/>
              <a:gd name="T79" fmla="*/ 179 h 254"/>
              <a:gd name="T80" fmla="*/ 16 w 225"/>
              <a:gd name="T81" fmla="*/ 86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25" h="254">
                <a:moveTo>
                  <a:pt x="213" y="231"/>
                </a:moveTo>
                <a:cubicBezTo>
                  <a:pt x="124" y="231"/>
                  <a:pt x="124" y="231"/>
                  <a:pt x="124" y="231"/>
                </a:cubicBezTo>
                <a:cubicBezTo>
                  <a:pt x="124" y="191"/>
                  <a:pt x="124" y="191"/>
                  <a:pt x="124" y="191"/>
                </a:cubicBezTo>
                <a:cubicBezTo>
                  <a:pt x="181" y="187"/>
                  <a:pt x="225" y="139"/>
                  <a:pt x="225" y="81"/>
                </a:cubicBezTo>
                <a:cubicBezTo>
                  <a:pt x="225" y="79"/>
                  <a:pt x="225" y="77"/>
                  <a:pt x="225" y="76"/>
                </a:cubicBezTo>
                <a:cubicBezTo>
                  <a:pt x="212" y="76"/>
                  <a:pt x="212" y="76"/>
                  <a:pt x="212" y="76"/>
                </a:cubicBezTo>
                <a:cubicBezTo>
                  <a:pt x="210" y="76"/>
                  <a:pt x="210" y="76"/>
                  <a:pt x="210" y="76"/>
                </a:cubicBezTo>
                <a:cubicBezTo>
                  <a:pt x="195" y="76"/>
                  <a:pt x="195" y="76"/>
                  <a:pt x="195" y="76"/>
                </a:cubicBezTo>
                <a:cubicBezTo>
                  <a:pt x="192" y="33"/>
                  <a:pt x="157" y="0"/>
                  <a:pt x="114" y="0"/>
                </a:cubicBezTo>
                <a:cubicBezTo>
                  <a:pt x="71" y="0"/>
                  <a:pt x="36" y="33"/>
                  <a:pt x="34" y="76"/>
                </a:cubicBezTo>
                <a:cubicBezTo>
                  <a:pt x="16" y="76"/>
                  <a:pt x="16" y="76"/>
                  <a:pt x="16" y="76"/>
                </a:cubicBezTo>
                <a:cubicBezTo>
                  <a:pt x="3" y="76"/>
                  <a:pt x="3" y="76"/>
                  <a:pt x="3" y="76"/>
                </a:cubicBezTo>
                <a:cubicBezTo>
                  <a:pt x="3" y="77"/>
                  <a:pt x="3" y="79"/>
                  <a:pt x="3" y="81"/>
                </a:cubicBezTo>
                <a:cubicBezTo>
                  <a:pt x="3" y="138"/>
                  <a:pt x="46" y="184"/>
                  <a:pt x="101" y="191"/>
                </a:cubicBezTo>
                <a:cubicBezTo>
                  <a:pt x="101" y="231"/>
                  <a:pt x="101" y="231"/>
                  <a:pt x="101" y="231"/>
                </a:cubicBezTo>
                <a:cubicBezTo>
                  <a:pt x="12" y="231"/>
                  <a:pt x="12" y="231"/>
                  <a:pt x="12" y="231"/>
                </a:cubicBezTo>
                <a:cubicBezTo>
                  <a:pt x="5" y="231"/>
                  <a:pt x="0" y="236"/>
                  <a:pt x="0" y="243"/>
                </a:cubicBezTo>
                <a:cubicBezTo>
                  <a:pt x="0" y="249"/>
                  <a:pt x="5" y="254"/>
                  <a:pt x="12" y="254"/>
                </a:cubicBezTo>
                <a:cubicBezTo>
                  <a:pt x="213" y="254"/>
                  <a:pt x="213" y="254"/>
                  <a:pt x="213" y="254"/>
                </a:cubicBezTo>
                <a:cubicBezTo>
                  <a:pt x="220" y="254"/>
                  <a:pt x="225" y="249"/>
                  <a:pt x="225" y="243"/>
                </a:cubicBezTo>
                <a:cubicBezTo>
                  <a:pt x="225" y="236"/>
                  <a:pt x="220" y="231"/>
                  <a:pt x="213" y="231"/>
                </a:cubicBezTo>
                <a:close/>
                <a:moveTo>
                  <a:pt x="176" y="80"/>
                </a:moveTo>
                <a:cubicBezTo>
                  <a:pt x="176" y="114"/>
                  <a:pt x="148" y="141"/>
                  <a:pt x="114" y="141"/>
                </a:cubicBezTo>
                <a:cubicBezTo>
                  <a:pt x="90" y="141"/>
                  <a:pt x="70" y="128"/>
                  <a:pt x="60" y="108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53" y="24"/>
                  <a:pt x="176" y="49"/>
                  <a:pt x="176" y="80"/>
                </a:cubicBezTo>
                <a:close/>
                <a:moveTo>
                  <a:pt x="56" y="98"/>
                </a:moveTo>
                <a:cubicBezTo>
                  <a:pt x="55" y="95"/>
                  <a:pt x="54" y="92"/>
                  <a:pt x="54" y="89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107" y="19"/>
                  <a:pt x="110" y="19"/>
                  <a:pt x="113" y="19"/>
                </a:cubicBezTo>
                <a:lnTo>
                  <a:pt x="56" y="98"/>
                </a:lnTo>
                <a:close/>
                <a:moveTo>
                  <a:pt x="90" y="24"/>
                </a:moveTo>
                <a:cubicBezTo>
                  <a:pt x="53" y="74"/>
                  <a:pt x="53" y="74"/>
                  <a:pt x="53" y="74"/>
                </a:cubicBezTo>
                <a:cubicBezTo>
                  <a:pt x="55" y="52"/>
                  <a:pt x="70" y="32"/>
                  <a:pt x="90" y="24"/>
                </a:cubicBezTo>
                <a:close/>
                <a:moveTo>
                  <a:pt x="16" y="86"/>
                </a:moveTo>
                <a:cubicBezTo>
                  <a:pt x="34" y="86"/>
                  <a:pt x="34" y="86"/>
                  <a:pt x="34" y="86"/>
                </a:cubicBezTo>
                <a:cubicBezTo>
                  <a:pt x="36" y="128"/>
                  <a:pt x="71" y="162"/>
                  <a:pt x="114" y="162"/>
                </a:cubicBezTo>
                <a:cubicBezTo>
                  <a:pt x="157" y="162"/>
                  <a:pt x="192" y="128"/>
                  <a:pt x="195" y="86"/>
                </a:cubicBezTo>
                <a:cubicBezTo>
                  <a:pt x="212" y="86"/>
                  <a:pt x="212" y="86"/>
                  <a:pt x="212" y="86"/>
                </a:cubicBezTo>
                <a:cubicBezTo>
                  <a:pt x="210" y="138"/>
                  <a:pt x="167" y="179"/>
                  <a:pt x="114" y="179"/>
                </a:cubicBezTo>
                <a:cubicBezTo>
                  <a:pt x="62" y="179"/>
                  <a:pt x="19" y="138"/>
                  <a:pt x="16" y="86"/>
                </a:cubicBezTo>
                <a:close/>
              </a:path>
            </a:pathLst>
          </a:custGeom>
          <a:solidFill>
            <a:srgbClr val="DCDCDC">
              <a:alpha val="34000"/>
            </a:srgbClr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9" name="그룹 18"/>
          <p:cNvGrpSpPr/>
          <p:nvPr/>
        </p:nvGrpSpPr>
        <p:grpSpPr>
          <a:xfrm>
            <a:off x="7647753" y="5597688"/>
            <a:ext cx="372094" cy="514757"/>
            <a:chOff x="-4527460" y="5142883"/>
            <a:chExt cx="708026" cy="979488"/>
          </a:xfrm>
          <a:solidFill>
            <a:srgbClr val="DCDCDC">
              <a:alpha val="34000"/>
            </a:srgbClr>
          </a:solidFill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-4527460" y="5828683"/>
              <a:ext cx="231775" cy="293688"/>
            </a:xfrm>
            <a:custGeom>
              <a:avLst/>
              <a:gdLst>
                <a:gd name="T0" fmla="*/ 59 w 62"/>
                <a:gd name="T1" fmla="*/ 2 h 78"/>
                <a:gd name="T2" fmla="*/ 59 w 62"/>
                <a:gd name="T3" fmla="*/ 0 h 78"/>
                <a:gd name="T4" fmla="*/ 3 w 62"/>
                <a:gd name="T5" fmla="*/ 0 h 78"/>
                <a:gd name="T6" fmla="*/ 3 w 62"/>
                <a:gd name="T7" fmla="*/ 2 h 78"/>
                <a:gd name="T8" fmla="*/ 0 w 62"/>
                <a:gd name="T9" fmla="*/ 7 h 78"/>
                <a:gd name="T10" fmla="*/ 3 w 62"/>
                <a:gd name="T11" fmla="*/ 12 h 78"/>
                <a:gd name="T12" fmla="*/ 3 w 62"/>
                <a:gd name="T13" fmla="*/ 66 h 78"/>
                <a:gd name="T14" fmla="*/ 14 w 62"/>
                <a:gd name="T15" fmla="*/ 78 h 78"/>
                <a:gd name="T16" fmla="*/ 48 w 62"/>
                <a:gd name="T17" fmla="*/ 78 h 78"/>
                <a:gd name="T18" fmla="*/ 59 w 62"/>
                <a:gd name="T19" fmla="*/ 66 h 78"/>
                <a:gd name="T20" fmla="*/ 59 w 62"/>
                <a:gd name="T21" fmla="*/ 12 h 78"/>
                <a:gd name="T22" fmla="*/ 62 w 62"/>
                <a:gd name="T23" fmla="*/ 7 h 78"/>
                <a:gd name="T24" fmla="*/ 59 w 62"/>
                <a:gd name="T25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78">
                  <a:moveTo>
                    <a:pt x="59" y="2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9"/>
                    <a:pt x="1" y="11"/>
                    <a:pt x="3" y="1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73"/>
                    <a:pt x="8" y="78"/>
                    <a:pt x="14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54" y="78"/>
                    <a:pt x="59" y="73"/>
                    <a:pt x="59" y="66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1" y="11"/>
                    <a:pt x="62" y="9"/>
                    <a:pt x="62" y="7"/>
                  </a:cubicBezTo>
                  <a:cubicBezTo>
                    <a:pt x="62" y="5"/>
                    <a:pt x="61" y="3"/>
                    <a:pt x="5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-4527460" y="5663583"/>
              <a:ext cx="231775" cy="123825"/>
            </a:xfrm>
            <a:custGeom>
              <a:avLst/>
              <a:gdLst>
                <a:gd name="T0" fmla="*/ 3 w 62"/>
                <a:gd name="T1" fmla="*/ 33 h 33"/>
                <a:gd name="T2" fmla="*/ 59 w 62"/>
                <a:gd name="T3" fmla="*/ 33 h 33"/>
                <a:gd name="T4" fmla="*/ 62 w 62"/>
                <a:gd name="T5" fmla="*/ 17 h 33"/>
                <a:gd name="T6" fmla="*/ 59 w 62"/>
                <a:gd name="T7" fmla="*/ 0 h 33"/>
                <a:gd name="T8" fmla="*/ 3 w 62"/>
                <a:gd name="T9" fmla="*/ 0 h 33"/>
                <a:gd name="T10" fmla="*/ 0 w 62"/>
                <a:gd name="T11" fmla="*/ 17 h 33"/>
                <a:gd name="T12" fmla="*/ 3 w 62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33">
                  <a:moveTo>
                    <a:pt x="3" y="33"/>
                  </a:moveTo>
                  <a:cubicBezTo>
                    <a:pt x="59" y="33"/>
                    <a:pt x="59" y="33"/>
                    <a:pt x="59" y="33"/>
                  </a:cubicBezTo>
                  <a:cubicBezTo>
                    <a:pt x="62" y="33"/>
                    <a:pt x="62" y="17"/>
                    <a:pt x="62" y="17"/>
                  </a:cubicBezTo>
                  <a:cubicBezTo>
                    <a:pt x="62" y="13"/>
                    <a:pt x="62" y="0"/>
                    <a:pt x="5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13"/>
                    <a:pt x="0" y="17"/>
                  </a:cubicBezTo>
                  <a:cubicBezTo>
                    <a:pt x="0" y="17"/>
                    <a:pt x="0" y="33"/>
                    <a:pt x="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-4516347" y="5142883"/>
              <a:ext cx="209550" cy="479425"/>
            </a:xfrm>
            <a:custGeom>
              <a:avLst/>
              <a:gdLst>
                <a:gd name="T0" fmla="*/ 56 w 56"/>
                <a:gd name="T1" fmla="*/ 12 h 128"/>
                <a:gd name="T2" fmla="*/ 45 w 56"/>
                <a:gd name="T3" fmla="*/ 0 h 128"/>
                <a:gd name="T4" fmla="*/ 11 w 56"/>
                <a:gd name="T5" fmla="*/ 0 h 128"/>
                <a:gd name="T6" fmla="*/ 0 w 56"/>
                <a:gd name="T7" fmla="*/ 12 h 128"/>
                <a:gd name="T8" fmla="*/ 0 w 56"/>
                <a:gd name="T9" fmla="*/ 128 h 128"/>
                <a:gd name="T10" fmla="*/ 56 w 56"/>
                <a:gd name="T11" fmla="*/ 128 h 128"/>
                <a:gd name="T12" fmla="*/ 56 w 56"/>
                <a:gd name="T13" fmla="*/ 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128">
                  <a:moveTo>
                    <a:pt x="56" y="12"/>
                  </a:moveTo>
                  <a:cubicBezTo>
                    <a:pt x="56" y="5"/>
                    <a:pt x="51" y="0"/>
                    <a:pt x="4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56" y="128"/>
                    <a:pt x="56" y="128"/>
                    <a:pt x="56" y="128"/>
                  </a:cubicBezTo>
                  <a:lnTo>
                    <a:pt x="5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-4051210" y="5663583"/>
              <a:ext cx="228600" cy="123825"/>
            </a:xfrm>
            <a:custGeom>
              <a:avLst/>
              <a:gdLst>
                <a:gd name="T0" fmla="*/ 3 w 61"/>
                <a:gd name="T1" fmla="*/ 33 h 33"/>
                <a:gd name="T2" fmla="*/ 58 w 61"/>
                <a:gd name="T3" fmla="*/ 33 h 33"/>
                <a:gd name="T4" fmla="*/ 61 w 61"/>
                <a:gd name="T5" fmla="*/ 17 h 33"/>
                <a:gd name="T6" fmla="*/ 58 w 61"/>
                <a:gd name="T7" fmla="*/ 0 h 33"/>
                <a:gd name="T8" fmla="*/ 3 w 61"/>
                <a:gd name="T9" fmla="*/ 0 h 33"/>
                <a:gd name="T10" fmla="*/ 0 w 61"/>
                <a:gd name="T11" fmla="*/ 17 h 33"/>
                <a:gd name="T12" fmla="*/ 3 w 61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33">
                  <a:moveTo>
                    <a:pt x="3" y="33"/>
                  </a:moveTo>
                  <a:cubicBezTo>
                    <a:pt x="58" y="33"/>
                    <a:pt x="58" y="33"/>
                    <a:pt x="58" y="33"/>
                  </a:cubicBezTo>
                  <a:cubicBezTo>
                    <a:pt x="61" y="33"/>
                    <a:pt x="61" y="17"/>
                    <a:pt x="61" y="17"/>
                  </a:cubicBezTo>
                  <a:cubicBezTo>
                    <a:pt x="61" y="13"/>
                    <a:pt x="61" y="0"/>
                    <a:pt x="5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13"/>
                    <a:pt x="0" y="17"/>
                  </a:cubicBezTo>
                  <a:cubicBezTo>
                    <a:pt x="0" y="17"/>
                    <a:pt x="0" y="33"/>
                    <a:pt x="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10"/>
            <p:cNvSpPr>
              <a:spLocks/>
            </p:cNvSpPr>
            <p:nvPr/>
          </p:nvSpPr>
          <p:spPr bwMode="auto">
            <a:xfrm>
              <a:off x="-4055972" y="5828683"/>
              <a:ext cx="236538" cy="293688"/>
            </a:xfrm>
            <a:custGeom>
              <a:avLst/>
              <a:gdLst>
                <a:gd name="T0" fmla="*/ 63 w 63"/>
                <a:gd name="T1" fmla="*/ 7 h 78"/>
                <a:gd name="T2" fmla="*/ 60 w 63"/>
                <a:gd name="T3" fmla="*/ 2 h 78"/>
                <a:gd name="T4" fmla="*/ 60 w 63"/>
                <a:gd name="T5" fmla="*/ 0 h 78"/>
                <a:gd name="T6" fmla="*/ 3 w 63"/>
                <a:gd name="T7" fmla="*/ 0 h 78"/>
                <a:gd name="T8" fmla="*/ 3 w 63"/>
                <a:gd name="T9" fmla="*/ 2 h 78"/>
                <a:gd name="T10" fmla="*/ 0 w 63"/>
                <a:gd name="T11" fmla="*/ 7 h 78"/>
                <a:gd name="T12" fmla="*/ 3 w 63"/>
                <a:gd name="T13" fmla="*/ 12 h 78"/>
                <a:gd name="T14" fmla="*/ 3 w 63"/>
                <a:gd name="T15" fmla="*/ 66 h 78"/>
                <a:gd name="T16" fmla="*/ 15 w 63"/>
                <a:gd name="T17" fmla="*/ 78 h 78"/>
                <a:gd name="T18" fmla="*/ 48 w 63"/>
                <a:gd name="T19" fmla="*/ 78 h 78"/>
                <a:gd name="T20" fmla="*/ 60 w 63"/>
                <a:gd name="T21" fmla="*/ 66 h 78"/>
                <a:gd name="T22" fmla="*/ 60 w 63"/>
                <a:gd name="T23" fmla="*/ 12 h 78"/>
                <a:gd name="T24" fmla="*/ 63 w 63"/>
                <a:gd name="T25" fmla="*/ 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78">
                  <a:moveTo>
                    <a:pt x="63" y="7"/>
                  </a:moveTo>
                  <a:cubicBezTo>
                    <a:pt x="63" y="5"/>
                    <a:pt x="62" y="3"/>
                    <a:pt x="60" y="2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0" y="5"/>
                    <a:pt x="0" y="7"/>
                  </a:cubicBezTo>
                  <a:cubicBezTo>
                    <a:pt x="0" y="9"/>
                    <a:pt x="2" y="11"/>
                    <a:pt x="3" y="1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73"/>
                    <a:pt x="8" y="78"/>
                    <a:pt x="15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55" y="78"/>
                    <a:pt x="60" y="73"/>
                    <a:pt x="60" y="66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2" y="11"/>
                    <a:pt x="63" y="9"/>
                    <a:pt x="6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11"/>
            <p:cNvSpPr>
              <a:spLocks/>
            </p:cNvSpPr>
            <p:nvPr/>
          </p:nvSpPr>
          <p:spPr bwMode="auto">
            <a:xfrm>
              <a:off x="-3998822" y="5198445"/>
              <a:ext cx="123825" cy="198438"/>
            </a:xfrm>
            <a:custGeom>
              <a:avLst/>
              <a:gdLst>
                <a:gd name="T0" fmla="*/ 33 w 33"/>
                <a:gd name="T1" fmla="*/ 53 h 53"/>
                <a:gd name="T2" fmla="*/ 33 w 33"/>
                <a:gd name="T3" fmla="*/ 25 h 53"/>
                <a:gd name="T4" fmla="*/ 5 w 33"/>
                <a:gd name="T5" fmla="*/ 3 h 53"/>
                <a:gd name="T6" fmla="*/ 0 w 33"/>
                <a:gd name="T7" fmla="*/ 6 h 53"/>
                <a:gd name="T8" fmla="*/ 0 w 33"/>
                <a:gd name="T9" fmla="*/ 53 h 53"/>
                <a:gd name="T10" fmla="*/ 33 w 33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53">
                  <a:moveTo>
                    <a:pt x="33" y="53"/>
                  </a:moveTo>
                  <a:cubicBezTo>
                    <a:pt x="33" y="25"/>
                    <a:pt x="33" y="25"/>
                    <a:pt x="33" y="2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0" y="0"/>
                    <a:pt x="0" y="6"/>
                    <a:pt x="0" y="6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3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-4021047" y="5434983"/>
              <a:ext cx="168275" cy="187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7108986" y="5579334"/>
            <a:ext cx="409636" cy="533111"/>
            <a:chOff x="-2925672" y="989983"/>
            <a:chExt cx="779462" cy="1014412"/>
          </a:xfrm>
          <a:solidFill>
            <a:srgbClr val="DCDCDC">
              <a:alpha val="34000"/>
            </a:srgbClr>
          </a:solidFill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36" name="Freeform 13"/>
            <p:cNvSpPr>
              <a:spLocks/>
            </p:cNvSpPr>
            <p:nvPr/>
          </p:nvSpPr>
          <p:spPr bwMode="auto">
            <a:xfrm>
              <a:off x="-2925672" y="1474170"/>
              <a:ext cx="382588" cy="530225"/>
            </a:xfrm>
            <a:custGeom>
              <a:avLst/>
              <a:gdLst>
                <a:gd name="T0" fmla="*/ 77 w 102"/>
                <a:gd name="T1" fmla="*/ 0 h 141"/>
                <a:gd name="T2" fmla="*/ 76 w 102"/>
                <a:gd name="T3" fmla="*/ 0 h 141"/>
                <a:gd name="T4" fmla="*/ 25 w 102"/>
                <a:gd name="T5" fmla="*/ 0 h 141"/>
                <a:gd name="T6" fmla="*/ 25 w 102"/>
                <a:gd name="T7" fmla="*/ 0 h 141"/>
                <a:gd name="T8" fmla="*/ 18 w 102"/>
                <a:gd name="T9" fmla="*/ 3 h 141"/>
                <a:gd name="T10" fmla="*/ 0 w 102"/>
                <a:gd name="T11" fmla="*/ 74 h 141"/>
                <a:gd name="T12" fmla="*/ 12 w 102"/>
                <a:gd name="T13" fmla="*/ 136 h 141"/>
                <a:gd name="T14" fmla="*/ 12 w 102"/>
                <a:gd name="T15" fmla="*/ 136 h 141"/>
                <a:gd name="T16" fmla="*/ 23 w 102"/>
                <a:gd name="T17" fmla="*/ 141 h 141"/>
                <a:gd name="T18" fmla="*/ 79 w 102"/>
                <a:gd name="T19" fmla="*/ 141 h 141"/>
                <a:gd name="T20" fmla="*/ 89 w 102"/>
                <a:gd name="T21" fmla="*/ 137 h 141"/>
                <a:gd name="T22" fmla="*/ 102 w 102"/>
                <a:gd name="T23" fmla="*/ 74 h 141"/>
                <a:gd name="T24" fmla="*/ 84 w 102"/>
                <a:gd name="T25" fmla="*/ 2 h 141"/>
                <a:gd name="T26" fmla="*/ 77 w 102"/>
                <a:gd name="T2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141">
                  <a:moveTo>
                    <a:pt x="77" y="0"/>
                  </a:moveTo>
                  <a:cubicBezTo>
                    <a:pt x="77" y="0"/>
                    <a:pt x="77" y="0"/>
                    <a:pt x="7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1" y="0"/>
                    <a:pt x="19" y="2"/>
                    <a:pt x="18" y="3"/>
                  </a:cubicBezTo>
                  <a:cubicBezTo>
                    <a:pt x="7" y="20"/>
                    <a:pt x="0" y="46"/>
                    <a:pt x="0" y="74"/>
                  </a:cubicBezTo>
                  <a:cubicBezTo>
                    <a:pt x="0" y="98"/>
                    <a:pt x="5" y="119"/>
                    <a:pt x="12" y="136"/>
                  </a:cubicBezTo>
                  <a:cubicBezTo>
                    <a:pt x="12" y="136"/>
                    <a:pt x="12" y="136"/>
                    <a:pt x="12" y="136"/>
                  </a:cubicBezTo>
                  <a:cubicBezTo>
                    <a:pt x="12" y="136"/>
                    <a:pt x="14" y="141"/>
                    <a:pt x="23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85" y="141"/>
                    <a:pt x="88" y="138"/>
                    <a:pt x="89" y="137"/>
                  </a:cubicBezTo>
                  <a:cubicBezTo>
                    <a:pt x="97" y="120"/>
                    <a:pt x="102" y="98"/>
                    <a:pt x="102" y="74"/>
                  </a:cubicBezTo>
                  <a:cubicBezTo>
                    <a:pt x="102" y="46"/>
                    <a:pt x="95" y="20"/>
                    <a:pt x="84" y="2"/>
                  </a:cubicBezTo>
                  <a:cubicBezTo>
                    <a:pt x="83" y="2"/>
                    <a:pt x="81" y="0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14"/>
            <p:cNvSpPr>
              <a:spLocks/>
            </p:cNvSpPr>
            <p:nvPr/>
          </p:nvSpPr>
          <p:spPr bwMode="auto">
            <a:xfrm>
              <a:off x="-2832010" y="989983"/>
              <a:ext cx="190500" cy="450850"/>
            </a:xfrm>
            <a:custGeom>
              <a:avLst/>
              <a:gdLst>
                <a:gd name="T0" fmla="*/ 51 w 51"/>
                <a:gd name="T1" fmla="*/ 114 h 120"/>
                <a:gd name="T2" fmla="*/ 48 w 51"/>
                <a:gd name="T3" fmla="*/ 114 h 120"/>
                <a:gd name="T4" fmla="*/ 48 w 51"/>
                <a:gd name="T5" fmla="*/ 14 h 120"/>
                <a:gd name="T6" fmla="*/ 34 w 51"/>
                <a:gd name="T7" fmla="*/ 0 h 120"/>
                <a:gd name="T8" fmla="*/ 17 w 51"/>
                <a:gd name="T9" fmla="*/ 0 h 120"/>
                <a:gd name="T10" fmla="*/ 4 w 51"/>
                <a:gd name="T11" fmla="*/ 14 h 120"/>
                <a:gd name="T12" fmla="*/ 4 w 51"/>
                <a:gd name="T13" fmla="*/ 114 h 120"/>
                <a:gd name="T14" fmla="*/ 0 w 51"/>
                <a:gd name="T15" fmla="*/ 114 h 120"/>
                <a:gd name="T16" fmla="*/ 0 w 51"/>
                <a:gd name="T17" fmla="*/ 120 h 120"/>
                <a:gd name="T18" fmla="*/ 51 w 51"/>
                <a:gd name="T19" fmla="*/ 120 h 120"/>
                <a:gd name="T20" fmla="*/ 51 w 51"/>
                <a:gd name="T21" fmla="*/ 11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120">
                  <a:moveTo>
                    <a:pt x="51" y="114"/>
                  </a:moveTo>
                  <a:cubicBezTo>
                    <a:pt x="48" y="114"/>
                    <a:pt x="48" y="114"/>
                    <a:pt x="48" y="1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6"/>
                    <a:pt x="42" y="0"/>
                    <a:pt x="3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0" y="0"/>
                    <a:pt x="4" y="6"/>
                    <a:pt x="4" y="14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51" y="120"/>
                    <a:pt x="51" y="120"/>
                    <a:pt x="51" y="120"/>
                  </a:cubicBezTo>
                  <a:lnTo>
                    <a:pt x="5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15"/>
            <p:cNvSpPr>
              <a:spLocks/>
            </p:cNvSpPr>
            <p:nvPr/>
          </p:nvSpPr>
          <p:spPr bwMode="auto">
            <a:xfrm>
              <a:off x="-2333535" y="1163020"/>
              <a:ext cx="187325" cy="841375"/>
            </a:xfrm>
            <a:custGeom>
              <a:avLst/>
              <a:gdLst>
                <a:gd name="T0" fmla="*/ 50 w 50"/>
                <a:gd name="T1" fmla="*/ 104 h 224"/>
                <a:gd name="T2" fmla="*/ 30 w 50"/>
                <a:gd name="T3" fmla="*/ 104 h 224"/>
                <a:gd name="T4" fmla="*/ 30 w 50"/>
                <a:gd name="T5" fmla="*/ 5 h 224"/>
                <a:gd name="T6" fmla="*/ 25 w 50"/>
                <a:gd name="T7" fmla="*/ 0 h 224"/>
                <a:gd name="T8" fmla="*/ 20 w 50"/>
                <a:gd name="T9" fmla="*/ 5 h 224"/>
                <a:gd name="T10" fmla="*/ 20 w 50"/>
                <a:gd name="T11" fmla="*/ 104 h 224"/>
                <a:gd name="T12" fmla="*/ 0 w 50"/>
                <a:gd name="T13" fmla="*/ 104 h 224"/>
                <a:gd name="T14" fmla="*/ 0 w 50"/>
                <a:gd name="T15" fmla="*/ 110 h 224"/>
                <a:gd name="T16" fmla="*/ 3 w 50"/>
                <a:gd name="T17" fmla="*/ 110 h 224"/>
                <a:gd name="T18" fmla="*/ 3 w 50"/>
                <a:gd name="T19" fmla="*/ 210 h 224"/>
                <a:gd name="T20" fmla="*/ 16 w 50"/>
                <a:gd name="T21" fmla="*/ 224 h 224"/>
                <a:gd name="T22" fmla="*/ 33 w 50"/>
                <a:gd name="T23" fmla="*/ 224 h 224"/>
                <a:gd name="T24" fmla="*/ 47 w 50"/>
                <a:gd name="T25" fmla="*/ 210 h 224"/>
                <a:gd name="T26" fmla="*/ 47 w 50"/>
                <a:gd name="T27" fmla="*/ 110 h 224"/>
                <a:gd name="T28" fmla="*/ 50 w 50"/>
                <a:gd name="T29" fmla="*/ 110 h 224"/>
                <a:gd name="T30" fmla="*/ 50 w 50"/>
                <a:gd name="T31" fmla="*/ 10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24">
                  <a:moveTo>
                    <a:pt x="50" y="104"/>
                  </a:moveTo>
                  <a:cubicBezTo>
                    <a:pt x="30" y="104"/>
                    <a:pt x="30" y="104"/>
                    <a:pt x="30" y="104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2"/>
                    <a:pt x="28" y="0"/>
                    <a:pt x="25" y="0"/>
                  </a:cubicBezTo>
                  <a:cubicBezTo>
                    <a:pt x="22" y="0"/>
                    <a:pt x="20" y="2"/>
                    <a:pt x="20" y="5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210"/>
                    <a:pt x="3" y="210"/>
                    <a:pt x="3" y="210"/>
                  </a:cubicBezTo>
                  <a:cubicBezTo>
                    <a:pt x="3" y="218"/>
                    <a:pt x="9" y="224"/>
                    <a:pt x="16" y="224"/>
                  </a:cubicBezTo>
                  <a:cubicBezTo>
                    <a:pt x="33" y="224"/>
                    <a:pt x="33" y="224"/>
                    <a:pt x="33" y="224"/>
                  </a:cubicBezTo>
                  <a:cubicBezTo>
                    <a:pt x="41" y="224"/>
                    <a:pt x="47" y="218"/>
                    <a:pt x="47" y="210"/>
                  </a:cubicBezTo>
                  <a:cubicBezTo>
                    <a:pt x="47" y="110"/>
                    <a:pt x="47" y="110"/>
                    <a:pt x="47" y="110"/>
                  </a:cubicBezTo>
                  <a:cubicBezTo>
                    <a:pt x="50" y="110"/>
                    <a:pt x="50" y="110"/>
                    <a:pt x="50" y="110"/>
                  </a:cubicBezTo>
                  <a:lnTo>
                    <a:pt x="50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auto">
            <a:xfrm>
              <a:off x="-2298610" y="1042370"/>
              <a:ext cx="119063" cy="101600"/>
            </a:xfrm>
            <a:custGeom>
              <a:avLst/>
              <a:gdLst>
                <a:gd name="T0" fmla="*/ 11 w 32"/>
                <a:gd name="T1" fmla="*/ 23 h 27"/>
                <a:gd name="T2" fmla="*/ 20 w 32"/>
                <a:gd name="T3" fmla="*/ 23 h 27"/>
                <a:gd name="T4" fmla="*/ 30 w 32"/>
                <a:gd name="T5" fmla="*/ 8 h 27"/>
                <a:gd name="T6" fmla="*/ 25 w 32"/>
                <a:gd name="T7" fmla="*/ 0 h 27"/>
                <a:gd name="T8" fmla="*/ 7 w 32"/>
                <a:gd name="T9" fmla="*/ 0 h 27"/>
                <a:gd name="T10" fmla="*/ 2 w 32"/>
                <a:gd name="T11" fmla="*/ 8 h 27"/>
                <a:gd name="T12" fmla="*/ 11 w 32"/>
                <a:gd name="T13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7">
                  <a:moveTo>
                    <a:pt x="11" y="23"/>
                  </a:moveTo>
                  <a:cubicBezTo>
                    <a:pt x="14" y="27"/>
                    <a:pt x="18" y="27"/>
                    <a:pt x="20" y="23"/>
                  </a:cubicBezTo>
                  <a:cubicBezTo>
                    <a:pt x="23" y="19"/>
                    <a:pt x="27" y="12"/>
                    <a:pt x="30" y="8"/>
                  </a:cubicBezTo>
                  <a:cubicBezTo>
                    <a:pt x="32" y="3"/>
                    <a:pt x="30" y="0"/>
                    <a:pt x="25" y="0"/>
                  </a:cubicBezTo>
                  <a:cubicBezTo>
                    <a:pt x="20" y="0"/>
                    <a:pt x="12" y="0"/>
                    <a:pt x="7" y="0"/>
                  </a:cubicBezTo>
                  <a:cubicBezTo>
                    <a:pt x="2" y="0"/>
                    <a:pt x="0" y="3"/>
                    <a:pt x="2" y="8"/>
                  </a:cubicBezTo>
                  <a:cubicBezTo>
                    <a:pt x="5" y="12"/>
                    <a:pt x="9" y="19"/>
                    <a:pt x="1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6270245" y="5177843"/>
            <a:ext cx="882452" cy="934602"/>
            <a:chOff x="-5091022" y="964583"/>
            <a:chExt cx="1020763" cy="1081087"/>
          </a:xfrm>
          <a:solidFill>
            <a:srgbClr val="DCDCDC">
              <a:alpha val="34000"/>
            </a:srgbClr>
          </a:solidFill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41" name="Freeform 27"/>
            <p:cNvSpPr>
              <a:spLocks/>
            </p:cNvSpPr>
            <p:nvPr/>
          </p:nvSpPr>
          <p:spPr bwMode="auto">
            <a:xfrm>
              <a:off x="-4981485" y="1831358"/>
              <a:ext cx="319088" cy="134938"/>
            </a:xfrm>
            <a:custGeom>
              <a:avLst/>
              <a:gdLst>
                <a:gd name="T0" fmla="*/ 7 w 201"/>
                <a:gd name="T1" fmla="*/ 85 h 85"/>
                <a:gd name="T2" fmla="*/ 196 w 201"/>
                <a:gd name="T3" fmla="*/ 85 h 85"/>
                <a:gd name="T4" fmla="*/ 201 w 201"/>
                <a:gd name="T5" fmla="*/ 0 h 85"/>
                <a:gd name="T6" fmla="*/ 0 w 201"/>
                <a:gd name="T7" fmla="*/ 0 h 85"/>
                <a:gd name="T8" fmla="*/ 7 w 201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85">
                  <a:moveTo>
                    <a:pt x="7" y="85"/>
                  </a:moveTo>
                  <a:lnTo>
                    <a:pt x="196" y="85"/>
                  </a:lnTo>
                  <a:lnTo>
                    <a:pt x="201" y="0"/>
                  </a:lnTo>
                  <a:lnTo>
                    <a:pt x="0" y="0"/>
                  </a:lnTo>
                  <a:lnTo>
                    <a:pt x="7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28"/>
            <p:cNvSpPr>
              <a:spLocks/>
            </p:cNvSpPr>
            <p:nvPr/>
          </p:nvSpPr>
          <p:spPr bwMode="auto">
            <a:xfrm>
              <a:off x="-4970372" y="1985345"/>
              <a:ext cx="295275" cy="52388"/>
            </a:xfrm>
            <a:custGeom>
              <a:avLst/>
              <a:gdLst>
                <a:gd name="T0" fmla="*/ 15 w 79"/>
                <a:gd name="T1" fmla="*/ 14 h 14"/>
                <a:gd name="T2" fmla="*/ 65 w 79"/>
                <a:gd name="T3" fmla="*/ 14 h 14"/>
                <a:gd name="T4" fmla="*/ 79 w 79"/>
                <a:gd name="T5" fmla="*/ 0 h 14"/>
                <a:gd name="T6" fmla="*/ 0 w 79"/>
                <a:gd name="T7" fmla="*/ 0 h 14"/>
                <a:gd name="T8" fmla="*/ 15 w 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4">
                  <a:moveTo>
                    <a:pt x="15" y="14"/>
                  </a:moveTo>
                  <a:cubicBezTo>
                    <a:pt x="65" y="14"/>
                    <a:pt x="65" y="14"/>
                    <a:pt x="65" y="14"/>
                  </a:cubicBezTo>
                  <a:cubicBezTo>
                    <a:pt x="73" y="14"/>
                    <a:pt x="79" y="7"/>
                    <a:pt x="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7" y="14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29"/>
            <p:cNvSpPr>
              <a:spLocks/>
            </p:cNvSpPr>
            <p:nvPr/>
          </p:nvSpPr>
          <p:spPr bwMode="auto">
            <a:xfrm>
              <a:off x="-5091022" y="964583"/>
              <a:ext cx="539750" cy="36513"/>
            </a:xfrm>
            <a:custGeom>
              <a:avLst/>
              <a:gdLst>
                <a:gd name="T0" fmla="*/ 128 w 144"/>
                <a:gd name="T1" fmla="*/ 0 h 10"/>
                <a:gd name="T2" fmla="*/ 15 w 144"/>
                <a:gd name="T3" fmla="*/ 0 h 10"/>
                <a:gd name="T4" fmla="*/ 0 w 144"/>
                <a:gd name="T5" fmla="*/ 10 h 10"/>
                <a:gd name="T6" fmla="*/ 143 w 144"/>
                <a:gd name="T7" fmla="*/ 10 h 10"/>
                <a:gd name="T8" fmla="*/ 128 w 14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0">
                  <a:moveTo>
                    <a:pt x="128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4"/>
                    <a:pt x="0" y="10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4" y="4"/>
                    <a:pt x="143" y="0"/>
                    <a:pt x="1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30"/>
            <p:cNvSpPr>
              <a:spLocks noEditPoints="1"/>
            </p:cNvSpPr>
            <p:nvPr/>
          </p:nvSpPr>
          <p:spPr bwMode="auto">
            <a:xfrm>
              <a:off x="-5091022" y="1016970"/>
              <a:ext cx="536575" cy="776288"/>
            </a:xfrm>
            <a:custGeom>
              <a:avLst/>
              <a:gdLst>
                <a:gd name="T0" fmla="*/ 0 w 143"/>
                <a:gd name="T1" fmla="*/ 1 h 207"/>
                <a:gd name="T2" fmla="*/ 25 w 143"/>
                <a:gd name="T3" fmla="*/ 207 h 207"/>
                <a:gd name="T4" fmla="*/ 117 w 143"/>
                <a:gd name="T5" fmla="*/ 207 h 207"/>
                <a:gd name="T6" fmla="*/ 143 w 143"/>
                <a:gd name="T7" fmla="*/ 1 h 207"/>
                <a:gd name="T8" fmla="*/ 143 w 143"/>
                <a:gd name="T9" fmla="*/ 0 h 207"/>
                <a:gd name="T10" fmla="*/ 0 w 143"/>
                <a:gd name="T11" fmla="*/ 0 h 207"/>
                <a:gd name="T12" fmla="*/ 0 w 143"/>
                <a:gd name="T13" fmla="*/ 1 h 207"/>
                <a:gd name="T14" fmla="*/ 72 w 143"/>
                <a:gd name="T15" fmla="*/ 44 h 207"/>
                <a:gd name="T16" fmla="*/ 101 w 143"/>
                <a:gd name="T17" fmla="*/ 100 h 207"/>
                <a:gd name="T18" fmla="*/ 72 w 143"/>
                <a:gd name="T19" fmla="*/ 156 h 207"/>
                <a:gd name="T20" fmla="*/ 42 w 143"/>
                <a:gd name="T21" fmla="*/ 100 h 207"/>
                <a:gd name="T22" fmla="*/ 72 w 143"/>
                <a:gd name="T23" fmla="*/ 44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3" h="207">
                  <a:moveTo>
                    <a:pt x="0" y="1"/>
                  </a:moveTo>
                  <a:cubicBezTo>
                    <a:pt x="25" y="207"/>
                    <a:pt x="25" y="207"/>
                    <a:pt x="25" y="207"/>
                  </a:cubicBezTo>
                  <a:cubicBezTo>
                    <a:pt x="117" y="207"/>
                    <a:pt x="117" y="207"/>
                    <a:pt x="117" y="207"/>
                  </a:cubicBezTo>
                  <a:cubicBezTo>
                    <a:pt x="143" y="1"/>
                    <a:pt x="143" y="1"/>
                    <a:pt x="143" y="1"/>
                  </a:cubicBezTo>
                  <a:cubicBezTo>
                    <a:pt x="143" y="1"/>
                    <a:pt x="143" y="1"/>
                    <a:pt x="14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  <a:moveTo>
                    <a:pt x="72" y="44"/>
                  </a:moveTo>
                  <a:cubicBezTo>
                    <a:pt x="88" y="44"/>
                    <a:pt x="101" y="69"/>
                    <a:pt x="101" y="100"/>
                  </a:cubicBezTo>
                  <a:cubicBezTo>
                    <a:pt x="101" y="131"/>
                    <a:pt x="88" y="156"/>
                    <a:pt x="72" y="156"/>
                  </a:cubicBezTo>
                  <a:cubicBezTo>
                    <a:pt x="55" y="156"/>
                    <a:pt x="42" y="131"/>
                    <a:pt x="42" y="100"/>
                  </a:cubicBezTo>
                  <a:cubicBezTo>
                    <a:pt x="42" y="69"/>
                    <a:pt x="55" y="44"/>
                    <a:pt x="7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31"/>
            <p:cNvSpPr>
              <a:spLocks/>
            </p:cNvSpPr>
            <p:nvPr/>
          </p:nvSpPr>
          <p:spPr bwMode="auto">
            <a:xfrm>
              <a:off x="-4362360" y="970933"/>
              <a:ext cx="228600" cy="241300"/>
            </a:xfrm>
            <a:custGeom>
              <a:avLst/>
              <a:gdLst>
                <a:gd name="T0" fmla="*/ 61 w 61"/>
                <a:gd name="T1" fmla="*/ 22 h 64"/>
                <a:gd name="T2" fmla="*/ 39 w 61"/>
                <a:gd name="T3" fmla="*/ 0 h 64"/>
                <a:gd name="T4" fmla="*/ 21 w 61"/>
                <a:gd name="T5" fmla="*/ 0 h 64"/>
                <a:gd name="T6" fmla="*/ 0 w 61"/>
                <a:gd name="T7" fmla="*/ 22 h 64"/>
                <a:gd name="T8" fmla="*/ 0 w 61"/>
                <a:gd name="T9" fmla="*/ 64 h 64"/>
                <a:gd name="T10" fmla="*/ 61 w 61"/>
                <a:gd name="T11" fmla="*/ 64 h 64"/>
                <a:gd name="T12" fmla="*/ 61 w 61"/>
                <a:gd name="T13" fmla="*/ 2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64">
                  <a:moveTo>
                    <a:pt x="61" y="22"/>
                  </a:moveTo>
                  <a:cubicBezTo>
                    <a:pt x="61" y="10"/>
                    <a:pt x="51" y="0"/>
                    <a:pt x="39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0"/>
                    <a:pt x="0" y="2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61" y="64"/>
                    <a:pt x="61" y="64"/>
                    <a:pt x="61" y="64"/>
                  </a:cubicBezTo>
                  <a:lnTo>
                    <a:pt x="61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32"/>
            <p:cNvSpPr>
              <a:spLocks noEditPoints="1"/>
            </p:cNvSpPr>
            <p:nvPr/>
          </p:nvSpPr>
          <p:spPr bwMode="auto">
            <a:xfrm>
              <a:off x="-4430622" y="1226520"/>
              <a:ext cx="360363" cy="819150"/>
            </a:xfrm>
            <a:custGeom>
              <a:avLst/>
              <a:gdLst>
                <a:gd name="T0" fmla="*/ 74 w 96"/>
                <a:gd name="T1" fmla="*/ 0 h 218"/>
                <a:gd name="T2" fmla="*/ 22 w 96"/>
                <a:gd name="T3" fmla="*/ 0 h 218"/>
                <a:gd name="T4" fmla="*/ 0 w 96"/>
                <a:gd name="T5" fmla="*/ 21 h 218"/>
                <a:gd name="T6" fmla="*/ 0 w 96"/>
                <a:gd name="T7" fmla="*/ 197 h 218"/>
                <a:gd name="T8" fmla="*/ 22 w 96"/>
                <a:gd name="T9" fmla="*/ 218 h 218"/>
                <a:gd name="T10" fmla="*/ 74 w 96"/>
                <a:gd name="T11" fmla="*/ 218 h 218"/>
                <a:gd name="T12" fmla="*/ 96 w 96"/>
                <a:gd name="T13" fmla="*/ 197 h 218"/>
                <a:gd name="T14" fmla="*/ 96 w 96"/>
                <a:gd name="T15" fmla="*/ 21 h 218"/>
                <a:gd name="T16" fmla="*/ 74 w 96"/>
                <a:gd name="T17" fmla="*/ 0 h 218"/>
                <a:gd name="T18" fmla="*/ 48 w 96"/>
                <a:gd name="T19" fmla="*/ 178 h 218"/>
                <a:gd name="T20" fmla="*/ 21 w 96"/>
                <a:gd name="T21" fmla="*/ 127 h 218"/>
                <a:gd name="T22" fmla="*/ 48 w 96"/>
                <a:gd name="T23" fmla="*/ 76 h 218"/>
                <a:gd name="T24" fmla="*/ 75 w 96"/>
                <a:gd name="T25" fmla="*/ 127 h 218"/>
                <a:gd name="T26" fmla="*/ 48 w 96"/>
                <a:gd name="T27" fmla="*/ 17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218">
                  <a:moveTo>
                    <a:pt x="74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09"/>
                    <a:pt x="10" y="218"/>
                    <a:pt x="22" y="218"/>
                  </a:cubicBezTo>
                  <a:cubicBezTo>
                    <a:pt x="74" y="218"/>
                    <a:pt x="74" y="218"/>
                    <a:pt x="74" y="218"/>
                  </a:cubicBezTo>
                  <a:cubicBezTo>
                    <a:pt x="86" y="218"/>
                    <a:pt x="96" y="209"/>
                    <a:pt x="96" y="197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6" y="9"/>
                    <a:pt x="86" y="0"/>
                    <a:pt x="74" y="0"/>
                  </a:cubicBezTo>
                  <a:close/>
                  <a:moveTo>
                    <a:pt x="48" y="178"/>
                  </a:moveTo>
                  <a:cubicBezTo>
                    <a:pt x="33" y="178"/>
                    <a:pt x="21" y="155"/>
                    <a:pt x="21" y="127"/>
                  </a:cubicBezTo>
                  <a:cubicBezTo>
                    <a:pt x="21" y="99"/>
                    <a:pt x="33" y="76"/>
                    <a:pt x="48" y="76"/>
                  </a:cubicBezTo>
                  <a:cubicBezTo>
                    <a:pt x="63" y="76"/>
                    <a:pt x="75" y="99"/>
                    <a:pt x="75" y="127"/>
                  </a:cubicBezTo>
                  <a:cubicBezTo>
                    <a:pt x="75" y="155"/>
                    <a:pt x="63" y="178"/>
                    <a:pt x="48" y="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8204795" y="5645322"/>
            <a:ext cx="171300" cy="467123"/>
            <a:chOff x="7308939" y="2464329"/>
            <a:chExt cx="412750" cy="1125538"/>
          </a:xfrm>
          <a:solidFill>
            <a:srgbClr val="DCDCDC">
              <a:alpha val="34000"/>
            </a:srgbClr>
          </a:solidFill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48" name="Freeform 112"/>
            <p:cNvSpPr>
              <a:spLocks/>
            </p:cNvSpPr>
            <p:nvPr/>
          </p:nvSpPr>
          <p:spPr bwMode="auto">
            <a:xfrm>
              <a:off x="7308939" y="2943754"/>
              <a:ext cx="412750" cy="646113"/>
            </a:xfrm>
            <a:custGeom>
              <a:avLst/>
              <a:gdLst>
                <a:gd name="T0" fmla="*/ 95 w 110"/>
                <a:gd name="T1" fmla="*/ 54 h 172"/>
                <a:gd name="T2" fmla="*/ 95 w 110"/>
                <a:gd name="T3" fmla="*/ 17 h 172"/>
                <a:gd name="T4" fmla="*/ 79 w 110"/>
                <a:gd name="T5" fmla="*/ 0 h 172"/>
                <a:gd name="T6" fmla="*/ 31 w 110"/>
                <a:gd name="T7" fmla="*/ 0 h 172"/>
                <a:gd name="T8" fmla="*/ 14 w 110"/>
                <a:gd name="T9" fmla="*/ 17 h 172"/>
                <a:gd name="T10" fmla="*/ 14 w 110"/>
                <a:gd name="T11" fmla="*/ 54 h 172"/>
                <a:gd name="T12" fmla="*/ 0 w 110"/>
                <a:gd name="T13" fmla="*/ 70 h 172"/>
                <a:gd name="T14" fmla="*/ 0 w 110"/>
                <a:gd name="T15" fmla="*/ 156 h 172"/>
                <a:gd name="T16" fmla="*/ 17 w 110"/>
                <a:gd name="T17" fmla="*/ 172 h 172"/>
                <a:gd name="T18" fmla="*/ 93 w 110"/>
                <a:gd name="T19" fmla="*/ 172 h 172"/>
                <a:gd name="T20" fmla="*/ 110 w 110"/>
                <a:gd name="T21" fmla="*/ 156 h 172"/>
                <a:gd name="T22" fmla="*/ 110 w 110"/>
                <a:gd name="T23" fmla="*/ 70 h 172"/>
                <a:gd name="T24" fmla="*/ 95 w 110"/>
                <a:gd name="T25" fmla="*/ 5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72">
                  <a:moveTo>
                    <a:pt x="95" y="54"/>
                  </a:moveTo>
                  <a:cubicBezTo>
                    <a:pt x="95" y="17"/>
                    <a:pt x="95" y="17"/>
                    <a:pt x="95" y="17"/>
                  </a:cubicBezTo>
                  <a:cubicBezTo>
                    <a:pt x="95" y="8"/>
                    <a:pt x="88" y="0"/>
                    <a:pt x="7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2" y="0"/>
                    <a:pt x="14" y="8"/>
                    <a:pt x="14" y="17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6" y="55"/>
                    <a:pt x="0" y="62"/>
                    <a:pt x="0" y="7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5"/>
                    <a:pt x="8" y="172"/>
                    <a:pt x="17" y="172"/>
                  </a:cubicBezTo>
                  <a:cubicBezTo>
                    <a:pt x="93" y="172"/>
                    <a:pt x="93" y="172"/>
                    <a:pt x="93" y="172"/>
                  </a:cubicBezTo>
                  <a:cubicBezTo>
                    <a:pt x="102" y="172"/>
                    <a:pt x="110" y="165"/>
                    <a:pt x="110" y="156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0" y="62"/>
                    <a:pt x="103" y="55"/>
                    <a:pt x="9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113"/>
            <p:cNvSpPr>
              <a:spLocks noEditPoints="1"/>
            </p:cNvSpPr>
            <p:nvPr/>
          </p:nvSpPr>
          <p:spPr bwMode="auto">
            <a:xfrm>
              <a:off x="7410539" y="2464329"/>
              <a:ext cx="209550" cy="461963"/>
            </a:xfrm>
            <a:custGeom>
              <a:avLst/>
              <a:gdLst>
                <a:gd name="T0" fmla="*/ 56 w 56"/>
                <a:gd name="T1" fmla="*/ 116 h 123"/>
                <a:gd name="T2" fmla="*/ 49 w 56"/>
                <a:gd name="T3" fmla="*/ 103 h 123"/>
                <a:gd name="T4" fmla="*/ 49 w 56"/>
                <a:gd name="T5" fmla="*/ 10 h 123"/>
                <a:gd name="T6" fmla="*/ 49 w 56"/>
                <a:gd name="T7" fmla="*/ 10 h 123"/>
                <a:gd name="T8" fmla="*/ 39 w 56"/>
                <a:gd name="T9" fmla="*/ 9 h 123"/>
                <a:gd name="T10" fmla="*/ 38 w 56"/>
                <a:gd name="T11" fmla="*/ 9 h 123"/>
                <a:gd name="T12" fmla="*/ 38 w 56"/>
                <a:gd name="T13" fmla="*/ 10 h 123"/>
                <a:gd name="T14" fmla="*/ 38 w 56"/>
                <a:gd name="T15" fmla="*/ 10 h 123"/>
                <a:gd name="T16" fmla="*/ 7 w 56"/>
                <a:gd name="T17" fmla="*/ 41 h 123"/>
                <a:gd name="T18" fmla="*/ 7 w 56"/>
                <a:gd name="T19" fmla="*/ 103 h 123"/>
                <a:gd name="T20" fmla="*/ 0 w 56"/>
                <a:gd name="T21" fmla="*/ 116 h 123"/>
                <a:gd name="T22" fmla="*/ 0 w 56"/>
                <a:gd name="T23" fmla="*/ 123 h 123"/>
                <a:gd name="T24" fmla="*/ 56 w 56"/>
                <a:gd name="T25" fmla="*/ 123 h 123"/>
                <a:gd name="T26" fmla="*/ 56 w 56"/>
                <a:gd name="T27" fmla="*/ 116 h 123"/>
                <a:gd name="T28" fmla="*/ 14 w 56"/>
                <a:gd name="T29" fmla="*/ 100 h 123"/>
                <a:gd name="T30" fmla="*/ 14 w 56"/>
                <a:gd name="T31" fmla="*/ 51 h 123"/>
                <a:gd name="T32" fmla="*/ 18 w 56"/>
                <a:gd name="T33" fmla="*/ 47 h 123"/>
                <a:gd name="T34" fmla="*/ 22 w 56"/>
                <a:gd name="T35" fmla="*/ 51 h 123"/>
                <a:gd name="T36" fmla="*/ 22 w 56"/>
                <a:gd name="T37" fmla="*/ 100 h 123"/>
                <a:gd name="T38" fmla="*/ 16 w 56"/>
                <a:gd name="T39" fmla="*/ 100 h 123"/>
                <a:gd name="T40" fmla="*/ 14 w 56"/>
                <a:gd name="T41" fmla="*/ 10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123">
                  <a:moveTo>
                    <a:pt x="56" y="116"/>
                  </a:moveTo>
                  <a:cubicBezTo>
                    <a:pt x="56" y="111"/>
                    <a:pt x="54" y="106"/>
                    <a:pt x="49" y="103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0"/>
                    <a:pt x="42" y="6"/>
                    <a:pt x="39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2" y="106"/>
                    <a:pt x="0" y="111"/>
                    <a:pt x="0" y="116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56" y="123"/>
                    <a:pt x="56" y="123"/>
                    <a:pt x="56" y="123"/>
                  </a:cubicBezTo>
                  <a:lnTo>
                    <a:pt x="56" y="116"/>
                  </a:lnTo>
                  <a:close/>
                  <a:moveTo>
                    <a:pt x="14" y="100"/>
                  </a:moveTo>
                  <a:cubicBezTo>
                    <a:pt x="14" y="51"/>
                    <a:pt x="14" y="51"/>
                    <a:pt x="14" y="51"/>
                  </a:cubicBezTo>
                  <a:cubicBezTo>
                    <a:pt x="14" y="48"/>
                    <a:pt x="16" y="47"/>
                    <a:pt x="18" y="47"/>
                  </a:cubicBezTo>
                  <a:cubicBezTo>
                    <a:pt x="21" y="47"/>
                    <a:pt x="22" y="48"/>
                    <a:pt x="22" y="51"/>
                  </a:cubicBezTo>
                  <a:cubicBezTo>
                    <a:pt x="22" y="100"/>
                    <a:pt x="22" y="100"/>
                    <a:pt x="22" y="10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5" y="100"/>
                    <a:pt x="15" y="100"/>
                    <a:pt x="14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185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6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6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6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uiExpand="1" build="p"/>
      <p:bldP spid="11" grpId="0" animBg="1"/>
      <p:bldP spid="13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0453" y="5553249"/>
            <a:ext cx="6553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/>
              <a:t>본</a:t>
            </a:r>
            <a:r>
              <a:rPr lang="en-US" altLang="ko-KR" dirty="0" smtClean="0"/>
              <a:t> PPT </a:t>
            </a:r>
            <a:r>
              <a:rPr lang="ko-KR" altLang="ko-KR" dirty="0" smtClean="0"/>
              <a:t>템플릿</a:t>
            </a:r>
            <a:r>
              <a:rPr lang="ko-KR" altLang="en-US" dirty="0" smtClean="0"/>
              <a:t>의 저작권은</a:t>
            </a:r>
            <a:r>
              <a:rPr lang="ko-KR" altLang="ko-KR" dirty="0" smtClean="0"/>
              <a:t> </a:t>
            </a:r>
            <a:r>
              <a:rPr lang="ko-KR" altLang="ko-KR" dirty="0"/>
              <a:t>㈜ </a:t>
            </a:r>
            <a:r>
              <a:rPr lang="ko-KR" altLang="ko-KR" dirty="0" smtClean="0"/>
              <a:t>재미</a:t>
            </a:r>
            <a:r>
              <a:rPr lang="ko-KR" altLang="en-US" dirty="0" smtClean="0"/>
              <a:t>에 있으며</a:t>
            </a:r>
            <a:r>
              <a:rPr lang="ko-KR" altLang="ko-KR" dirty="0" smtClean="0"/>
              <a:t> </a:t>
            </a:r>
            <a:r>
              <a:rPr lang="ko-KR" altLang="en-US" dirty="0" err="1"/>
              <a:t>재</a:t>
            </a:r>
            <a:r>
              <a:rPr lang="ko-KR" altLang="en-US" dirty="0" err="1" smtClean="0"/>
              <a:t>배포를</a:t>
            </a:r>
            <a:r>
              <a:rPr lang="ko-KR" altLang="en-US" dirty="0" smtClean="0"/>
              <a:t> 금합니다</a:t>
            </a:r>
            <a:r>
              <a:rPr lang="en-US" altLang="ko-KR" dirty="0" smtClean="0"/>
              <a:t>.</a:t>
            </a:r>
            <a:endParaRPr lang="ko-KR" altLang="ko-KR" dirty="0" smtClean="0"/>
          </a:p>
          <a:p>
            <a:pPr algn="ctr"/>
            <a:r>
              <a:rPr lang="ko-KR" altLang="ko-KR" dirty="0" smtClean="0"/>
              <a:t>ⓒ </a:t>
            </a:r>
            <a:r>
              <a:rPr lang="en-US" altLang="ko-KR" dirty="0" smtClean="0"/>
              <a:t>Copyright 2016 XEMI all right reserved</a:t>
            </a:r>
            <a:endParaRPr lang="ko-KR" altLang="ko-KR" dirty="0"/>
          </a:p>
        </p:txBody>
      </p:sp>
      <p:grpSp>
        <p:nvGrpSpPr>
          <p:cNvPr id="3" name="그룹 2"/>
          <p:cNvGrpSpPr/>
          <p:nvPr/>
        </p:nvGrpSpPr>
        <p:grpSpPr>
          <a:xfrm>
            <a:off x="6313470" y="4110270"/>
            <a:ext cx="5543658" cy="1195945"/>
            <a:chOff x="6313470" y="4110270"/>
            <a:chExt cx="5543658" cy="1195945"/>
          </a:xfrm>
        </p:grpSpPr>
        <p:sp>
          <p:nvSpPr>
            <p:cNvPr id="4" name="타원 3"/>
            <p:cNvSpPr/>
            <p:nvPr/>
          </p:nvSpPr>
          <p:spPr>
            <a:xfrm>
              <a:off x="6408292" y="4577576"/>
              <a:ext cx="728638" cy="728639"/>
            </a:xfrm>
            <a:prstGeom prst="ellipse">
              <a:avLst/>
            </a:prstGeom>
            <a:solidFill>
              <a:srgbClr val="9C12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" name="타원 4"/>
            <p:cNvSpPr/>
            <p:nvPr/>
          </p:nvSpPr>
          <p:spPr>
            <a:xfrm>
              <a:off x="11128490" y="4577576"/>
              <a:ext cx="728638" cy="728639"/>
            </a:xfrm>
            <a:prstGeom prst="ellipse">
              <a:avLst/>
            </a:prstGeom>
            <a:solidFill>
              <a:srgbClr val="66B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타원 5"/>
            <p:cNvSpPr/>
            <p:nvPr/>
          </p:nvSpPr>
          <p:spPr>
            <a:xfrm>
              <a:off x="8296372" y="4577576"/>
              <a:ext cx="728638" cy="728639"/>
            </a:xfrm>
            <a:prstGeom prst="ellipse">
              <a:avLst/>
            </a:prstGeom>
            <a:solidFill>
              <a:srgbClr val="DD55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타원 6"/>
            <p:cNvSpPr/>
            <p:nvPr/>
          </p:nvSpPr>
          <p:spPr>
            <a:xfrm>
              <a:off x="7352332" y="4577576"/>
              <a:ext cx="728638" cy="728639"/>
            </a:xfrm>
            <a:prstGeom prst="ellipse">
              <a:avLst/>
            </a:prstGeom>
            <a:solidFill>
              <a:srgbClr val="D38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타원 7"/>
            <p:cNvSpPr/>
            <p:nvPr/>
          </p:nvSpPr>
          <p:spPr>
            <a:xfrm>
              <a:off x="10184452" y="4577576"/>
              <a:ext cx="728638" cy="728639"/>
            </a:xfrm>
            <a:prstGeom prst="ellipse">
              <a:avLst/>
            </a:prstGeom>
            <a:solidFill>
              <a:srgbClr val="38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타원 8"/>
            <p:cNvSpPr/>
            <p:nvPr/>
          </p:nvSpPr>
          <p:spPr>
            <a:xfrm>
              <a:off x="9240412" y="4577576"/>
              <a:ext cx="728638" cy="728639"/>
            </a:xfrm>
            <a:prstGeom prst="ellipse">
              <a:avLst/>
            </a:prstGeom>
            <a:solidFill>
              <a:srgbClr val="C3AC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6313470" y="4110270"/>
              <a:ext cx="10887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사용색상</a:t>
              </a:r>
              <a:endPara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sp>
        <p:nvSpPr>
          <p:cNvPr id="120" name="직사각형 119"/>
          <p:cNvSpPr/>
          <p:nvPr/>
        </p:nvSpPr>
        <p:spPr>
          <a:xfrm>
            <a:off x="177169" y="382268"/>
            <a:ext cx="2655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사용 소스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6" name="Freeform 5"/>
          <p:cNvSpPr>
            <a:spLocks noEditPoints="1"/>
          </p:cNvSpPr>
          <p:nvPr/>
        </p:nvSpPr>
        <p:spPr bwMode="auto">
          <a:xfrm>
            <a:off x="7185800" y="2829696"/>
            <a:ext cx="1127125" cy="736600"/>
          </a:xfrm>
          <a:custGeom>
            <a:avLst/>
            <a:gdLst>
              <a:gd name="T0" fmla="*/ 261 w 300"/>
              <a:gd name="T1" fmla="*/ 31 h 196"/>
              <a:gd name="T2" fmla="*/ 205 w 300"/>
              <a:gd name="T3" fmla="*/ 33 h 196"/>
              <a:gd name="T4" fmla="*/ 135 w 300"/>
              <a:gd name="T5" fmla="*/ 16 h 196"/>
              <a:gd name="T6" fmla="*/ 135 w 300"/>
              <a:gd name="T7" fmla="*/ 0 h 196"/>
              <a:gd name="T8" fmla="*/ 96 w 300"/>
              <a:gd name="T9" fmla="*/ 0 h 196"/>
              <a:gd name="T10" fmla="*/ 96 w 300"/>
              <a:gd name="T11" fmla="*/ 42 h 196"/>
              <a:gd name="T12" fmla="*/ 65 w 300"/>
              <a:gd name="T13" fmla="*/ 42 h 196"/>
              <a:gd name="T14" fmla="*/ 65 w 300"/>
              <a:gd name="T15" fmla="*/ 74 h 196"/>
              <a:gd name="T16" fmla="*/ 0 w 300"/>
              <a:gd name="T17" fmla="*/ 131 h 196"/>
              <a:gd name="T18" fmla="*/ 44 w 300"/>
              <a:gd name="T19" fmla="*/ 180 h 196"/>
              <a:gd name="T20" fmla="*/ 44 w 300"/>
              <a:gd name="T21" fmla="*/ 189 h 196"/>
              <a:gd name="T22" fmla="*/ 115 w 300"/>
              <a:gd name="T23" fmla="*/ 196 h 196"/>
              <a:gd name="T24" fmla="*/ 186 w 300"/>
              <a:gd name="T25" fmla="*/ 189 h 196"/>
              <a:gd name="T26" fmla="*/ 186 w 300"/>
              <a:gd name="T27" fmla="*/ 180 h 196"/>
              <a:gd name="T28" fmla="*/ 230 w 300"/>
              <a:gd name="T29" fmla="*/ 131 h 196"/>
              <a:gd name="T30" fmla="*/ 165 w 300"/>
              <a:gd name="T31" fmla="*/ 74 h 196"/>
              <a:gd name="T32" fmla="*/ 165 w 300"/>
              <a:gd name="T33" fmla="*/ 42 h 196"/>
              <a:gd name="T34" fmla="*/ 135 w 300"/>
              <a:gd name="T35" fmla="*/ 42 h 196"/>
              <a:gd name="T36" fmla="*/ 135 w 300"/>
              <a:gd name="T37" fmla="*/ 28 h 196"/>
              <a:gd name="T38" fmla="*/ 199 w 300"/>
              <a:gd name="T39" fmla="*/ 43 h 196"/>
              <a:gd name="T40" fmla="*/ 230 w 300"/>
              <a:gd name="T41" fmla="*/ 95 h 196"/>
              <a:gd name="T42" fmla="*/ 291 w 300"/>
              <a:gd name="T43" fmla="*/ 85 h 196"/>
              <a:gd name="T44" fmla="*/ 261 w 300"/>
              <a:gd name="T45" fmla="*/ 31 h 196"/>
              <a:gd name="T46" fmla="*/ 219 w 300"/>
              <a:gd name="T47" fmla="*/ 129 h 196"/>
              <a:gd name="T48" fmla="*/ 219 w 300"/>
              <a:gd name="T49" fmla="*/ 131 h 196"/>
              <a:gd name="T50" fmla="*/ 116 w 300"/>
              <a:gd name="T51" fmla="*/ 180 h 196"/>
              <a:gd name="T52" fmla="*/ 13 w 300"/>
              <a:gd name="T53" fmla="*/ 131 h 196"/>
              <a:gd name="T54" fmla="*/ 13 w 300"/>
              <a:gd name="T55" fmla="*/ 130 h 196"/>
              <a:gd name="T56" fmla="*/ 83 w 300"/>
              <a:gd name="T57" fmla="*/ 131 h 196"/>
              <a:gd name="T58" fmla="*/ 219 w 300"/>
              <a:gd name="T59" fmla="*/ 129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00" h="196">
                <a:moveTo>
                  <a:pt x="261" y="31"/>
                </a:moveTo>
                <a:cubicBezTo>
                  <a:pt x="240" y="20"/>
                  <a:pt x="217" y="22"/>
                  <a:pt x="205" y="33"/>
                </a:cubicBezTo>
                <a:cubicBezTo>
                  <a:pt x="183" y="21"/>
                  <a:pt x="154" y="17"/>
                  <a:pt x="135" y="16"/>
                </a:cubicBezTo>
                <a:cubicBezTo>
                  <a:pt x="135" y="0"/>
                  <a:pt x="135" y="0"/>
                  <a:pt x="135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96" y="42"/>
                  <a:pt x="96" y="42"/>
                  <a:pt x="96" y="42"/>
                </a:cubicBezTo>
                <a:cubicBezTo>
                  <a:pt x="65" y="42"/>
                  <a:pt x="65" y="42"/>
                  <a:pt x="65" y="42"/>
                </a:cubicBezTo>
                <a:cubicBezTo>
                  <a:pt x="65" y="74"/>
                  <a:pt x="65" y="74"/>
                  <a:pt x="65" y="74"/>
                </a:cubicBezTo>
                <a:cubicBezTo>
                  <a:pt x="27" y="84"/>
                  <a:pt x="0" y="106"/>
                  <a:pt x="0" y="131"/>
                </a:cubicBezTo>
                <a:cubicBezTo>
                  <a:pt x="0" y="150"/>
                  <a:pt x="18" y="168"/>
                  <a:pt x="44" y="180"/>
                </a:cubicBezTo>
                <a:cubicBezTo>
                  <a:pt x="44" y="189"/>
                  <a:pt x="44" y="189"/>
                  <a:pt x="44" y="189"/>
                </a:cubicBezTo>
                <a:cubicBezTo>
                  <a:pt x="44" y="189"/>
                  <a:pt x="59" y="196"/>
                  <a:pt x="115" y="196"/>
                </a:cubicBezTo>
                <a:cubicBezTo>
                  <a:pt x="172" y="196"/>
                  <a:pt x="186" y="189"/>
                  <a:pt x="186" y="189"/>
                </a:cubicBezTo>
                <a:cubicBezTo>
                  <a:pt x="186" y="180"/>
                  <a:pt x="186" y="180"/>
                  <a:pt x="186" y="180"/>
                </a:cubicBezTo>
                <a:cubicBezTo>
                  <a:pt x="213" y="168"/>
                  <a:pt x="230" y="150"/>
                  <a:pt x="230" y="131"/>
                </a:cubicBezTo>
                <a:cubicBezTo>
                  <a:pt x="230" y="106"/>
                  <a:pt x="204" y="84"/>
                  <a:pt x="165" y="74"/>
                </a:cubicBezTo>
                <a:cubicBezTo>
                  <a:pt x="165" y="42"/>
                  <a:pt x="165" y="42"/>
                  <a:pt x="165" y="42"/>
                </a:cubicBezTo>
                <a:cubicBezTo>
                  <a:pt x="135" y="42"/>
                  <a:pt x="135" y="42"/>
                  <a:pt x="135" y="42"/>
                </a:cubicBezTo>
                <a:cubicBezTo>
                  <a:pt x="135" y="28"/>
                  <a:pt x="135" y="28"/>
                  <a:pt x="135" y="28"/>
                </a:cubicBezTo>
                <a:cubicBezTo>
                  <a:pt x="152" y="29"/>
                  <a:pt x="179" y="33"/>
                  <a:pt x="199" y="43"/>
                </a:cubicBezTo>
                <a:cubicBezTo>
                  <a:pt x="193" y="61"/>
                  <a:pt x="206" y="83"/>
                  <a:pt x="230" y="95"/>
                </a:cubicBezTo>
                <a:cubicBezTo>
                  <a:pt x="255" y="107"/>
                  <a:pt x="282" y="103"/>
                  <a:pt x="291" y="85"/>
                </a:cubicBezTo>
                <a:cubicBezTo>
                  <a:pt x="300" y="67"/>
                  <a:pt x="286" y="43"/>
                  <a:pt x="261" y="31"/>
                </a:cubicBezTo>
                <a:close/>
                <a:moveTo>
                  <a:pt x="219" y="129"/>
                </a:moveTo>
                <a:cubicBezTo>
                  <a:pt x="219" y="130"/>
                  <a:pt x="219" y="130"/>
                  <a:pt x="219" y="131"/>
                </a:cubicBezTo>
                <a:cubicBezTo>
                  <a:pt x="219" y="158"/>
                  <a:pt x="173" y="180"/>
                  <a:pt x="116" y="180"/>
                </a:cubicBezTo>
                <a:cubicBezTo>
                  <a:pt x="59" y="180"/>
                  <a:pt x="13" y="158"/>
                  <a:pt x="13" y="131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32" y="132"/>
                  <a:pt x="58" y="135"/>
                  <a:pt x="83" y="131"/>
                </a:cubicBezTo>
                <a:cubicBezTo>
                  <a:pt x="120" y="124"/>
                  <a:pt x="174" y="141"/>
                  <a:pt x="219" y="1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038" name="그룹 1037"/>
          <p:cNvGrpSpPr/>
          <p:nvPr/>
        </p:nvGrpSpPr>
        <p:grpSpPr>
          <a:xfrm>
            <a:off x="9857250" y="1089332"/>
            <a:ext cx="708026" cy="979488"/>
            <a:chOff x="-4527460" y="5142883"/>
            <a:chExt cx="708026" cy="979488"/>
          </a:xfrm>
          <a:solidFill>
            <a:srgbClr val="FFFFFF"/>
          </a:solidFill>
        </p:grpSpPr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-4527460" y="5828683"/>
              <a:ext cx="231775" cy="293688"/>
            </a:xfrm>
            <a:custGeom>
              <a:avLst/>
              <a:gdLst>
                <a:gd name="T0" fmla="*/ 59 w 62"/>
                <a:gd name="T1" fmla="*/ 2 h 78"/>
                <a:gd name="T2" fmla="*/ 59 w 62"/>
                <a:gd name="T3" fmla="*/ 0 h 78"/>
                <a:gd name="T4" fmla="*/ 3 w 62"/>
                <a:gd name="T5" fmla="*/ 0 h 78"/>
                <a:gd name="T6" fmla="*/ 3 w 62"/>
                <a:gd name="T7" fmla="*/ 2 h 78"/>
                <a:gd name="T8" fmla="*/ 0 w 62"/>
                <a:gd name="T9" fmla="*/ 7 h 78"/>
                <a:gd name="T10" fmla="*/ 3 w 62"/>
                <a:gd name="T11" fmla="*/ 12 h 78"/>
                <a:gd name="T12" fmla="*/ 3 w 62"/>
                <a:gd name="T13" fmla="*/ 66 h 78"/>
                <a:gd name="T14" fmla="*/ 14 w 62"/>
                <a:gd name="T15" fmla="*/ 78 h 78"/>
                <a:gd name="T16" fmla="*/ 48 w 62"/>
                <a:gd name="T17" fmla="*/ 78 h 78"/>
                <a:gd name="T18" fmla="*/ 59 w 62"/>
                <a:gd name="T19" fmla="*/ 66 h 78"/>
                <a:gd name="T20" fmla="*/ 59 w 62"/>
                <a:gd name="T21" fmla="*/ 12 h 78"/>
                <a:gd name="T22" fmla="*/ 62 w 62"/>
                <a:gd name="T23" fmla="*/ 7 h 78"/>
                <a:gd name="T24" fmla="*/ 59 w 62"/>
                <a:gd name="T25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78">
                  <a:moveTo>
                    <a:pt x="59" y="2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9"/>
                    <a:pt x="1" y="11"/>
                    <a:pt x="3" y="1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73"/>
                    <a:pt x="8" y="78"/>
                    <a:pt x="14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54" y="78"/>
                    <a:pt x="59" y="73"/>
                    <a:pt x="59" y="66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1" y="11"/>
                    <a:pt x="62" y="9"/>
                    <a:pt x="62" y="7"/>
                  </a:cubicBezTo>
                  <a:cubicBezTo>
                    <a:pt x="62" y="5"/>
                    <a:pt x="61" y="3"/>
                    <a:pt x="5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-4527460" y="5663583"/>
              <a:ext cx="231775" cy="123825"/>
            </a:xfrm>
            <a:custGeom>
              <a:avLst/>
              <a:gdLst>
                <a:gd name="T0" fmla="*/ 3 w 62"/>
                <a:gd name="T1" fmla="*/ 33 h 33"/>
                <a:gd name="T2" fmla="*/ 59 w 62"/>
                <a:gd name="T3" fmla="*/ 33 h 33"/>
                <a:gd name="T4" fmla="*/ 62 w 62"/>
                <a:gd name="T5" fmla="*/ 17 h 33"/>
                <a:gd name="T6" fmla="*/ 59 w 62"/>
                <a:gd name="T7" fmla="*/ 0 h 33"/>
                <a:gd name="T8" fmla="*/ 3 w 62"/>
                <a:gd name="T9" fmla="*/ 0 h 33"/>
                <a:gd name="T10" fmla="*/ 0 w 62"/>
                <a:gd name="T11" fmla="*/ 17 h 33"/>
                <a:gd name="T12" fmla="*/ 3 w 62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33">
                  <a:moveTo>
                    <a:pt x="3" y="33"/>
                  </a:moveTo>
                  <a:cubicBezTo>
                    <a:pt x="59" y="33"/>
                    <a:pt x="59" y="33"/>
                    <a:pt x="59" y="33"/>
                  </a:cubicBezTo>
                  <a:cubicBezTo>
                    <a:pt x="62" y="33"/>
                    <a:pt x="62" y="17"/>
                    <a:pt x="62" y="17"/>
                  </a:cubicBezTo>
                  <a:cubicBezTo>
                    <a:pt x="62" y="13"/>
                    <a:pt x="62" y="0"/>
                    <a:pt x="5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13"/>
                    <a:pt x="0" y="17"/>
                  </a:cubicBezTo>
                  <a:cubicBezTo>
                    <a:pt x="0" y="17"/>
                    <a:pt x="0" y="33"/>
                    <a:pt x="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-4516347" y="5142883"/>
              <a:ext cx="209550" cy="479425"/>
            </a:xfrm>
            <a:custGeom>
              <a:avLst/>
              <a:gdLst>
                <a:gd name="T0" fmla="*/ 56 w 56"/>
                <a:gd name="T1" fmla="*/ 12 h 128"/>
                <a:gd name="T2" fmla="*/ 45 w 56"/>
                <a:gd name="T3" fmla="*/ 0 h 128"/>
                <a:gd name="T4" fmla="*/ 11 w 56"/>
                <a:gd name="T5" fmla="*/ 0 h 128"/>
                <a:gd name="T6" fmla="*/ 0 w 56"/>
                <a:gd name="T7" fmla="*/ 12 h 128"/>
                <a:gd name="T8" fmla="*/ 0 w 56"/>
                <a:gd name="T9" fmla="*/ 128 h 128"/>
                <a:gd name="T10" fmla="*/ 56 w 56"/>
                <a:gd name="T11" fmla="*/ 128 h 128"/>
                <a:gd name="T12" fmla="*/ 56 w 56"/>
                <a:gd name="T13" fmla="*/ 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128">
                  <a:moveTo>
                    <a:pt x="56" y="12"/>
                  </a:moveTo>
                  <a:cubicBezTo>
                    <a:pt x="56" y="5"/>
                    <a:pt x="51" y="0"/>
                    <a:pt x="4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56" y="128"/>
                    <a:pt x="56" y="128"/>
                    <a:pt x="56" y="128"/>
                  </a:cubicBezTo>
                  <a:lnTo>
                    <a:pt x="5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-4051210" y="5663583"/>
              <a:ext cx="228600" cy="123825"/>
            </a:xfrm>
            <a:custGeom>
              <a:avLst/>
              <a:gdLst>
                <a:gd name="T0" fmla="*/ 3 w 61"/>
                <a:gd name="T1" fmla="*/ 33 h 33"/>
                <a:gd name="T2" fmla="*/ 58 w 61"/>
                <a:gd name="T3" fmla="*/ 33 h 33"/>
                <a:gd name="T4" fmla="*/ 61 w 61"/>
                <a:gd name="T5" fmla="*/ 17 h 33"/>
                <a:gd name="T6" fmla="*/ 58 w 61"/>
                <a:gd name="T7" fmla="*/ 0 h 33"/>
                <a:gd name="T8" fmla="*/ 3 w 61"/>
                <a:gd name="T9" fmla="*/ 0 h 33"/>
                <a:gd name="T10" fmla="*/ 0 w 61"/>
                <a:gd name="T11" fmla="*/ 17 h 33"/>
                <a:gd name="T12" fmla="*/ 3 w 61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33">
                  <a:moveTo>
                    <a:pt x="3" y="33"/>
                  </a:moveTo>
                  <a:cubicBezTo>
                    <a:pt x="58" y="33"/>
                    <a:pt x="58" y="33"/>
                    <a:pt x="58" y="33"/>
                  </a:cubicBezTo>
                  <a:cubicBezTo>
                    <a:pt x="61" y="33"/>
                    <a:pt x="61" y="17"/>
                    <a:pt x="61" y="17"/>
                  </a:cubicBezTo>
                  <a:cubicBezTo>
                    <a:pt x="61" y="13"/>
                    <a:pt x="61" y="0"/>
                    <a:pt x="5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13"/>
                    <a:pt x="0" y="17"/>
                  </a:cubicBezTo>
                  <a:cubicBezTo>
                    <a:pt x="0" y="17"/>
                    <a:pt x="0" y="33"/>
                    <a:pt x="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0"/>
            <p:cNvSpPr>
              <a:spLocks/>
            </p:cNvSpPr>
            <p:nvPr/>
          </p:nvSpPr>
          <p:spPr bwMode="auto">
            <a:xfrm>
              <a:off x="-4055972" y="5828683"/>
              <a:ext cx="236538" cy="293688"/>
            </a:xfrm>
            <a:custGeom>
              <a:avLst/>
              <a:gdLst>
                <a:gd name="T0" fmla="*/ 63 w 63"/>
                <a:gd name="T1" fmla="*/ 7 h 78"/>
                <a:gd name="T2" fmla="*/ 60 w 63"/>
                <a:gd name="T3" fmla="*/ 2 h 78"/>
                <a:gd name="T4" fmla="*/ 60 w 63"/>
                <a:gd name="T5" fmla="*/ 0 h 78"/>
                <a:gd name="T6" fmla="*/ 3 w 63"/>
                <a:gd name="T7" fmla="*/ 0 h 78"/>
                <a:gd name="T8" fmla="*/ 3 w 63"/>
                <a:gd name="T9" fmla="*/ 2 h 78"/>
                <a:gd name="T10" fmla="*/ 0 w 63"/>
                <a:gd name="T11" fmla="*/ 7 h 78"/>
                <a:gd name="T12" fmla="*/ 3 w 63"/>
                <a:gd name="T13" fmla="*/ 12 h 78"/>
                <a:gd name="T14" fmla="*/ 3 w 63"/>
                <a:gd name="T15" fmla="*/ 66 h 78"/>
                <a:gd name="T16" fmla="*/ 15 w 63"/>
                <a:gd name="T17" fmla="*/ 78 h 78"/>
                <a:gd name="T18" fmla="*/ 48 w 63"/>
                <a:gd name="T19" fmla="*/ 78 h 78"/>
                <a:gd name="T20" fmla="*/ 60 w 63"/>
                <a:gd name="T21" fmla="*/ 66 h 78"/>
                <a:gd name="T22" fmla="*/ 60 w 63"/>
                <a:gd name="T23" fmla="*/ 12 h 78"/>
                <a:gd name="T24" fmla="*/ 63 w 63"/>
                <a:gd name="T25" fmla="*/ 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78">
                  <a:moveTo>
                    <a:pt x="63" y="7"/>
                  </a:moveTo>
                  <a:cubicBezTo>
                    <a:pt x="63" y="5"/>
                    <a:pt x="62" y="3"/>
                    <a:pt x="60" y="2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0" y="5"/>
                    <a:pt x="0" y="7"/>
                  </a:cubicBezTo>
                  <a:cubicBezTo>
                    <a:pt x="0" y="9"/>
                    <a:pt x="2" y="11"/>
                    <a:pt x="3" y="1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73"/>
                    <a:pt x="8" y="78"/>
                    <a:pt x="15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55" y="78"/>
                    <a:pt x="60" y="73"/>
                    <a:pt x="60" y="66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2" y="11"/>
                    <a:pt x="63" y="9"/>
                    <a:pt x="6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-3998822" y="5198445"/>
              <a:ext cx="123825" cy="198438"/>
            </a:xfrm>
            <a:custGeom>
              <a:avLst/>
              <a:gdLst>
                <a:gd name="T0" fmla="*/ 33 w 33"/>
                <a:gd name="T1" fmla="*/ 53 h 53"/>
                <a:gd name="T2" fmla="*/ 33 w 33"/>
                <a:gd name="T3" fmla="*/ 25 h 53"/>
                <a:gd name="T4" fmla="*/ 5 w 33"/>
                <a:gd name="T5" fmla="*/ 3 h 53"/>
                <a:gd name="T6" fmla="*/ 0 w 33"/>
                <a:gd name="T7" fmla="*/ 6 h 53"/>
                <a:gd name="T8" fmla="*/ 0 w 33"/>
                <a:gd name="T9" fmla="*/ 53 h 53"/>
                <a:gd name="T10" fmla="*/ 33 w 33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53">
                  <a:moveTo>
                    <a:pt x="33" y="53"/>
                  </a:moveTo>
                  <a:cubicBezTo>
                    <a:pt x="33" y="25"/>
                    <a:pt x="33" y="25"/>
                    <a:pt x="33" y="2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0" y="0"/>
                    <a:pt x="0" y="6"/>
                    <a:pt x="0" y="6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3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-4021047" y="5434983"/>
              <a:ext cx="168275" cy="187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031" name="그룹 1030"/>
          <p:cNvGrpSpPr/>
          <p:nvPr/>
        </p:nvGrpSpPr>
        <p:grpSpPr>
          <a:xfrm>
            <a:off x="8916494" y="2690790"/>
            <a:ext cx="779462" cy="1014412"/>
            <a:chOff x="-2925672" y="989983"/>
            <a:chExt cx="779462" cy="1014412"/>
          </a:xfrm>
          <a:solidFill>
            <a:srgbClr val="FFFFFF"/>
          </a:solidFill>
        </p:grpSpPr>
        <p:sp>
          <p:nvSpPr>
            <p:cNvPr id="24" name="Freeform 13"/>
            <p:cNvSpPr>
              <a:spLocks/>
            </p:cNvSpPr>
            <p:nvPr/>
          </p:nvSpPr>
          <p:spPr bwMode="auto">
            <a:xfrm>
              <a:off x="-2925672" y="1474170"/>
              <a:ext cx="382588" cy="530225"/>
            </a:xfrm>
            <a:custGeom>
              <a:avLst/>
              <a:gdLst>
                <a:gd name="T0" fmla="*/ 77 w 102"/>
                <a:gd name="T1" fmla="*/ 0 h 141"/>
                <a:gd name="T2" fmla="*/ 76 w 102"/>
                <a:gd name="T3" fmla="*/ 0 h 141"/>
                <a:gd name="T4" fmla="*/ 25 w 102"/>
                <a:gd name="T5" fmla="*/ 0 h 141"/>
                <a:gd name="T6" fmla="*/ 25 w 102"/>
                <a:gd name="T7" fmla="*/ 0 h 141"/>
                <a:gd name="T8" fmla="*/ 18 w 102"/>
                <a:gd name="T9" fmla="*/ 3 h 141"/>
                <a:gd name="T10" fmla="*/ 0 w 102"/>
                <a:gd name="T11" fmla="*/ 74 h 141"/>
                <a:gd name="T12" fmla="*/ 12 w 102"/>
                <a:gd name="T13" fmla="*/ 136 h 141"/>
                <a:gd name="T14" fmla="*/ 12 w 102"/>
                <a:gd name="T15" fmla="*/ 136 h 141"/>
                <a:gd name="T16" fmla="*/ 23 w 102"/>
                <a:gd name="T17" fmla="*/ 141 h 141"/>
                <a:gd name="T18" fmla="*/ 79 w 102"/>
                <a:gd name="T19" fmla="*/ 141 h 141"/>
                <a:gd name="T20" fmla="*/ 89 w 102"/>
                <a:gd name="T21" fmla="*/ 137 h 141"/>
                <a:gd name="T22" fmla="*/ 102 w 102"/>
                <a:gd name="T23" fmla="*/ 74 h 141"/>
                <a:gd name="T24" fmla="*/ 84 w 102"/>
                <a:gd name="T25" fmla="*/ 2 h 141"/>
                <a:gd name="T26" fmla="*/ 77 w 102"/>
                <a:gd name="T2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141">
                  <a:moveTo>
                    <a:pt x="77" y="0"/>
                  </a:moveTo>
                  <a:cubicBezTo>
                    <a:pt x="77" y="0"/>
                    <a:pt x="77" y="0"/>
                    <a:pt x="7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1" y="0"/>
                    <a:pt x="19" y="2"/>
                    <a:pt x="18" y="3"/>
                  </a:cubicBezTo>
                  <a:cubicBezTo>
                    <a:pt x="7" y="20"/>
                    <a:pt x="0" y="46"/>
                    <a:pt x="0" y="74"/>
                  </a:cubicBezTo>
                  <a:cubicBezTo>
                    <a:pt x="0" y="98"/>
                    <a:pt x="5" y="119"/>
                    <a:pt x="12" y="136"/>
                  </a:cubicBezTo>
                  <a:cubicBezTo>
                    <a:pt x="12" y="136"/>
                    <a:pt x="12" y="136"/>
                    <a:pt x="12" y="136"/>
                  </a:cubicBezTo>
                  <a:cubicBezTo>
                    <a:pt x="12" y="136"/>
                    <a:pt x="14" y="141"/>
                    <a:pt x="23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85" y="141"/>
                    <a:pt x="88" y="138"/>
                    <a:pt x="89" y="137"/>
                  </a:cubicBezTo>
                  <a:cubicBezTo>
                    <a:pt x="97" y="120"/>
                    <a:pt x="102" y="98"/>
                    <a:pt x="102" y="74"/>
                  </a:cubicBezTo>
                  <a:cubicBezTo>
                    <a:pt x="102" y="46"/>
                    <a:pt x="95" y="20"/>
                    <a:pt x="84" y="2"/>
                  </a:cubicBezTo>
                  <a:cubicBezTo>
                    <a:pt x="83" y="2"/>
                    <a:pt x="81" y="0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14"/>
            <p:cNvSpPr>
              <a:spLocks/>
            </p:cNvSpPr>
            <p:nvPr/>
          </p:nvSpPr>
          <p:spPr bwMode="auto">
            <a:xfrm>
              <a:off x="-2832010" y="989983"/>
              <a:ext cx="190500" cy="450850"/>
            </a:xfrm>
            <a:custGeom>
              <a:avLst/>
              <a:gdLst>
                <a:gd name="T0" fmla="*/ 51 w 51"/>
                <a:gd name="T1" fmla="*/ 114 h 120"/>
                <a:gd name="T2" fmla="*/ 48 w 51"/>
                <a:gd name="T3" fmla="*/ 114 h 120"/>
                <a:gd name="T4" fmla="*/ 48 w 51"/>
                <a:gd name="T5" fmla="*/ 14 h 120"/>
                <a:gd name="T6" fmla="*/ 34 w 51"/>
                <a:gd name="T7" fmla="*/ 0 h 120"/>
                <a:gd name="T8" fmla="*/ 17 w 51"/>
                <a:gd name="T9" fmla="*/ 0 h 120"/>
                <a:gd name="T10" fmla="*/ 4 w 51"/>
                <a:gd name="T11" fmla="*/ 14 h 120"/>
                <a:gd name="T12" fmla="*/ 4 w 51"/>
                <a:gd name="T13" fmla="*/ 114 h 120"/>
                <a:gd name="T14" fmla="*/ 0 w 51"/>
                <a:gd name="T15" fmla="*/ 114 h 120"/>
                <a:gd name="T16" fmla="*/ 0 w 51"/>
                <a:gd name="T17" fmla="*/ 120 h 120"/>
                <a:gd name="T18" fmla="*/ 51 w 51"/>
                <a:gd name="T19" fmla="*/ 120 h 120"/>
                <a:gd name="T20" fmla="*/ 51 w 51"/>
                <a:gd name="T21" fmla="*/ 11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120">
                  <a:moveTo>
                    <a:pt x="51" y="114"/>
                  </a:moveTo>
                  <a:cubicBezTo>
                    <a:pt x="48" y="114"/>
                    <a:pt x="48" y="114"/>
                    <a:pt x="48" y="1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6"/>
                    <a:pt x="42" y="0"/>
                    <a:pt x="3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0" y="0"/>
                    <a:pt x="4" y="6"/>
                    <a:pt x="4" y="14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51" y="120"/>
                    <a:pt x="51" y="120"/>
                    <a:pt x="51" y="120"/>
                  </a:cubicBezTo>
                  <a:lnTo>
                    <a:pt x="5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15"/>
            <p:cNvSpPr>
              <a:spLocks/>
            </p:cNvSpPr>
            <p:nvPr/>
          </p:nvSpPr>
          <p:spPr bwMode="auto">
            <a:xfrm>
              <a:off x="-2333535" y="1163020"/>
              <a:ext cx="187325" cy="841375"/>
            </a:xfrm>
            <a:custGeom>
              <a:avLst/>
              <a:gdLst>
                <a:gd name="T0" fmla="*/ 50 w 50"/>
                <a:gd name="T1" fmla="*/ 104 h 224"/>
                <a:gd name="T2" fmla="*/ 30 w 50"/>
                <a:gd name="T3" fmla="*/ 104 h 224"/>
                <a:gd name="T4" fmla="*/ 30 w 50"/>
                <a:gd name="T5" fmla="*/ 5 h 224"/>
                <a:gd name="T6" fmla="*/ 25 w 50"/>
                <a:gd name="T7" fmla="*/ 0 h 224"/>
                <a:gd name="T8" fmla="*/ 20 w 50"/>
                <a:gd name="T9" fmla="*/ 5 h 224"/>
                <a:gd name="T10" fmla="*/ 20 w 50"/>
                <a:gd name="T11" fmla="*/ 104 h 224"/>
                <a:gd name="T12" fmla="*/ 0 w 50"/>
                <a:gd name="T13" fmla="*/ 104 h 224"/>
                <a:gd name="T14" fmla="*/ 0 w 50"/>
                <a:gd name="T15" fmla="*/ 110 h 224"/>
                <a:gd name="T16" fmla="*/ 3 w 50"/>
                <a:gd name="T17" fmla="*/ 110 h 224"/>
                <a:gd name="T18" fmla="*/ 3 w 50"/>
                <a:gd name="T19" fmla="*/ 210 h 224"/>
                <a:gd name="T20" fmla="*/ 16 w 50"/>
                <a:gd name="T21" fmla="*/ 224 h 224"/>
                <a:gd name="T22" fmla="*/ 33 w 50"/>
                <a:gd name="T23" fmla="*/ 224 h 224"/>
                <a:gd name="T24" fmla="*/ 47 w 50"/>
                <a:gd name="T25" fmla="*/ 210 h 224"/>
                <a:gd name="T26" fmla="*/ 47 w 50"/>
                <a:gd name="T27" fmla="*/ 110 h 224"/>
                <a:gd name="T28" fmla="*/ 50 w 50"/>
                <a:gd name="T29" fmla="*/ 110 h 224"/>
                <a:gd name="T30" fmla="*/ 50 w 50"/>
                <a:gd name="T31" fmla="*/ 10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24">
                  <a:moveTo>
                    <a:pt x="50" y="104"/>
                  </a:moveTo>
                  <a:cubicBezTo>
                    <a:pt x="30" y="104"/>
                    <a:pt x="30" y="104"/>
                    <a:pt x="30" y="104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2"/>
                    <a:pt x="28" y="0"/>
                    <a:pt x="25" y="0"/>
                  </a:cubicBezTo>
                  <a:cubicBezTo>
                    <a:pt x="22" y="0"/>
                    <a:pt x="20" y="2"/>
                    <a:pt x="20" y="5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210"/>
                    <a:pt x="3" y="210"/>
                    <a:pt x="3" y="210"/>
                  </a:cubicBezTo>
                  <a:cubicBezTo>
                    <a:pt x="3" y="218"/>
                    <a:pt x="9" y="224"/>
                    <a:pt x="16" y="224"/>
                  </a:cubicBezTo>
                  <a:cubicBezTo>
                    <a:pt x="33" y="224"/>
                    <a:pt x="33" y="224"/>
                    <a:pt x="33" y="224"/>
                  </a:cubicBezTo>
                  <a:cubicBezTo>
                    <a:pt x="41" y="224"/>
                    <a:pt x="47" y="218"/>
                    <a:pt x="47" y="210"/>
                  </a:cubicBezTo>
                  <a:cubicBezTo>
                    <a:pt x="47" y="110"/>
                    <a:pt x="47" y="110"/>
                    <a:pt x="47" y="110"/>
                  </a:cubicBezTo>
                  <a:cubicBezTo>
                    <a:pt x="50" y="110"/>
                    <a:pt x="50" y="110"/>
                    <a:pt x="50" y="110"/>
                  </a:cubicBezTo>
                  <a:lnTo>
                    <a:pt x="50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-2298610" y="1042370"/>
              <a:ext cx="119063" cy="101600"/>
            </a:xfrm>
            <a:custGeom>
              <a:avLst/>
              <a:gdLst>
                <a:gd name="T0" fmla="*/ 11 w 32"/>
                <a:gd name="T1" fmla="*/ 23 h 27"/>
                <a:gd name="T2" fmla="*/ 20 w 32"/>
                <a:gd name="T3" fmla="*/ 23 h 27"/>
                <a:gd name="T4" fmla="*/ 30 w 32"/>
                <a:gd name="T5" fmla="*/ 8 h 27"/>
                <a:gd name="T6" fmla="*/ 25 w 32"/>
                <a:gd name="T7" fmla="*/ 0 h 27"/>
                <a:gd name="T8" fmla="*/ 7 w 32"/>
                <a:gd name="T9" fmla="*/ 0 h 27"/>
                <a:gd name="T10" fmla="*/ 2 w 32"/>
                <a:gd name="T11" fmla="*/ 8 h 27"/>
                <a:gd name="T12" fmla="*/ 11 w 32"/>
                <a:gd name="T13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7">
                  <a:moveTo>
                    <a:pt x="11" y="23"/>
                  </a:moveTo>
                  <a:cubicBezTo>
                    <a:pt x="14" y="27"/>
                    <a:pt x="18" y="27"/>
                    <a:pt x="20" y="23"/>
                  </a:cubicBezTo>
                  <a:cubicBezTo>
                    <a:pt x="23" y="19"/>
                    <a:pt x="27" y="12"/>
                    <a:pt x="30" y="8"/>
                  </a:cubicBezTo>
                  <a:cubicBezTo>
                    <a:pt x="32" y="3"/>
                    <a:pt x="30" y="0"/>
                    <a:pt x="25" y="0"/>
                  </a:cubicBezTo>
                  <a:cubicBezTo>
                    <a:pt x="20" y="0"/>
                    <a:pt x="12" y="0"/>
                    <a:pt x="7" y="0"/>
                  </a:cubicBezTo>
                  <a:cubicBezTo>
                    <a:pt x="2" y="0"/>
                    <a:pt x="0" y="3"/>
                    <a:pt x="2" y="8"/>
                  </a:cubicBezTo>
                  <a:cubicBezTo>
                    <a:pt x="5" y="12"/>
                    <a:pt x="9" y="19"/>
                    <a:pt x="1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037" name="그룹 1036"/>
          <p:cNvGrpSpPr/>
          <p:nvPr/>
        </p:nvGrpSpPr>
        <p:grpSpPr>
          <a:xfrm>
            <a:off x="10299524" y="2675709"/>
            <a:ext cx="904875" cy="1044575"/>
            <a:chOff x="836703" y="2690195"/>
            <a:chExt cx="904875" cy="1044575"/>
          </a:xfrm>
          <a:solidFill>
            <a:srgbClr val="FFFFFF"/>
          </a:solidFill>
        </p:grpSpPr>
        <p:sp>
          <p:nvSpPr>
            <p:cNvPr id="28" name="Freeform 17"/>
            <p:cNvSpPr>
              <a:spLocks/>
            </p:cNvSpPr>
            <p:nvPr/>
          </p:nvSpPr>
          <p:spPr bwMode="auto">
            <a:xfrm>
              <a:off x="836703" y="3306145"/>
              <a:ext cx="398463" cy="428625"/>
            </a:xfrm>
            <a:custGeom>
              <a:avLst/>
              <a:gdLst>
                <a:gd name="T0" fmla="*/ 85 w 106"/>
                <a:gd name="T1" fmla="*/ 5 h 114"/>
                <a:gd name="T2" fmla="*/ 65 w 106"/>
                <a:gd name="T3" fmla="*/ 7 h 114"/>
                <a:gd name="T4" fmla="*/ 5 w 106"/>
                <a:gd name="T5" fmla="*/ 82 h 114"/>
                <a:gd name="T6" fmla="*/ 7 w 106"/>
                <a:gd name="T7" fmla="*/ 102 h 114"/>
                <a:gd name="T8" fmla="*/ 16 w 106"/>
                <a:gd name="T9" fmla="*/ 109 h 114"/>
                <a:gd name="T10" fmla="*/ 36 w 106"/>
                <a:gd name="T11" fmla="*/ 108 h 114"/>
                <a:gd name="T12" fmla="*/ 101 w 106"/>
                <a:gd name="T13" fmla="*/ 37 h 114"/>
                <a:gd name="T14" fmla="*/ 100 w 106"/>
                <a:gd name="T15" fmla="*/ 17 h 114"/>
                <a:gd name="T16" fmla="*/ 85 w 106"/>
                <a:gd name="T17" fmla="*/ 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14">
                  <a:moveTo>
                    <a:pt x="85" y="5"/>
                  </a:moveTo>
                  <a:cubicBezTo>
                    <a:pt x="80" y="0"/>
                    <a:pt x="71" y="1"/>
                    <a:pt x="65" y="7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0" y="88"/>
                    <a:pt x="1" y="97"/>
                    <a:pt x="7" y="102"/>
                  </a:cubicBezTo>
                  <a:cubicBezTo>
                    <a:pt x="16" y="109"/>
                    <a:pt x="16" y="109"/>
                    <a:pt x="16" y="109"/>
                  </a:cubicBezTo>
                  <a:cubicBezTo>
                    <a:pt x="22" y="114"/>
                    <a:pt x="31" y="114"/>
                    <a:pt x="36" y="108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6" y="31"/>
                    <a:pt x="106" y="22"/>
                    <a:pt x="100" y="17"/>
                  </a:cubicBezTo>
                  <a:lnTo>
                    <a:pt x="8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18"/>
            <p:cNvSpPr>
              <a:spLocks/>
            </p:cNvSpPr>
            <p:nvPr/>
          </p:nvSpPr>
          <p:spPr bwMode="auto">
            <a:xfrm>
              <a:off x="1149440" y="2690195"/>
              <a:ext cx="592138" cy="687388"/>
            </a:xfrm>
            <a:custGeom>
              <a:avLst/>
              <a:gdLst>
                <a:gd name="T0" fmla="*/ 136 w 158"/>
                <a:gd name="T1" fmla="*/ 10 h 183"/>
                <a:gd name="T2" fmla="*/ 0 w 158"/>
                <a:gd name="T3" fmla="*/ 161 h 183"/>
                <a:gd name="T4" fmla="*/ 8 w 158"/>
                <a:gd name="T5" fmla="*/ 167 h 183"/>
                <a:gd name="T6" fmla="*/ 17 w 158"/>
                <a:gd name="T7" fmla="*/ 174 h 183"/>
                <a:gd name="T8" fmla="*/ 24 w 158"/>
                <a:gd name="T9" fmla="*/ 183 h 183"/>
                <a:gd name="T10" fmla="*/ 151 w 158"/>
                <a:gd name="T11" fmla="*/ 23 h 183"/>
                <a:gd name="T12" fmla="*/ 136 w 158"/>
                <a:gd name="T13" fmla="*/ 1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3">
                  <a:moveTo>
                    <a:pt x="136" y="10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2" y="162"/>
                    <a:pt x="6" y="165"/>
                    <a:pt x="8" y="167"/>
                  </a:cubicBezTo>
                  <a:cubicBezTo>
                    <a:pt x="17" y="174"/>
                    <a:pt x="17" y="174"/>
                    <a:pt x="17" y="174"/>
                  </a:cubicBezTo>
                  <a:cubicBezTo>
                    <a:pt x="19" y="176"/>
                    <a:pt x="23" y="180"/>
                    <a:pt x="24" y="183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8" y="0"/>
                    <a:pt x="136" y="10"/>
                    <a:pt x="13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029" name="그룹 1028"/>
          <p:cNvGrpSpPr/>
          <p:nvPr/>
        </p:nvGrpSpPr>
        <p:grpSpPr>
          <a:xfrm>
            <a:off x="4272099" y="2674121"/>
            <a:ext cx="685800" cy="1047750"/>
            <a:chOff x="-6921410" y="975695"/>
            <a:chExt cx="685800" cy="1047750"/>
          </a:xfrm>
          <a:solidFill>
            <a:srgbClr val="FFFFFF"/>
          </a:solidFill>
        </p:grpSpPr>
        <p:sp>
          <p:nvSpPr>
            <p:cNvPr id="30" name="Freeform 19"/>
            <p:cNvSpPr>
              <a:spLocks/>
            </p:cNvSpPr>
            <p:nvPr/>
          </p:nvSpPr>
          <p:spPr bwMode="auto">
            <a:xfrm>
              <a:off x="-6921410" y="978870"/>
              <a:ext cx="250825" cy="311150"/>
            </a:xfrm>
            <a:custGeom>
              <a:avLst/>
              <a:gdLst>
                <a:gd name="T0" fmla="*/ 63 w 67"/>
                <a:gd name="T1" fmla="*/ 71 h 83"/>
                <a:gd name="T2" fmla="*/ 58 w 67"/>
                <a:gd name="T3" fmla="*/ 12 h 83"/>
                <a:gd name="T4" fmla="*/ 46 w 67"/>
                <a:gd name="T5" fmla="*/ 0 h 83"/>
                <a:gd name="T6" fmla="*/ 22 w 67"/>
                <a:gd name="T7" fmla="*/ 0 h 83"/>
                <a:gd name="T8" fmla="*/ 10 w 67"/>
                <a:gd name="T9" fmla="*/ 12 h 83"/>
                <a:gd name="T10" fmla="*/ 3 w 67"/>
                <a:gd name="T11" fmla="*/ 71 h 83"/>
                <a:gd name="T12" fmla="*/ 0 w 67"/>
                <a:gd name="T13" fmla="*/ 76 h 83"/>
                <a:gd name="T14" fmla="*/ 3 w 67"/>
                <a:gd name="T15" fmla="*/ 81 h 83"/>
                <a:gd name="T16" fmla="*/ 3 w 67"/>
                <a:gd name="T17" fmla="*/ 83 h 83"/>
                <a:gd name="T18" fmla="*/ 63 w 67"/>
                <a:gd name="T19" fmla="*/ 83 h 83"/>
                <a:gd name="T20" fmla="*/ 63 w 67"/>
                <a:gd name="T21" fmla="*/ 81 h 83"/>
                <a:gd name="T22" fmla="*/ 67 w 67"/>
                <a:gd name="T23" fmla="*/ 76 h 83"/>
                <a:gd name="T24" fmla="*/ 63 w 67"/>
                <a:gd name="T25" fmla="*/ 7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83">
                  <a:moveTo>
                    <a:pt x="63" y="71"/>
                  </a:moveTo>
                  <a:cubicBezTo>
                    <a:pt x="58" y="12"/>
                    <a:pt x="58" y="12"/>
                    <a:pt x="58" y="12"/>
                  </a:cubicBezTo>
                  <a:cubicBezTo>
                    <a:pt x="58" y="5"/>
                    <a:pt x="52" y="0"/>
                    <a:pt x="4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5" y="0"/>
                    <a:pt x="10" y="5"/>
                    <a:pt x="10" y="12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1" y="72"/>
                    <a:pt x="0" y="74"/>
                    <a:pt x="0" y="76"/>
                  </a:cubicBezTo>
                  <a:cubicBezTo>
                    <a:pt x="0" y="78"/>
                    <a:pt x="1" y="80"/>
                    <a:pt x="3" y="81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5" y="80"/>
                    <a:pt x="67" y="78"/>
                    <a:pt x="67" y="76"/>
                  </a:cubicBezTo>
                  <a:cubicBezTo>
                    <a:pt x="67" y="74"/>
                    <a:pt x="65" y="72"/>
                    <a:pt x="63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0"/>
            <p:cNvSpPr>
              <a:spLocks/>
            </p:cNvSpPr>
            <p:nvPr/>
          </p:nvSpPr>
          <p:spPr bwMode="auto">
            <a:xfrm>
              <a:off x="-6921410" y="1331295"/>
              <a:ext cx="247650" cy="82550"/>
            </a:xfrm>
            <a:custGeom>
              <a:avLst/>
              <a:gdLst>
                <a:gd name="T0" fmla="*/ 63 w 66"/>
                <a:gd name="T1" fmla="*/ 0 h 22"/>
                <a:gd name="T2" fmla="*/ 4 w 66"/>
                <a:gd name="T3" fmla="*/ 0 h 22"/>
                <a:gd name="T4" fmla="*/ 0 w 66"/>
                <a:gd name="T5" fmla="*/ 11 h 22"/>
                <a:gd name="T6" fmla="*/ 4 w 66"/>
                <a:gd name="T7" fmla="*/ 22 h 22"/>
                <a:gd name="T8" fmla="*/ 63 w 66"/>
                <a:gd name="T9" fmla="*/ 22 h 22"/>
                <a:gd name="T10" fmla="*/ 66 w 66"/>
                <a:gd name="T11" fmla="*/ 11 h 22"/>
                <a:gd name="T12" fmla="*/ 63 w 66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22">
                  <a:moveTo>
                    <a:pt x="6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11"/>
                    <a:pt x="0" y="11"/>
                  </a:cubicBezTo>
                  <a:cubicBezTo>
                    <a:pt x="0" y="13"/>
                    <a:pt x="0" y="22"/>
                    <a:pt x="4" y="22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6" y="22"/>
                    <a:pt x="66" y="13"/>
                    <a:pt x="66" y="11"/>
                  </a:cubicBezTo>
                  <a:cubicBezTo>
                    <a:pt x="66" y="11"/>
                    <a:pt x="66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4" name="Freeform 21"/>
            <p:cNvSpPr>
              <a:spLocks/>
            </p:cNvSpPr>
            <p:nvPr/>
          </p:nvSpPr>
          <p:spPr bwMode="auto">
            <a:xfrm>
              <a:off x="-6910297" y="1448770"/>
              <a:ext cx="225425" cy="574675"/>
            </a:xfrm>
            <a:custGeom>
              <a:avLst/>
              <a:gdLst>
                <a:gd name="T0" fmla="*/ 0 w 60"/>
                <a:gd name="T1" fmla="*/ 141 h 153"/>
                <a:gd name="T2" fmla="*/ 12 w 60"/>
                <a:gd name="T3" fmla="*/ 153 h 153"/>
                <a:gd name="T4" fmla="*/ 48 w 60"/>
                <a:gd name="T5" fmla="*/ 153 h 153"/>
                <a:gd name="T6" fmla="*/ 60 w 60"/>
                <a:gd name="T7" fmla="*/ 141 h 153"/>
                <a:gd name="T8" fmla="*/ 60 w 60"/>
                <a:gd name="T9" fmla="*/ 0 h 153"/>
                <a:gd name="T10" fmla="*/ 0 w 60"/>
                <a:gd name="T11" fmla="*/ 0 h 153"/>
                <a:gd name="T12" fmla="*/ 0 w 60"/>
                <a:gd name="T13" fmla="*/ 14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53">
                  <a:moveTo>
                    <a:pt x="0" y="141"/>
                  </a:moveTo>
                  <a:cubicBezTo>
                    <a:pt x="0" y="148"/>
                    <a:pt x="5" y="153"/>
                    <a:pt x="12" y="153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55" y="153"/>
                    <a:pt x="60" y="148"/>
                    <a:pt x="60" y="14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5" name="Freeform 22"/>
            <p:cNvSpPr>
              <a:spLocks/>
            </p:cNvSpPr>
            <p:nvPr/>
          </p:nvSpPr>
          <p:spPr bwMode="auto">
            <a:xfrm>
              <a:off x="-6486435" y="975695"/>
              <a:ext cx="250825" cy="1047750"/>
            </a:xfrm>
            <a:custGeom>
              <a:avLst/>
              <a:gdLst>
                <a:gd name="T0" fmla="*/ 64 w 67"/>
                <a:gd name="T1" fmla="*/ 198 h 279"/>
                <a:gd name="T2" fmla="*/ 64 w 67"/>
                <a:gd name="T3" fmla="*/ 196 h 279"/>
                <a:gd name="T4" fmla="*/ 39 w 67"/>
                <a:gd name="T5" fmla="*/ 196 h 279"/>
                <a:gd name="T6" fmla="*/ 39 w 67"/>
                <a:gd name="T7" fmla="*/ 51 h 279"/>
                <a:gd name="T8" fmla="*/ 45 w 67"/>
                <a:gd name="T9" fmla="*/ 45 h 279"/>
                <a:gd name="T10" fmla="*/ 42 w 67"/>
                <a:gd name="T11" fmla="*/ 9 h 279"/>
                <a:gd name="T12" fmla="*/ 34 w 67"/>
                <a:gd name="T13" fmla="*/ 1 h 279"/>
                <a:gd name="T14" fmla="*/ 34 w 67"/>
                <a:gd name="T15" fmla="*/ 1 h 279"/>
                <a:gd name="T16" fmla="*/ 34 w 67"/>
                <a:gd name="T17" fmla="*/ 1 h 279"/>
                <a:gd name="T18" fmla="*/ 33 w 67"/>
                <a:gd name="T19" fmla="*/ 1 h 279"/>
                <a:gd name="T20" fmla="*/ 33 w 67"/>
                <a:gd name="T21" fmla="*/ 1 h 279"/>
                <a:gd name="T22" fmla="*/ 26 w 67"/>
                <a:gd name="T23" fmla="*/ 9 h 279"/>
                <a:gd name="T24" fmla="*/ 23 w 67"/>
                <a:gd name="T25" fmla="*/ 45 h 279"/>
                <a:gd name="T26" fmla="*/ 28 w 67"/>
                <a:gd name="T27" fmla="*/ 51 h 279"/>
                <a:gd name="T28" fmla="*/ 28 w 67"/>
                <a:gd name="T29" fmla="*/ 196 h 279"/>
                <a:gd name="T30" fmla="*/ 4 w 67"/>
                <a:gd name="T31" fmla="*/ 196 h 279"/>
                <a:gd name="T32" fmla="*/ 4 w 67"/>
                <a:gd name="T33" fmla="*/ 198 h 279"/>
                <a:gd name="T34" fmla="*/ 0 w 67"/>
                <a:gd name="T35" fmla="*/ 203 h 279"/>
                <a:gd name="T36" fmla="*/ 4 w 67"/>
                <a:gd name="T37" fmla="*/ 208 h 279"/>
                <a:gd name="T38" fmla="*/ 10 w 67"/>
                <a:gd name="T39" fmla="*/ 267 h 279"/>
                <a:gd name="T40" fmla="*/ 22 w 67"/>
                <a:gd name="T41" fmla="*/ 279 h 279"/>
                <a:gd name="T42" fmla="*/ 46 w 67"/>
                <a:gd name="T43" fmla="*/ 279 h 279"/>
                <a:gd name="T44" fmla="*/ 58 w 67"/>
                <a:gd name="T45" fmla="*/ 267 h 279"/>
                <a:gd name="T46" fmla="*/ 64 w 67"/>
                <a:gd name="T47" fmla="*/ 208 h 279"/>
                <a:gd name="T48" fmla="*/ 67 w 67"/>
                <a:gd name="T49" fmla="*/ 203 h 279"/>
                <a:gd name="T50" fmla="*/ 64 w 67"/>
                <a:gd name="T51" fmla="*/ 198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" h="279">
                  <a:moveTo>
                    <a:pt x="64" y="198"/>
                  </a:moveTo>
                  <a:cubicBezTo>
                    <a:pt x="64" y="196"/>
                    <a:pt x="64" y="196"/>
                    <a:pt x="64" y="196"/>
                  </a:cubicBezTo>
                  <a:cubicBezTo>
                    <a:pt x="39" y="196"/>
                    <a:pt x="39" y="196"/>
                    <a:pt x="39" y="196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42" y="51"/>
                    <a:pt x="45" y="49"/>
                    <a:pt x="45" y="45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39" y="0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29" y="0"/>
                    <a:pt x="26" y="9"/>
                    <a:pt x="26" y="9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9"/>
                    <a:pt x="26" y="51"/>
                    <a:pt x="28" y="51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4" y="196"/>
                    <a:pt x="4" y="196"/>
                    <a:pt x="4" y="196"/>
                  </a:cubicBezTo>
                  <a:cubicBezTo>
                    <a:pt x="4" y="198"/>
                    <a:pt x="4" y="198"/>
                    <a:pt x="4" y="198"/>
                  </a:cubicBezTo>
                  <a:cubicBezTo>
                    <a:pt x="2" y="199"/>
                    <a:pt x="0" y="201"/>
                    <a:pt x="0" y="203"/>
                  </a:cubicBezTo>
                  <a:cubicBezTo>
                    <a:pt x="0" y="206"/>
                    <a:pt x="2" y="207"/>
                    <a:pt x="4" y="208"/>
                  </a:cubicBezTo>
                  <a:cubicBezTo>
                    <a:pt x="10" y="267"/>
                    <a:pt x="10" y="267"/>
                    <a:pt x="10" y="267"/>
                  </a:cubicBezTo>
                  <a:cubicBezTo>
                    <a:pt x="10" y="274"/>
                    <a:pt x="16" y="279"/>
                    <a:pt x="22" y="279"/>
                  </a:cubicBezTo>
                  <a:cubicBezTo>
                    <a:pt x="46" y="279"/>
                    <a:pt x="46" y="279"/>
                    <a:pt x="46" y="279"/>
                  </a:cubicBezTo>
                  <a:cubicBezTo>
                    <a:pt x="53" y="279"/>
                    <a:pt x="58" y="274"/>
                    <a:pt x="58" y="267"/>
                  </a:cubicBezTo>
                  <a:cubicBezTo>
                    <a:pt x="64" y="208"/>
                    <a:pt x="64" y="208"/>
                    <a:pt x="64" y="208"/>
                  </a:cubicBezTo>
                  <a:cubicBezTo>
                    <a:pt x="66" y="207"/>
                    <a:pt x="67" y="206"/>
                    <a:pt x="67" y="203"/>
                  </a:cubicBezTo>
                  <a:cubicBezTo>
                    <a:pt x="67" y="201"/>
                    <a:pt x="66" y="199"/>
                    <a:pt x="64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26" name="Freeform 23"/>
          <p:cNvSpPr>
            <a:spLocks noEditPoints="1"/>
          </p:cNvSpPr>
          <p:nvPr/>
        </p:nvSpPr>
        <p:spPr bwMode="auto">
          <a:xfrm>
            <a:off x="2230932" y="1017895"/>
            <a:ext cx="1141413" cy="1122363"/>
          </a:xfrm>
          <a:custGeom>
            <a:avLst/>
            <a:gdLst>
              <a:gd name="T0" fmla="*/ 119 w 304"/>
              <a:gd name="T1" fmla="*/ 219 h 299"/>
              <a:gd name="T2" fmla="*/ 105 w 304"/>
              <a:gd name="T3" fmla="*/ 215 h 299"/>
              <a:gd name="T4" fmla="*/ 188 w 304"/>
              <a:gd name="T5" fmla="*/ 133 h 299"/>
              <a:gd name="T6" fmla="*/ 198 w 304"/>
              <a:gd name="T7" fmla="*/ 126 h 299"/>
              <a:gd name="T8" fmla="*/ 206 w 304"/>
              <a:gd name="T9" fmla="*/ 111 h 299"/>
              <a:gd name="T10" fmla="*/ 238 w 304"/>
              <a:gd name="T11" fmla="*/ 86 h 299"/>
              <a:gd name="T12" fmla="*/ 297 w 304"/>
              <a:gd name="T13" fmla="*/ 6 h 299"/>
              <a:gd name="T14" fmla="*/ 217 w 304"/>
              <a:gd name="T15" fmla="*/ 64 h 299"/>
              <a:gd name="T16" fmla="*/ 190 w 304"/>
              <a:gd name="T17" fmla="*/ 95 h 299"/>
              <a:gd name="T18" fmla="*/ 175 w 304"/>
              <a:gd name="T19" fmla="*/ 104 h 299"/>
              <a:gd name="T20" fmla="*/ 168 w 304"/>
              <a:gd name="T21" fmla="*/ 113 h 299"/>
              <a:gd name="T22" fmla="*/ 85 w 304"/>
              <a:gd name="T23" fmla="*/ 195 h 299"/>
              <a:gd name="T24" fmla="*/ 82 w 304"/>
              <a:gd name="T25" fmla="*/ 180 h 299"/>
              <a:gd name="T26" fmla="*/ 28 w 304"/>
              <a:gd name="T27" fmla="*/ 198 h 299"/>
              <a:gd name="T28" fmla="*/ 10 w 304"/>
              <a:gd name="T29" fmla="*/ 251 h 299"/>
              <a:gd name="T30" fmla="*/ 61 w 304"/>
              <a:gd name="T31" fmla="*/ 235 h 299"/>
              <a:gd name="T32" fmla="*/ 61 w 304"/>
              <a:gd name="T33" fmla="*/ 235 h 299"/>
              <a:gd name="T34" fmla="*/ 168 w 304"/>
              <a:gd name="T35" fmla="*/ 130 h 299"/>
              <a:gd name="T36" fmla="*/ 169 w 304"/>
              <a:gd name="T37" fmla="*/ 132 h 299"/>
              <a:gd name="T38" fmla="*/ 171 w 304"/>
              <a:gd name="T39" fmla="*/ 133 h 299"/>
              <a:gd name="T40" fmla="*/ 64 w 304"/>
              <a:gd name="T41" fmla="*/ 238 h 299"/>
              <a:gd name="T42" fmla="*/ 64 w 304"/>
              <a:gd name="T43" fmla="*/ 238 h 299"/>
              <a:gd name="T44" fmla="*/ 47 w 304"/>
              <a:gd name="T45" fmla="*/ 289 h 299"/>
              <a:gd name="T46" fmla="*/ 101 w 304"/>
              <a:gd name="T47" fmla="*/ 272 h 299"/>
              <a:gd name="T48" fmla="*/ 119 w 304"/>
              <a:gd name="T49" fmla="*/ 219 h 299"/>
              <a:gd name="T50" fmla="*/ 23 w 304"/>
              <a:gd name="T51" fmla="*/ 237 h 299"/>
              <a:gd name="T52" fmla="*/ 35 w 304"/>
              <a:gd name="T53" fmla="*/ 205 h 299"/>
              <a:gd name="T54" fmla="*/ 68 w 304"/>
              <a:gd name="T55" fmla="*/ 194 h 299"/>
              <a:gd name="T56" fmla="*/ 56 w 304"/>
              <a:gd name="T57" fmla="*/ 226 h 299"/>
              <a:gd name="T58" fmla="*/ 23 w 304"/>
              <a:gd name="T59" fmla="*/ 237 h 299"/>
              <a:gd name="T60" fmla="*/ 191 w 304"/>
              <a:gd name="T61" fmla="*/ 110 h 299"/>
              <a:gd name="T62" fmla="*/ 194 w 304"/>
              <a:gd name="T63" fmla="*/ 115 h 299"/>
              <a:gd name="T64" fmla="*/ 177 w 304"/>
              <a:gd name="T65" fmla="*/ 113 h 299"/>
              <a:gd name="T66" fmla="*/ 179 w 304"/>
              <a:gd name="T67" fmla="*/ 110 h 299"/>
              <a:gd name="T68" fmla="*/ 191 w 304"/>
              <a:gd name="T69" fmla="*/ 110 h 299"/>
              <a:gd name="T70" fmla="*/ 179 w 304"/>
              <a:gd name="T71" fmla="*/ 122 h 299"/>
              <a:gd name="T72" fmla="*/ 177 w 304"/>
              <a:gd name="T73" fmla="*/ 117 h 299"/>
              <a:gd name="T74" fmla="*/ 193 w 304"/>
              <a:gd name="T75" fmla="*/ 119 h 299"/>
              <a:gd name="T76" fmla="*/ 191 w 304"/>
              <a:gd name="T77" fmla="*/ 122 h 299"/>
              <a:gd name="T78" fmla="*/ 179 w 304"/>
              <a:gd name="T79" fmla="*/ 122 h 299"/>
              <a:gd name="T80" fmla="*/ 61 w 304"/>
              <a:gd name="T81" fmla="*/ 276 h 299"/>
              <a:gd name="T82" fmla="*/ 73 w 304"/>
              <a:gd name="T83" fmla="*/ 243 h 299"/>
              <a:gd name="T84" fmla="*/ 105 w 304"/>
              <a:gd name="T85" fmla="*/ 232 h 299"/>
              <a:gd name="T86" fmla="*/ 94 w 304"/>
              <a:gd name="T87" fmla="*/ 265 h 299"/>
              <a:gd name="T88" fmla="*/ 61 w 304"/>
              <a:gd name="T89" fmla="*/ 27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4" h="299">
                <a:moveTo>
                  <a:pt x="119" y="219"/>
                </a:moveTo>
                <a:cubicBezTo>
                  <a:pt x="116" y="215"/>
                  <a:pt x="111" y="214"/>
                  <a:pt x="105" y="215"/>
                </a:cubicBezTo>
                <a:cubicBezTo>
                  <a:pt x="188" y="133"/>
                  <a:pt x="188" y="133"/>
                  <a:pt x="188" y="133"/>
                </a:cubicBezTo>
                <a:cubicBezTo>
                  <a:pt x="191" y="132"/>
                  <a:pt x="194" y="129"/>
                  <a:pt x="198" y="126"/>
                </a:cubicBezTo>
                <a:cubicBezTo>
                  <a:pt x="202" y="122"/>
                  <a:pt x="205" y="116"/>
                  <a:pt x="206" y="111"/>
                </a:cubicBezTo>
                <a:cubicBezTo>
                  <a:pt x="216" y="105"/>
                  <a:pt x="227" y="97"/>
                  <a:pt x="238" y="86"/>
                </a:cubicBezTo>
                <a:cubicBezTo>
                  <a:pt x="262" y="62"/>
                  <a:pt x="304" y="12"/>
                  <a:pt x="297" y="6"/>
                </a:cubicBezTo>
                <a:cubicBezTo>
                  <a:pt x="291" y="0"/>
                  <a:pt x="240" y="40"/>
                  <a:pt x="217" y="64"/>
                </a:cubicBezTo>
                <a:cubicBezTo>
                  <a:pt x="205" y="74"/>
                  <a:pt x="196" y="86"/>
                  <a:pt x="190" y="95"/>
                </a:cubicBezTo>
                <a:cubicBezTo>
                  <a:pt x="185" y="96"/>
                  <a:pt x="180" y="99"/>
                  <a:pt x="175" y="104"/>
                </a:cubicBezTo>
                <a:cubicBezTo>
                  <a:pt x="172" y="107"/>
                  <a:pt x="170" y="110"/>
                  <a:pt x="168" y="113"/>
                </a:cubicBezTo>
                <a:cubicBezTo>
                  <a:pt x="85" y="195"/>
                  <a:pt x="85" y="195"/>
                  <a:pt x="85" y="195"/>
                </a:cubicBezTo>
                <a:cubicBezTo>
                  <a:pt x="86" y="189"/>
                  <a:pt x="85" y="183"/>
                  <a:pt x="82" y="180"/>
                </a:cubicBezTo>
                <a:cubicBezTo>
                  <a:pt x="72" y="170"/>
                  <a:pt x="48" y="178"/>
                  <a:pt x="28" y="198"/>
                </a:cubicBezTo>
                <a:cubicBezTo>
                  <a:pt x="8" y="217"/>
                  <a:pt x="0" y="241"/>
                  <a:pt x="10" y="251"/>
                </a:cubicBezTo>
                <a:cubicBezTo>
                  <a:pt x="19" y="260"/>
                  <a:pt x="41" y="253"/>
                  <a:pt x="61" y="235"/>
                </a:cubicBezTo>
                <a:cubicBezTo>
                  <a:pt x="61" y="235"/>
                  <a:pt x="61" y="235"/>
                  <a:pt x="61" y="235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8" y="131"/>
                  <a:pt x="168" y="131"/>
                  <a:pt x="169" y="132"/>
                </a:cubicBezTo>
                <a:cubicBezTo>
                  <a:pt x="170" y="132"/>
                  <a:pt x="170" y="133"/>
                  <a:pt x="171" y="133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46" y="257"/>
                  <a:pt x="38" y="280"/>
                  <a:pt x="47" y="289"/>
                </a:cubicBezTo>
                <a:cubicBezTo>
                  <a:pt x="57" y="299"/>
                  <a:pt x="81" y="291"/>
                  <a:pt x="101" y="272"/>
                </a:cubicBezTo>
                <a:cubicBezTo>
                  <a:pt x="121" y="252"/>
                  <a:pt x="129" y="228"/>
                  <a:pt x="119" y="219"/>
                </a:cubicBezTo>
                <a:close/>
                <a:moveTo>
                  <a:pt x="23" y="237"/>
                </a:moveTo>
                <a:cubicBezTo>
                  <a:pt x="18" y="231"/>
                  <a:pt x="23" y="217"/>
                  <a:pt x="35" y="205"/>
                </a:cubicBezTo>
                <a:cubicBezTo>
                  <a:pt x="47" y="193"/>
                  <a:pt x="62" y="188"/>
                  <a:pt x="68" y="194"/>
                </a:cubicBezTo>
                <a:cubicBezTo>
                  <a:pt x="74" y="200"/>
                  <a:pt x="69" y="214"/>
                  <a:pt x="56" y="226"/>
                </a:cubicBezTo>
                <a:cubicBezTo>
                  <a:pt x="44" y="238"/>
                  <a:pt x="29" y="243"/>
                  <a:pt x="23" y="237"/>
                </a:cubicBezTo>
                <a:close/>
                <a:moveTo>
                  <a:pt x="191" y="110"/>
                </a:moveTo>
                <a:cubicBezTo>
                  <a:pt x="193" y="111"/>
                  <a:pt x="194" y="113"/>
                  <a:pt x="194" y="115"/>
                </a:cubicBezTo>
                <a:cubicBezTo>
                  <a:pt x="177" y="113"/>
                  <a:pt x="177" y="113"/>
                  <a:pt x="177" y="113"/>
                </a:cubicBezTo>
                <a:cubicBezTo>
                  <a:pt x="178" y="112"/>
                  <a:pt x="178" y="111"/>
                  <a:pt x="179" y="110"/>
                </a:cubicBezTo>
                <a:cubicBezTo>
                  <a:pt x="183" y="107"/>
                  <a:pt x="188" y="107"/>
                  <a:pt x="191" y="110"/>
                </a:cubicBezTo>
                <a:close/>
                <a:moveTo>
                  <a:pt x="179" y="122"/>
                </a:moveTo>
                <a:cubicBezTo>
                  <a:pt x="178" y="121"/>
                  <a:pt x="177" y="119"/>
                  <a:pt x="177" y="117"/>
                </a:cubicBezTo>
                <a:cubicBezTo>
                  <a:pt x="193" y="119"/>
                  <a:pt x="193" y="119"/>
                  <a:pt x="193" y="119"/>
                </a:cubicBezTo>
                <a:cubicBezTo>
                  <a:pt x="193" y="120"/>
                  <a:pt x="192" y="121"/>
                  <a:pt x="191" y="122"/>
                </a:cubicBezTo>
                <a:cubicBezTo>
                  <a:pt x="188" y="125"/>
                  <a:pt x="182" y="125"/>
                  <a:pt x="179" y="122"/>
                </a:cubicBezTo>
                <a:close/>
                <a:moveTo>
                  <a:pt x="61" y="276"/>
                </a:moveTo>
                <a:cubicBezTo>
                  <a:pt x="55" y="270"/>
                  <a:pt x="60" y="255"/>
                  <a:pt x="73" y="243"/>
                </a:cubicBezTo>
                <a:cubicBezTo>
                  <a:pt x="85" y="231"/>
                  <a:pt x="100" y="226"/>
                  <a:pt x="105" y="232"/>
                </a:cubicBezTo>
                <a:cubicBezTo>
                  <a:pt x="111" y="238"/>
                  <a:pt x="106" y="253"/>
                  <a:pt x="94" y="265"/>
                </a:cubicBezTo>
                <a:cubicBezTo>
                  <a:pt x="82" y="277"/>
                  <a:pt x="67" y="282"/>
                  <a:pt x="61" y="2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030" name="그룹 1029"/>
          <p:cNvGrpSpPr/>
          <p:nvPr/>
        </p:nvGrpSpPr>
        <p:grpSpPr>
          <a:xfrm>
            <a:off x="5561468" y="2657453"/>
            <a:ext cx="1020763" cy="1081087"/>
            <a:chOff x="-5091022" y="964583"/>
            <a:chExt cx="1020763" cy="1081087"/>
          </a:xfrm>
          <a:solidFill>
            <a:srgbClr val="FFFFFF"/>
          </a:solidFill>
        </p:grpSpPr>
        <p:sp>
          <p:nvSpPr>
            <p:cNvPr id="230" name="Freeform 27"/>
            <p:cNvSpPr>
              <a:spLocks/>
            </p:cNvSpPr>
            <p:nvPr/>
          </p:nvSpPr>
          <p:spPr bwMode="auto">
            <a:xfrm>
              <a:off x="-4981485" y="1831358"/>
              <a:ext cx="319088" cy="134938"/>
            </a:xfrm>
            <a:custGeom>
              <a:avLst/>
              <a:gdLst>
                <a:gd name="T0" fmla="*/ 7 w 201"/>
                <a:gd name="T1" fmla="*/ 85 h 85"/>
                <a:gd name="T2" fmla="*/ 196 w 201"/>
                <a:gd name="T3" fmla="*/ 85 h 85"/>
                <a:gd name="T4" fmla="*/ 201 w 201"/>
                <a:gd name="T5" fmla="*/ 0 h 85"/>
                <a:gd name="T6" fmla="*/ 0 w 201"/>
                <a:gd name="T7" fmla="*/ 0 h 85"/>
                <a:gd name="T8" fmla="*/ 7 w 201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85">
                  <a:moveTo>
                    <a:pt x="7" y="85"/>
                  </a:moveTo>
                  <a:lnTo>
                    <a:pt x="196" y="85"/>
                  </a:lnTo>
                  <a:lnTo>
                    <a:pt x="201" y="0"/>
                  </a:lnTo>
                  <a:lnTo>
                    <a:pt x="0" y="0"/>
                  </a:lnTo>
                  <a:lnTo>
                    <a:pt x="7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1" name="Freeform 28"/>
            <p:cNvSpPr>
              <a:spLocks/>
            </p:cNvSpPr>
            <p:nvPr/>
          </p:nvSpPr>
          <p:spPr bwMode="auto">
            <a:xfrm>
              <a:off x="-4970372" y="1985345"/>
              <a:ext cx="295275" cy="52388"/>
            </a:xfrm>
            <a:custGeom>
              <a:avLst/>
              <a:gdLst>
                <a:gd name="T0" fmla="*/ 15 w 79"/>
                <a:gd name="T1" fmla="*/ 14 h 14"/>
                <a:gd name="T2" fmla="*/ 65 w 79"/>
                <a:gd name="T3" fmla="*/ 14 h 14"/>
                <a:gd name="T4" fmla="*/ 79 w 79"/>
                <a:gd name="T5" fmla="*/ 0 h 14"/>
                <a:gd name="T6" fmla="*/ 0 w 79"/>
                <a:gd name="T7" fmla="*/ 0 h 14"/>
                <a:gd name="T8" fmla="*/ 15 w 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4">
                  <a:moveTo>
                    <a:pt x="15" y="14"/>
                  </a:moveTo>
                  <a:cubicBezTo>
                    <a:pt x="65" y="14"/>
                    <a:pt x="65" y="14"/>
                    <a:pt x="65" y="14"/>
                  </a:cubicBezTo>
                  <a:cubicBezTo>
                    <a:pt x="73" y="14"/>
                    <a:pt x="79" y="7"/>
                    <a:pt x="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7" y="14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3" name="Freeform 29"/>
            <p:cNvSpPr>
              <a:spLocks/>
            </p:cNvSpPr>
            <p:nvPr/>
          </p:nvSpPr>
          <p:spPr bwMode="auto">
            <a:xfrm>
              <a:off x="-5091022" y="964583"/>
              <a:ext cx="539750" cy="36513"/>
            </a:xfrm>
            <a:custGeom>
              <a:avLst/>
              <a:gdLst>
                <a:gd name="T0" fmla="*/ 128 w 144"/>
                <a:gd name="T1" fmla="*/ 0 h 10"/>
                <a:gd name="T2" fmla="*/ 15 w 144"/>
                <a:gd name="T3" fmla="*/ 0 h 10"/>
                <a:gd name="T4" fmla="*/ 0 w 144"/>
                <a:gd name="T5" fmla="*/ 10 h 10"/>
                <a:gd name="T6" fmla="*/ 143 w 144"/>
                <a:gd name="T7" fmla="*/ 10 h 10"/>
                <a:gd name="T8" fmla="*/ 128 w 14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0">
                  <a:moveTo>
                    <a:pt x="128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4"/>
                    <a:pt x="0" y="10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4" y="4"/>
                    <a:pt x="143" y="0"/>
                    <a:pt x="1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4" name="Freeform 30"/>
            <p:cNvSpPr>
              <a:spLocks noEditPoints="1"/>
            </p:cNvSpPr>
            <p:nvPr/>
          </p:nvSpPr>
          <p:spPr bwMode="auto">
            <a:xfrm>
              <a:off x="-5091022" y="1016970"/>
              <a:ext cx="536575" cy="776288"/>
            </a:xfrm>
            <a:custGeom>
              <a:avLst/>
              <a:gdLst>
                <a:gd name="T0" fmla="*/ 0 w 143"/>
                <a:gd name="T1" fmla="*/ 1 h 207"/>
                <a:gd name="T2" fmla="*/ 25 w 143"/>
                <a:gd name="T3" fmla="*/ 207 h 207"/>
                <a:gd name="T4" fmla="*/ 117 w 143"/>
                <a:gd name="T5" fmla="*/ 207 h 207"/>
                <a:gd name="T6" fmla="*/ 143 w 143"/>
                <a:gd name="T7" fmla="*/ 1 h 207"/>
                <a:gd name="T8" fmla="*/ 143 w 143"/>
                <a:gd name="T9" fmla="*/ 0 h 207"/>
                <a:gd name="T10" fmla="*/ 0 w 143"/>
                <a:gd name="T11" fmla="*/ 0 h 207"/>
                <a:gd name="T12" fmla="*/ 0 w 143"/>
                <a:gd name="T13" fmla="*/ 1 h 207"/>
                <a:gd name="T14" fmla="*/ 72 w 143"/>
                <a:gd name="T15" fmla="*/ 44 h 207"/>
                <a:gd name="T16" fmla="*/ 101 w 143"/>
                <a:gd name="T17" fmla="*/ 100 h 207"/>
                <a:gd name="T18" fmla="*/ 72 w 143"/>
                <a:gd name="T19" fmla="*/ 156 h 207"/>
                <a:gd name="T20" fmla="*/ 42 w 143"/>
                <a:gd name="T21" fmla="*/ 100 h 207"/>
                <a:gd name="T22" fmla="*/ 72 w 143"/>
                <a:gd name="T23" fmla="*/ 44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3" h="207">
                  <a:moveTo>
                    <a:pt x="0" y="1"/>
                  </a:moveTo>
                  <a:cubicBezTo>
                    <a:pt x="25" y="207"/>
                    <a:pt x="25" y="207"/>
                    <a:pt x="25" y="207"/>
                  </a:cubicBezTo>
                  <a:cubicBezTo>
                    <a:pt x="117" y="207"/>
                    <a:pt x="117" y="207"/>
                    <a:pt x="117" y="207"/>
                  </a:cubicBezTo>
                  <a:cubicBezTo>
                    <a:pt x="143" y="1"/>
                    <a:pt x="143" y="1"/>
                    <a:pt x="143" y="1"/>
                  </a:cubicBezTo>
                  <a:cubicBezTo>
                    <a:pt x="143" y="1"/>
                    <a:pt x="143" y="1"/>
                    <a:pt x="14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  <a:moveTo>
                    <a:pt x="72" y="44"/>
                  </a:moveTo>
                  <a:cubicBezTo>
                    <a:pt x="88" y="44"/>
                    <a:pt x="101" y="69"/>
                    <a:pt x="101" y="100"/>
                  </a:cubicBezTo>
                  <a:cubicBezTo>
                    <a:pt x="101" y="131"/>
                    <a:pt x="88" y="156"/>
                    <a:pt x="72" y="156"/>
                  </a:cubicBezTo>
                  <a:cubicBezTo>
                    <a:pt x="55" y="156"/>
                    <a:pt x="42" y="131"/>
                    <a:pt x="42" y="100"/>
                  </a:cubicBezTo>
                  <a:cubicBezTo>
                    <a:pt x="42" y="69"/>
                    <a:pt x="55" y="44"/>
                    <a:pt x="7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5" name="Freeform 31"/>
            <p:cNvSpPr>
              <a:spLocks/>
            </p:cNvSpPr>
            <p:nvPr/>
          </p:nvSpPr>
          <p:spPr bwMode="auto">
            <a:xfrm>
              <a:off x="-4362360" y="970933"/>
              <a:ext cx="228600" cy="241300"/>
            </a:xfrm>
            <a:custGeom>
              <a:avLst/>
              <a:gdLst>
                <a:gd name="T0" fmla="*/ 61 w 61"/>
                <a:gd name="T1" fmla="*/ 22 h 64"/>
                <a:gd name="T2" fmla="*/ 39 w 61"/>
                <a:gd name="T3" fmla="*/ 0 h 64"/>
                <a:gd name="T4" fmla="*/ 21 w 61"/>
                <a:gd name="T5" fmla="*/ 0 h 64"/>
                <a:gd name="T6" fmla="*/ 0 w 61"/>
                <a:gd name="T7" fmla="*/ 22 h 64"/>
                <a:gd name="T8" fmla="*/ 0 w 61"/>
                <a:gd name="T9" fmla="*/ 64 h 64"/>
                <a:gd name="T10" fmla="*/ 61 w 61"/>
                <a:gd name="T11" fmla="*/ 64 h 64"/>
                <a:gd name="T12" fmla="*/ 61 w 61"/>
                <a:gd name="T13" fmla="*/ 2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64">
                  <a:moveTo>
                    <a:pt x="61" y="22"/>
                  </a:moveTo>
                  <a:cubicBezTo>
                    <a:pt x="61" y="10"/>
                    <a:pt x="51" y="0"/>
                    <a:pt x="39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0"/>
                    <a:pt x="0" y="2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61" y="64"/>
                    <a:pt x="61" y="64"/>
                    <a:pt x="61" y="64"/>
                  </a:cubicBezTo>
                  <a:lnTo>
                    <a:pt x="61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6" name="Freeform 32"/>
            <p:cNvSpPr>
              <a:spLocks noEditPoints="1"/>
            </p:cNvSpPr>
            <p:nvPr/>
          </p:nvSpPr>
          <p:spPr bwMode="auto">
            <a:xfrm>
              <a:off x="-4430622" y="1226520"/>
              <a:ext cx="360363" cy="819150"/>
            </a:xfrm>
            <a:custGeom>
              <a:avLst/>
              <a:gdLst>
                <a:gd name="T0" fmla="*/ 74 w 96"/>
                <a:gd name="T1" fmla="*/ 0 h 218"/>
                <a:gd name="T2" fmla="*/ 22 w 96"/>
                <a:gd name="T3" fmla="*/ 0 h 218"/>
                <a:gd name="T4" fmla="*/ 0 w 96"/>
                <a:gd name="T5" fmla="*/ 21 h 218"/>
                <a:gd name="T6" fmla="*/ 0 w 96"/>
                <a:gd name="T7" fmla="*/ 197 h 218"/>
                <a:gd name="T8" fmla="*/ 22 w 96"/>
                <a:gd name="T9" fmla="*/ 218 h 218"/>
                <a:gd name="T10" fmla="*/ 74 w 96"/>
                <a:gd name="T11" fmla="*/ 218 h 218"/>
                <a:gd name="T12" fmla="*/ 96 w 96"/>
                <a:gd name="T13" fmla="*/ 197 h 218"/>
                <a:gd name="T14" fmla="*/ 96 w 96"/>
                <a:gd name="T15" fmla="*/ 21 h 218"/>
                <a:gd name="T16" fmla="*/ 74 w 96"/>
                <a:gd name="T17" fmla="*/ 0 h 218"/>
                <a:gd name="T18" fmla="*/ 48 w 96"/>
                <a:gd name="T19" fmla="*/ 178 h 218"/>
                <a:gd name="T20" fmla="*/ 21 w 96"/>
                <a:gd name="T21" fmla="*/ 127 h 218"/>
                <a:gd name="T22" fmla="*/ 48 w 96"/>
                <a:gd name="T23" fmla="*/ 76 h 218"/>
                <a:gd name="T24" fmla="*/ 75 w 96"/>
                <a:gd name="T25" fmla="*/ 127 h 218"/>
                <a:gd name="T26" fmla="*/ 48 w 96"/>
                <a:gd name="T27" fmla="*/ 17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218">
                  <a:moveTo>
                    <a:pt x="74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09"/>
                    <a:pt x="10" y="218"/>
                    <a:pt x="22" y="218"/>
                  </a:cubicBezTo>
                  <a:cubicBezTo>
                    <a:pt x="74" y="218"/>
                    <a:pt x="74" y="218"/>
                    <a:pt x="74" y="218"/>
                  </a:cubicBezTo>
                  <a:cubicBezTo>
                    <a:pt x="86" y="218"/>
                    <a:pt x="96" y="209"/>
                    <a:pt x="96" y="197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6" y="9"/>
                    <a:pt x="86" y="0"/>
                    <a:pt x="74" y="0"/>
                  </a:cubicBezTo>
                  <a:close/>
                  <a:moveTo>
                    <a:pt x="48" y="178"/>
                  </a:moveTo>
                  <a:cubicBezTo>
                    <a:pt x="33" y="178"/>
                    <a:pt x="21" y="155"/>
                    <a:pt x="21" y="127"/>
                  </a:cubicBezTo>
                  <a:cubicBezTo>
                    <a:pt x="21" y="99"/>
                    <a:pt x="33" y="76"/>
                    <a:pt x="48" y="76"/>
                  </a:cubicBezTo>
                  <a:cubicBezTo>
                    <a:pt x="63" y="76"/>
                    <a:pt x="75" y="99"/>
                    <a:pt x="75" y="127"/>
                  </a:cubicBezTo>
                  <a:cubicBezTo>
                    <a:pt x="75" y="155"/>
                    <a:pt x="63" y="178"/>
                    <a:pt x="48" y="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034" name="그룹 1033"/>
          <p:cNvGrpSpPr/>
          <p:nvPr/>
        </p:nvGrpSpPr>
        <p:grpSpPr>
          <a:xfrm>
            <a:off x="3909866" y="1098857"/>
            <a:ext cx="963612" cy="960438"/>
            <a:chOff x="5126128" y="1058245"/>
            <a:chExt cx="963612" cy="960438"/>
          </a:xfrm>
          <a:solidFill>
            <a:srgbClr val="FFFFFF"/>
          </a:solidFill>
        </p:grpSpPr>
        <p:sp>
          <p:nvSpPr>
            <p:cNvPr id="148" name="Freeform 101"/>
            <p:cNvSpPr>
              <a:spLocks noEditPoints="1"/>
            </p:cNvSpPr>
            <p:nvPr/>
          </p:nvSpPr>
          <p:spPr bwMode="auto">
            <a:xfrm>
              <a:off x="5346790" y="1136033"/>
              <a:ext cx="742950" cy="882650"/>
            </a:xfrm>
            <a:custGeom>
              <a:avLst/>
              <a:gdLst>
                <a:gd name="T0" fmla="*/ 182 w 198"/>
                <a:gd name="T1" fmla="*/ 139 h 235"/>
                <a:gd name="T2" fmla="*/ 169 w 198"/>
                <a:gd name="T3" fmla="*/ 178 h 235"/>
                <a:gd name="T4" fmla="*/ 175 w 198"/>
                <a:gd name="T5" fmla="*/ 209 h 235"/>
                <a:gd name="T6" fmla="*/ 147 w 198"/>
                <a:gd name="T7" fmla="*/ 219 h 235"/>
                <a:gd name="T8" fmla="*/ 152 w 198"/>
                <a:gd name="T9" fmla="*/ 202 h 235"/>
                <a:gd name="T10" fmla="*/ 152 w 198"/>
                <a:gd name="T11" fmla="*/ 133 h 235"/>
                <a:gd name="T12" fmla="*/ 150 w 198"/>
                <a:gd name="T13" fmla="*/ 121 h 235"/>
                <a:gd name="T14" fmla="*/ 182 w 198"/>
                <a:gd name="T15" fmla="*/ 65 h 235"/>
                <a:gd name="T16" fmla="*/ 117 w 198"/>
                <a:gd name="T17" fmla="*/ 0 h 235"/>
                <a:gd name="T18" fmla="*/ 117 w 198"/>
                <a:gd name="T19" fmla="*/ 0 h 235"/>
                <a:gd name="T20" fmla="*/ 117 w 198"/>
                <a:gd name="T21" fmla="*/ 0 h 235"/>
                <a:gd name="T22" fmla="*/ 0 w 198"/>
                <a:gd name="T23" fmla="*/ 0 h 235"/>
                <a:gd name="T24" fmla="*/ 0 w 198"/>
                <a:gd name="T25" fmla="*/ 81 h 235"/>
                <a:gd name="T26" fmla="*/ 54 w 198"/>
                <a:gd name="T27" fmla="*/ 81 h 235"/>
                <a:gd name="T28" fmla="*/ 91 w 198"/>
                <a:gd name="T29" fmla="*/ 125 h 235"/>
                <a:gd name="T30" fmla="*/ 90 w 198"/>
                <a:gd name="T31" fmla="*/ 133 h 235"/>
                <a:gd name="T32" fmla="*/ 90 w 198"/>
                <a:gd name="T33" fmla="*/ 136 h 235"/>
                <a:gd name="T34" fmla="*/ 91 w 198"/>
                <a:gd name="T35" fmla="*/ 135 h 235"/>
                <a:gd name="T36" fmla="*/ 102 w 198"/>
                <a:gd name="T37" fmla="*/ 146 h 235"/>
                <a:gd name="T38" fmla="*/ 95 w 198"/>
                <a:gd name="T39" fmla="*/ 155 h 235"/>
                <a:gd name="T40" fmla="*/ 102 w 198"/>
                <a:gd name="T41" fmla="*/ 165 h 235"/>
                <a:gd name="T42" fmla="*/ 95 w 198"/>
                <a:gd name="T43" fmla="*/ 174 h 235"/>
                <a:gd name="T44" fmla="*/ 102 w 198"/>
                <a:gd name="T45" fmla="*/ 184 h 235"/>
                <a:gd name="T46" fmla="*/ 95 w 198"/>
                <a:gd name="T47" fmla="*/ 194 h 235"/>
                <a:gd name="T48" fmla="*/ 102 w 198"/>
                <a:gd name="T49" fmla="*/ 203 h 235"/>
                <a:gd name="T50" fmla="*/ 92 w 198"/>
                <a:gd name="T51" fmla="*/ 213 h 235"/>
                <a:gd name="T52" fmla="*/ 121 w 198"/>
                <a:gd name="T53" fmla="*/ 233 h 235"/>
                <a:gd name="T54" fmla="*/ 139 w 198"/>
                <a:gd name="T55" fmla="*/ 227 h 235"/>
                <a:gd name="T56" fmla="*/ 182 w 198"/>
                <a:gd name="T57" fmla="*/ 219 h 235"/>
                <a:gd name="T58" fmla="*/ 188 w 198"/>
                <a:gd name="T59" fmla="*/ 148 h 235"/>
                <a:gd name="T60" fmla="*/ 182 w 198"/>
                <a:gd name="T61" fmla="*/ 139 h 235"/>
                <a:gd name="T62" fmla="*/ 118 w 198"/>
                <a:gd name="T63" fmla="*/ 29 h 235"/>
                <a:gd name="T64" fmla="*/ 130 w 198"/>
                <a:gd name="T65" fmla="*/ 40 h 235"/>
                <a:gd name="T66" fmla="*/ 118 w 198"/>
                <a:gd name="T67" fmla="*/ 52 h 235"/>
                <a:gd name="T68" fmla="*/ 107 w 198"/>
                <a:gd name="T69" fmla="*/ 40 h 235"/>
                <a:gd name="T70" fmla="*/ 118 w 198"/>
                <a:gd name="T71" fmla="*/ 29 h 235"/>
                <a:gd name="T72" fmla="*/ 95 w 198"/>
                <a:gd name="T73" fmla="*/ 75 h 235"/>
                <a:gd name="T74" fmla="*/ 84 w 198"/>
                <a:gd name="T75" fmla="*/ 63 h 235"/>
                <a:gd name="T76" fmla="*/ 95 w 198"/>
                <a:gd name="T77" fmla="*/ 52 h 235"/>
                <a:gd name="T78" fmla="*/ 107 w 198"/>
                <a:gd name="T79" fmla="*/ 63 h 235"/>
                <a:gd name="T80" fmla="*/ 95 w 198"/>
                <a:gd name="T81" fmla="*/ 75 h 235"/>
                <a:gd name="T82" fmla="*/ 118 w 198"/>
                <a:gd name="T83" fmla="*/ 97 h 235"/>
                <a:gd name="T84" fmla="*/ 107 w 198"/>
                <a:gd name="T85" fmla="*/ 86 h 235"/>
                <a:gd name="T86" fmla="*/ 118 w 198"/>
                <a:gd name="T87" fmla="*/ 75 h 235"/>
                <a:gd name="T88" fmla="*/ 130 w 198"/>
                <a:gd name="T89" fmla="*/ 86 h 235"/>
                <a:gd name="T90" fmla="*/ 118 w 198"/>
                <a:gd name="T91" fmla="*/ 97 h 235"/>
                <a:gd name="T92" fmla="*/ 130 w 198"/>
                <a:gd name="T93" fmla="*/ 63 h 235"/>
                <a:gd name="T94" fmla="*/ 141 w 198"/>
                <a:gd name="T95" fmla="*/ 52 h 235"/>
                <a:gd name="T96" fmla="*/ 152 w 198"/>
                <a:gd name="T97" fmla="*/ 63 h 235"/>
                <a:gd name="T98" fmla="*/ 141 w 198"/>
                <a:gd name="T99" fmla="*/ 75 h 235"/>
                <a:gd name="T100" fmla="*/ 130 w 198"/>
                <a:gd name="T101" fmla="*/ 6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" h="235">
                  <a:moveTo>
                    <a:pt x="182" y="139"/>
                  </a:moveTo>
                  <a:cubicBezTo>
                    <a:pt x="168" y="149"/>
                    <a:pt x="165" y="162"/>
                    <a:pt x="169" y="178"/>
                  </a:cubicBezTo>
                  <a:cubicBezTo>
                    <a:pt x="172" y="188"/>
                    <a:pt x="176" y="198"/>
                    <a:pt x="175" y="209"/>
                  </a:cubicBezTo>
                  <a:cubicBezTo>
                    <a:pt x="172" y="223"/>
                    <a:pt x="157" y="222"/>
                    <a:pt x="147" y="219"/>
                  </a:cubicBezTo>
                  <a:cubicBezTo>
                    <a:pt x="150" y="214"/>
                    <a:pt x="152" y="208"/>
                    <a:pt x="152" y="202"/>
                  </a:cubicBezTo>
                  <a:cubicBezTo>
                    <a:pt x="152" y="133"/>
                    <a:pt x="152" y="133"/>
                    <a:pt x="152" y="133"/>
                  </a:cubicBezTo>
                  <a:cubicBezTo>
                    <a:pt x="152" y="129"/>
                    <a:pt x="151" y="125"/>
                    <a:pt x="150" y="121"/>
                  </a:cubicBezTo>
                  <a:cubicBezTo>
                    <a:pt x="169" y="110"/>
                    <a:pt x="182" y="89"/>
                    <a:pt x="182" y="65"/>
                  </a:cubicBezTo>
                  <a:cubicBezTo>
                    <a:pt x="182" y="29"/>
                    <a:pt x="153" y="0"/>
                    <a:pt x="117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9" y="101"/>
                    <a:pt x="73" y="117"/>
                    <a:pt x="91" y="125"/>
                  </a:cubicBezTo>
                  <a:cubicBezTo>
                    <a:pt x="91" y="127"/>
                    <a:pt x="90" y="130"/>
                    <a:pt x="90" y="133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97" y="135"/>
                    <a:pt x="102" y="140"/>
                    <a:pt x="102" y="146"/>
                  </a:cubicBezTo>
                  <a:cubicBezTo>
                    <a:pt x="102" y="150"/>
                    <a:pt x="99" y="154"/>
                    <a:pt x="95" y="155"/>
                  </a:cubicBezTo>
                  <a:cubicBezTo>
                    <a:pt x="99" y="157"/>
                    <a:pt x="102" y="160"/>
                    <a:pt x="102" y="165"/>
                  </a:cubicBezTo>
                  <a:cubicBezTo>
                    <a:pt x="102" y="169"/>
                    <a:pt x="99" y="173"/>
                    <a:pt x="95" y="174"/>
                  </a:cubicBezTo>
                  <a:cubicBezTo>
                    <a:pt x="99" y="176"/>
                    <a:pt x="102" y="180"/>
                    <a:pt x="102" y="184"/>
                  </a:cubicBezTo>
                  <a:cubicBezTo>
                    <a:pt x="102" y="188"/>
                    <a:pt x="99" y="192"/>
                    <a:pt x="95" y="194"/>
                  </a:cubicBezTo>
                  <a:cubicBezTo>
                    <a:pt x="99" y="195"/>
                    <a:pt x="102" y="199"/>
                    <a:pt x="102" y="203"/>
                  </a:cubicBezTo>
                  <a:cubicBezTo>
                    <a:pt x="102" y="209"/>
                    <a:pt x="97" y="213"/>
                    <a:pt x="92" y="213"/>
                  </a:cubicBezTo>
                  <a:cubicBezTo>
                    <a:pt x="97" y="225"/>
                    <a:pt x="108" y="233"/>
                    <a:pt x="121" y="233"/>
                  </a:cubicBezTo>
                  <a:cubicBezTo>
                    <a:pt x="128" y="233"/>
                    <a:pt x="134" y="231"/>
                    <a:pt x="139" y="227"/>
                  </a:cubicBezTo>
                  <a:cubicBezTo>
                    <a:pt x="154" y="235"/>
                    <a:pt x="172" y="234"/>
                    <a:pt x="182" y="219"/>
                  </a:cubicBezTo>
                  <a:cubicBezTo>
                    <a:pt x="198" y="197"/>
                    <a:pt x="163" y="166"/>
                    <a:pt x="188" y="148"/>
                  </a:cubicBezTo>
                  <a:cubicBezTo>
                    <a:pt x="193" y="144"/>
                    <a:pt x="188" y="135"/>
                    <a:pt x="182" y="139"/>
                  </a:cubicBezTo>
                  <a:close/>
                  <a:moveTo>
                    <a:pt x="118" y="29"/>
                  </a:moveTo>
                  <a:cubicBezTo>
                    <a:pt x="124" y="29"/>
                    <a:pt x="130" y="34"/>
                    <a:pt x="130" y="40"/>
                  </a:cubicBezTo>
                  <a:cubicBezTo>
                    <a:pt x="130" y="47"/>
                    <a:pt x="124" y="52"/>
                    <a:pt x="118" y="52"/>
                  </a:cubicBezTo>
                  <a:cubicBezTo>
                    <a:pt x="112" y="52"/>
                    <a:pt x="107" y="47"/>
                    <a:pt x="107" y="40"/>
                  </a:cubicBezTo>
                  <a:cubicBezTo>
                    <a:pt x="107" y="34"/>
                    <a:pt x="112" y="29"/>
                    <a:pt x="118" y="29"/>
                  </a:cubicBezTo>
                  <a:close/>
                  <a:moveTo>
                    <a:pt x="95" y="75"/>
                  </a:moveTo>
                  <a:cubicBezTo>
                    <a:pt x="89" y="75"/>
                    <a:pt x="84" y="69"/>
                    <a:pt x="84" y="63"/>
                  </a:cubicBezTo>
                  <a:cubicBezTo>
                    <a:pt x="84" y="57"/>
                    <a:pt x="89" y="52"/>
                    <a:pt x="95" y="52"/>
                  </a:cubicBezTo>
                  <a:cubicBezTo>
                    <a:pt x="102" y="52"/>
                    <a:pt x="107" y="57"/>
                    <a:pt x="107" y="63"/>
                  </a:cubicBezTo>
                  <a:cubicBezTo>
                    <a:pt x="107" y="69"/>
                    <a:pt x="102" y="75"/>
                    <a:pt x="95" y="75"/>
                  </a:cubicBezTo>
                  <a:close/>
                  <a:moveTo>
                    <a:pt x="118" y="97"/>
                  </a:moveTo>
                  <a:cubicBezTo>
                    <a:pt x="112" y="97"/>
                    <a:pt x="107" y="92"/>
                    <a:pt x="107" y="86"/>
                  </a:cubicBezTo>
                  <a:cubicBezTo>
                    <a:pt x="107" y="80"/>
                    <a:pt x="112" y="75"/>
                    <a:pt x="118" y="75"/>
                  </a:cubicBezTo>
                  <a:cubicBezTo>
                    <a:pt x="124" y="75"/>
                    <a:pt x="130" y="80"/>
                    <a:pt x="130" y="86"/>
                  </a:cubicBezTo>
                  <a:cubicBezTo>
                    <a:pt x="130" y="92"/>
                    <a:pt x="124" y="97"/>
                    <a:pt x="118" y="97"/>
                  </a:cubicBezTo>
                  <a:close/>
                  <a:moveTo>
                    <a:pt x="130" y="63"/>
                  </a:moveTo>
                  <a:cubicBezTo>
                    <a:pt x="130" y="57"/>
                    <a:pt x="135" y="52"/>
                    <a:pt x="141" y="52"/>
                  </a:cubicBezTo>
                  <a:cubicBezTo>
                    <a:pt x="147" y="52"/>
                    <a:pt x="152" y="57"/>
                    <a:pt x="152" y="63"/>
                  </a:cubicBezTo>
                  <a:cubicBezTo>
                    <a:pt x="152" y="69"/>
                    <a:pt x="147" y="75"/>
                    <a:pt x="141" y="75"/>
                  </a:cubicBezTo>
                  <a:cubicBezTo>
                    <a:pt x="135" y="75"/>
                    <a:pt x="130" y="69"/>
                    <a:pt x="13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9" name="Freeform 102"/>
            <p:cNvSpPr>
              <a:spLocks/>
            </p:cNvSpPr>
            <p:nvPr/>
          </p:nvSpPr>
          <p:spPr bwMode="auto">
            <a:xfrm>
              <a:off x="5126128" y="1058245"/>
              <a:ext cx="187325" cy="442913"/>
            </a:xfrm>
            <a:custGeom>
              <a:avLst/>
              <a:gdLst>
                <a:gd name="T0" fmla="*/ 0 w 50"/>
                <a:gd name="T1" fmla="*/ 16 h 118"/>
                <a:gd name="T2" fmla="*/ 0 w 50"/>
                <a:gd name="T3" fmla="*/ 103 h 118"/>
                <a:gd name="T4" fmla="*/ 8 w 50"/>
                <a:gd name="T5" fmla="*/ 116 h 118"/>
                <a:gd name="T6" fmla="*/ 50 w 50"/>
                <a:gd name="T7" fmla="*/ 104 h 118"/>
                <a:gd name="T8" fmla="*/ 50 w 50"/>
                <a:gd name="T9" fmla="*/ 20 h 118"/>
                <a:gd name="T10" fmla="*/ 8 w 50"/>
                <a:gd name="T11" fmla="*/ 3 h 118"/>
                <a:gd name="T12" fmla="*/ 0 w 50"/>
                <a:gd name="T13" fmla="*/ 1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18">
                  <a:moveTo>
                    <a:pt x="0" y="16"/>
                  </a:moveTo>
                  <a:cubicBezTo>
                    <a:pt x="0" y="103"/>
                    <a:pt x="0" y="103"/>
                    <a:pt x="0" y="103"/>
                  </a:cubicBezTo>
                  <a:cubicBezTo>
                    <a:pt x="0" y="110"/>
                    <a:pt x="1" y="118"/>
                    <a:pt x="8" y="116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2" y="0"/>
                    <a:pt x="0" y="6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52" name="Freeform 105"/>
          <p:cNvSpPr>
            <a:spLocks noEditPoints="1"/>
          </p:cNvSpPr>
          <p:nvPr/>
        </p:nvSpPr>
        <p:spPr bwMode="auto">
          <a:xfrm>
            <a:off x="5410999" y="1102032"/>
            <a:ext cx="844550" cy="954088"/>
          </a:xfrm>
          <a:custGeom>
            <a:avLst/>
            <a:gdLst>
              <a:gd name="T0" fmla="*/ 213 w 225"/>
              <a:gd name="T1" fmla="*/ 231 h 254"/>
              <a:gd name="T2" fmla="*/ 124 w 225"/>
              <a:gd name="T3" fmla="*/ 231 h 254"/>
              <a:gd name="T4" fmla="*/ 124 w 225"/>
              <a:gd name="T5" fmla="*/ 191 h 254"/>
              <a:gd name="T6" fmla="*/ 225 w 225"/>
              <a:gd name="T7" fmla="*/ 81 h 254"/>
              <a:gd name="T8" fmla="*/ 225 w 225"/>
              <a:gd name="T9" fmla="*/ 76 h 254"/>
              <a:gd name="T10" fmla="*/ 212 w 225"/>
              <a:gd name="T11" fmla="*/ 76 h 254"/>
              <a:gd name="T12" fmla="*/ 210 w 225"/>
              <a:gd name="T13" fmla="*/ 76 h 254"/>
              <a:gd name="T14" fmla="*/ 195 w 225"/>
              <a:gd name="T15" fmla="*/ 76 h 254"/>
              <a:gd name="T16" fmla="*/ 114 w 225"/>
              <a:gd name="T17" fmla="*/ 0 h 254"/>
              <a:gd name="T18" fmla="*/ 34 w 225"/>
              <a:gd name="T19" fmla="*/ 76 h 254"/>
              <a:gd name="T20" fmla="*/ 16 w 225"/>
              <a:gd name="T21" fmla="*/ 76 h 254"/>
              <a:gd name="T22" fmla="*/ 3 w 225"/>
              <a:gd name="T23" fmla="*/ 76 h 254"/>
              <a:gd name="T24" fmla="*/ 3 w 225"/>
              <a:gd name="T25" fmla="*/ 81 h 254"/>
              <a:gd name="T26" fmla="*/ 101 w 225"/>
              <a:gd name="T27" fmla="*/ 191 h 254"/>
              <a:gd name="T28" fmla="*/ 101 w 225"/>
              <a:gd name="T29" fmla="*/ 231 h 254"/>
              <a:gd name="T30" fmla="*/ 12 w 225"/>
              <a:gd name="T31" fmla="*/ 231 h 254"/>
              <a:gd name="T32" fmla="*/ 0 w 225"/>
              <a:gd name="T33" fmla="*/ 243 h 254"/>
              <a:gd name="T34" fmla="*/ 12 w 225"/>
              <a:gd name="T35" fmla="*/ 254 h 254"/>
              <a:gd name="T36" fmla="*/ 213 w 225"/>
              <a:gd name="T37" fmla="*/ 254 h 254"/>
              <a:gd name="T38" fmla="*/ 225 w 225"/>
              <a:gd name="T39" fmla="*/ 243 h 254"/>
              <a:gd name="T40" fmla="*/ 213 w 225"/>
              <a:gd name="T41" fmla="*/ 231 h 254"/>
              <a:gd name="T42" fmla="*/ 176 w 225"/>
              <a:gd name="T43" fmla="*/ 80 h 254"/>
              <a:gd name="T44" fmla="*/ 114 w 225"/>
              <a:gd name="T45" fmla="*/ 141 h 254"/>
              <a:gd name="T46" fmla="*/ 60 w 225"/>
              <a:gd name="T47" fmla="*/ 108 h 254"/>
              <a:gd name="T48" fmla="*/ 124 w 225"/>
              <a:gd name="T49" fmla="*/ 20 h 254"/>
              <a:gd name="T50" fmla="*/ 176 w 225"/>
              <a:gd name="T51" fmla="*/ 80 h 254"/>
              <a:gd name="T52" fmla="*/ 56 w 225"/>
              <a:gd name="T53" fmla="*/ 98 h 254"/>
              <a:gd name="T54" fmla="*/ 54 w 225"/>
              <a:gd name="T55" fmla="*/ 89 h 254"/>
              <a:gd name="T56" fmla="*/ 104 w 225"/>
              <a:gd name="T57" fmla="*/ 20 h 254"/>
              <a:gd name="T58" fmla="*/ 113 w 225"/>
              <a:gd name="T59" fmla="*/ 19 h 254"/>
              <a:gd name="T60" fmla="*/ 56 w 225"/>
              <a:gd name="T61" fmla="*/ 98 h 254"/>
              <a:gd name="T62" fmla="*/ 90 w 225"/>
              <a:gd name="T63" fmla="*/ 24 h 254"/>
              <a:gd name="T64" fmla="*/ 53 w 225"/>
              <a:gd name="T65" fmla="*/ 74 h 254"/>
              <a:gd name="T66" fmla="*/ 90 w 225"/>
              <a:gd name="T67" fmla="*/ 24 h 254"/>
              <a:gd name="T68" fmla="*/ 16 w 225"/>
              <a:gd name="T69" fmla="*/ 86 h 254"/>
              <a:gd name="T70" fmla="*/ 34 w 225"/>
              <a:gd name="T71" fmla="*/ 86 h 254"/>
              <a:gd name="T72" fmla="*/ 114 w 225"/>
              <a:gd name="T73" fmla="*/ 162 h 254"/>
              <a:gd name="T74" fmla="*/ 195 w 225"/>
              <a:gd name="T75" fmla="*/ 86 h 254"/>
              <a:gd name="T76" fmla="*/ 212 w 225"/>
              <a:gd name="T77" fmla="*/ 86 h 254"/>
              <a:gd name="T78" fmla="*/ 114 w 225"/>
              <a:gd name="T79" fmla="*/ 179 h 254"/>
              <a:gd name="T80" fmla="*/ 16 w 225"/>
              <a:gd name="T81" fmla="*/ 86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25" h="254">
                <a:moveTo>
                  <a:pt x="213" y="231"/>
                </a:moveTo>
                <a:cubicBezTo>
                  <a:pt x="124" y="231"/>
                  <a:pt x="124" y="231"/>
                  <a:pt x="124" y="231"/>
                </a:cubicBezTo>
                <a:cubicBezTo>
                  <a:pt x="124" y="191"/>
                  <a:pt x="124" y="191"/>
                  <a:pt x="124" y="191"/>
                </a:cubicBezTo>
                <a:cubicBezTo>
                  <a:pt x="181" y="187"/>
                  <a:pt x="225" y="139"/>
                  <a:pt x="225" y="81"/>
                </a:cubicBezTo>
                <a:cubicBezTo>
                  <a:pt x="225" y="79"/>
                  <a:pt x="225" y="77"/>
                  <a:pt x="225" y="76"/>
                </a:cubicBezTo>
                <a:cubicBezTo>
                  <a:pt x="212" y="76"/>
                  <a:pt x="212" y="76"/>
                  <a:pt x="212" y="76"/>
                </a:cubicBezTo>
                <a:cubicBezTo>
                  <a:pt x="210" y="76"/>
                  <a:pt x="210" y="76"/>
                  <a:pt x="210" y="76"/>
                </a:cubicBezTo>
                <a:cubicBezTo>
                  <a:pt x="195" y="76"/>
                  <a:pt x="195" y="76"/>
                  <a:pt x="195" y="76"/>
                </a:cubicBezTo>
                <a:cubicBezTo>
                  <a:pt x="192" y="33"/>
                  <a:pt x="157" y="0"/>
                  <a:pt x="114" y="0"/>
                </a:cubicBezTo>
                <a:cubicBezTo>
                  <a:pt x="71" y="0"/>
                  <a:pt x="36" y="33"/>
                  <a:pt x="34" y="76"/>
                </a:cubicBezTo>
                <a:cubicBezTo>
                  <a:pt x="16" y="76"/>
                  <a:pt x="16" y="76"/>
                  <a:pt x="16" y="76"/>
                </a:cubicBezTo>
                <a:cubicBezTo>
                  <a:pt x="3" y="76"/>
                  <a:pt x="3" y="76"/>
                  <a:pt x="3" y="76"/>
                </a:cubicBezTo>
                <a:cubicBezTo>
                  <a:pt x="3" y="77"/>
                  <a:pt x="3" y="79"/>
                  <a:pt x="3" y="81"/>
                </a:cubicBezTo>
                <a:cubicBezTo>
                  <a:pt x="3" y="138"/>
                  <a:pt x="46" y="184"/>
                  <a:pt x="101" y="191"/>
                </a:cubicBezTo>
                <a:cubicBezTo>
                  <a:pt x="101" y="231"/>
                  <a:pt x="101" y="231"/>
                  <a:pt x="101" y="231"/>
                </a:cubicBezTo>
                <a:cubicBezTo>
                  <a:pt x="12" y="231"/>
                  <a:pt x="12" y="231"/>
                  <a:pt x="12" y="231"/>
                </a:cubicBezTo>
                <a:cubicBezTo>
                  <a:pt x="5" y="231"/>
                  <a:pt x="0" y="236"/>
                  <a:pt x="0" y="243"/>
                </a:cubicBezTo>
                <a:cubicBezTo>
                  <a:pt x="0" y="249"/>
                  <a:pt x="5" y="254"/>
                  <a:pt x="12" y="254"/>
                </a:cubicBezTo>
                <a:cubicBezTo>
                  <a:pt x="213" y="254"/>
                  <a:pt x="213" y="254"/>
                  <a:pt x="213" y="254"/>
                </a:cubicBezTo>
                <a:cubicBezTo>
                  <a:pt x="220" y="254"/>
                  <a:pt x="225" y="249"/>
                  <a:pt x="225" y="243"/>
                </a:cubicBezTo>
                <a:cubicBezTo>
                  <a:pt x="225" y="236"/>
                  <a:pt x="220" y="231"/>
                  <a:pt x="213" y="231"/>
                </a:cubicBezTo>
                <a:close/>
                <a:moveTo>
                  <a:pt x="176" y="80"/>
                </a:moveTo>
                <a:cubicBezTo>
                  <a:pt x="176" y="114"/>
                  <a:pt x="148" y="141"/>
                  <a:pt x="114" y="141"/>
                </a:cubicBezTo>
                <a:cubicBezTo>
                  <a:pt x="90" y="141"/>
                  <a:pt x="70" y="128"/>
                  <a:pt x="60" y="108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53" y="24"/>
                  <a:pt x="176" y="49"/>
                  <a:pt x="176" y="80"/>
                </a:cubicBezTo>
                <a:close/>
                <a:moveTo>
                  <a:pt x="56" y="98"/>
                </a:moveTo>
                <a:cubicBezTo>
                  <a:pt x="55" y="95"/>
                  <a:pt x="54" y="92"/>
                  <a:pt x="54" y="89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107" y="19"/>
                  <a:pt x="110" y="19"/>
                  <a:pt x="113" y="19"/>
                </a:cubicBezTo>
                <a:lnTo>
                  <a:pt x="56" y="98"/>
                </a:lnTo>
                <a:close/>
                <a:moveTo>
                  <a:pt x="90" y="24"/>
                </a:moveTo>
                <a:cubicBezTo>
                  <a:pt x="53" y="74"/>
                  <a:pt x="53" y="74"/>
                  <a:pt x="53" y="74"/>
                </a:cubicBezTo>
                <a:cubicBezTo>
                  <a:pt x="55" y="52"/>
                  <a:pt x="70" y="32"/>
                  <a:pt x="90" y="24"/>
                </a:cubicBezTo>
                <a:close/>
                <a:moveTo>
                  <a:pt x="16" y="86"/>
                </a:moveTo>
                <a:cubicBezTo>
                  <a:pt x="34" y="86"/>
                  <a:pt x="34" y="86"/>
                  <a:pt x="34" y="86"/>
                </a:cubicBezTo>
                <a:cubicBezTo>
                  <a:pt x="36" y="128"/>
                  <a:pt x="71" y="162"/>
                  <a:pt x="114" y="162"/>
                </a:cubicBezTo>
                <a:cubicBezTo>
                  <a:pt x="157" y="162"/>
                  <a:pt x="192" y="128"/>
                  <a:pt x="195" y="86"/>
                </a:cubicBezTo>
                <a:cubicBezTo>
                  <a:pt x="212" y="86"/>
                  <a:pt x="212" y="86"/>
                  <a:pt x="212" y="86"/>
                </a:cubicBezTo>
                <a:cubicBezTo>
                  <a:pt x="210" y="138"/>
                  <a:pt x="167" y="179"/>
                  <a:pt x="114" y="179"/>
                </a:cubicBezTo>
                <a:cubicBezTo>
                  <a:pt x="62" y="179"/>
                  <a:pt x="19" y="138"/>
                  <a:pt x="16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039" name="그룹 1038"/>
          <p:cNvGrpSpPr/>
          <p:nvPr/>
        </p:nvGrpSpPr>
        <p:grpSpPr>
          <a:xfrm>
            <a:off x="2944630" y="2627290"/>
            <a:ext cx="723900" cy="1141412"/>
            <a:chOff x="-2111285" y="6317633"/>
            <a:chExt cx="723900" cy="1141412"/>
          </a:xfrm>
          <a:solidFill>
            <a:srgbClr val="FFFFFF"/>
          </a:solidFill>
        </p:grpSpPr>
        <p:sp>
          <p:nvSpPr>
            <p:cNvPr id="153" name="Freeform 106"/>
            <p:cNvSpPr>
              <a:spLocks/>
            </p:cNvSpPr>
            <p:nvPr/>
          </p:nvSpPr>
          <p:spPr bwMode="auto">
            <a:xfrm>
              <a:off x="-1973172" y="6317633"/>
              <a:ext cx="458788" cy="214313"/>
            </a:xfrm>
            <a:custGeom>
              <a:avLst/>
              <a:gdLst>
                <a:gd name="T0" fmla="*/ 116 w 122"/>
                <a:gd name="T1" fmla="*/ 57 h 57"/>
                <a:gd name="T2" fmla="*/ 118 w 122"/>
                <a:gd name="T3" fmla="*/ 52 h 57"/>
                <a:gd name="T4" fmla="*/ 118 w 122"/>
                <a:gd name="T5" fmla="*/ 52 h 57"/>
                <a:gd name="T6" fmla="*/ 90 w 122"/>
                <a:gd name="T7" fmla="*/ 30 h 57"/>
                <a:gd name="T8" fmla="*/ 55 w 122"/>
                <a:gd name="T9" fmla="*/ 8 h 57"/>
                <a:gd name="T10" fmla="*/ 50 w 122"/>
                <a:gd name="T11" fmla="*/ 5 h 57"/>
                <a:gd name="T12" fmla="*/ 20 w 122"/>
                <a:gd name="T13" fmla="*/ 31 h 57"/>
                <a:gd name="T14" fmla="*/ 5 w 122"/>
                <a:gd name="T15" fmla="*/ 53 h 57"/>
                <a:gd name="T16" fmla="*/ 5 w 122"/>
                <a:gd name="T17" fmla="*/ 53 h 57"/>
                <a:gd name="T18" fmla="*/ 6 w 122"/>
                <a:gd name="T19" fmla="*/ 57 h 57"/>
                <a:gd name="T20" fmla="*/ 116 w 122"/>
                <a:gd name="T2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57">
                  <a:moveTo>
                    <a:pt x="116" y="57"/>
                  </a:moveTo>
                  <a:cubicBezTo>
                    <a:pt x="122" y="56"/>
                    <a:pt x="118" y="52"/>
                    <a:pt x="118" y="5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3" y="45"/>
                    <a:pt x="102" y="33"/>
                    <a:pt x="90" y="30"/>
                  </a:cubicBezTo>
                  <a:cubicBezTo>
                    <a:pt x="75" y="26"/>
                    <a:pt x="50" y="16"/>
                    <a:pt x="55" y="8"/>
                  </a:cubicBezTo>
                  <a:cubicBezTo>
                    <a:pt x="55" y="8"/>
                    <a:pt x="59" y="0"/>
                    <a:pt x="50" y="5"/>
                  </a:cubicBezTo>
                  <a:cubicBezTo>
                    <a:pt x="41" y="10"/>
                    <a:pt x="25" y="19"/>
                    <a:pt x="20" y="31"/>
                  </a:cubicBezTo>
                  <a:cubicBezTo>
                    <a:pt x="17" y="41"/>
                    <a:pt x="11" y="49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0" y="56"/>
                    <a:pt x="6" y="57"/>
                  </a:cubicBezTo>
                  <a:cubicBezTo>
                    <a:pt x="116" y="57"/>
                    <a:pt x="116" y="57"/>
                    <a:pt x="116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107"/>
            <p:cNvSpPr>
              <a:spLocks/>
            </p:cNvSpPr>
            <p:nvPr/>
          </p:nvSpPr>
          <p:spPr bwMode="auto">
            <a:xfrm>
              <a:off x="-2111285" y="7319345"/>
              <a:ext cx="723900" cy="139700"/>
            </a:xfrm>
            <a:custGeom>
              <a:avLst/>
              <a:gdLst>
                <a:gd name="T0" fmla="*/ 0 w 193"/>
                <a:gd name="T1" fmla="*/ 0 h 37"/>
                <a:gd name="T2" fmla="*/ 0 w 193"/>
                <a:gd name="T3" fmla="*/ 23 h 37"/>
                <a:gd name="T4" fmla="*/ 14 w 193"/>
                <a:gd name="T5" fmla="*/ 37 h 37"/>
                <a:gd name="T6" fmla="*/ 179 w 193"/>
                <a:gd name="T7" fmla="*/ 37 h 37"/>
                <a:gd name="T8" fmla="*/ 193 w 193"/>
                <a:gd name="T9" fmla="*/ 23 h 37"/>
                <a:gd name="T10" fmla="*/ 193 w 193"/>
                <a:gd name="T11" fmla="*/ 0 h 37"/>
                <a:gd name="T12" fmla="*/ 0 w 193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3" h="37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6" y="37"/>
                    <a:pt x="14" y="37"/>
                  </a:cubicBezTo>
                  <a:cubicBezTo>
                    <a:pt x="179" y="37"/>
                    <a:pt x="179" y="37"/>
                    <a:pt x="179" y="37"/>
                  </a:cubicBezTo>
                  <a:cubicBezTo>
                    <a:pt x="187" y="37"/>
                    <a:pt x="193" y="31"/>
                    <a:pt x="193" y="23"/>
                  </a:cubicBezTo>
                  <a:cubicBezTo>
                    <a:pt x="193" y="0"/>
                    <a:pt x="193" y="0"/>
                    <a:pt x="19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108"/>
            <p:cNvSpPr>
              <a:spLocks/>
            </p:cNvSpPr>
            <p:nvPr/>
          </p:nvSpPr>
          <p:spPr bwMode="auto">
            <a:xfrm>
              <a:off x="-2111285" y="6579570"/>
              <a:ext cx="723900" cy="158750"/>
            </a:xfrm>
            <a:custGeom>
              <a:avLst/>
              <a:gdLst>
                <a:gd name="T0" fmla="*/ 193 w 193"/>
                <a:gd name="T1" fmla="*/ 42 h 42"/>
                <a:gd name="T2" fmla="*/ 193 w 193"/>
                <a:gd name="T3" fmla="*/ 30 h 42"/>
                <a:gd name="T4" fmla="*/ 179 w 193"/>
                <a:gd name="T5" fmla="*/ 17 h 42"/>
                <a:gd name="T6" fmla="*/ 178 w 193"/>
                <a:gd name="T7" fmla="*/ 17 h 42"/>
                <a:gd name="T8" fmla="*/ 178 w 193"/>
                <a:gd name="T9" fmla="*/ 11 h 42"/>
                <a:gd name="T10" fmla="*/ 167 w 193"/>
                <a:gd name="T11" fmla="*/ 0 h 42"/>
                <a:gd name="T12" fmla="*/ 26 w 193"/>
                <a:gd name="T13" fmla="*/ 0 h 42"/>
                <a:gd name="T14" fmla="*/ 15 w 193"/>
                <a:gd name="T15" fmla="*/ 11 h 42"/>
                <a:gd name="T16" fmla="*/ 15 w 193"/>
                <a:gd name="T17" fmla="*/ 17 h 42"/>
                <a:gd name="T18" fmla="*/ 14 w 193"/>
                <a:gd name="T19" fmla="*/ 17 h 42"/>
                <a:gd name="T20" fmla="*/ 0 w 193"/>
                <a:gd name="T21" fmla="*/ 30 h 42"/>
                <a:gd name="T22" fmla="*/ 0 w 193"/>
                <a:gd name="T23" fmla="*/ 42 h 42"/>
                <a:gd name="T24" fmla="*/ 193 w 193"/>
                <a:gd name="T2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3" h="42">
                  <a:moveTo>
                    <a:pt x="193" y="42"/>
                  </a:moveTo>
                  <a:cubicBezTo>
                    <a:pt x="193" y="30"/>
                    <a:pt x="193" y="30"/>
                    <a:pt x="193" y="30"/>
                  </a:cubicBezTo>
                  <a:cubicBezTo>
                    <a:pt x="193" y="23"/>
                    <a:pt x="187" y="17"/>
                    <a:pt x="179" y="17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78" y="11"/>
                    <a:pt x="178" y="11"/>
                    <a:pt x="178" y="11"/>
                  </a:cubicBezTo>
                  <a:cubicBezTo>
                    <a:pt x="178" y="5"/>
                    <a:pt x="173" y="0"/>
                    <a:pt x="16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5" y="5"/>
                    <a:pt x="15" y="11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6" y="17"/>
                    <a:pt x="0" y="23"/>
                    <a:pt x="0" y="30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19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109"/>
            <p:cNvSpPr>
              <a:spLocks noEditPoints="1"/>
            </p:cNvSpPr>
            <p:nvPr/>
          </p:nvSpPr>
          <p:spPr bwMode="auto">
            <a:xfrm>
              <a:off x="-2111285" y="6793883"/>
              <a:ext cx="723900" cy="473075"/>
            </a:xfrm>
            <a:custGeom>
              <a:avLst/>
              <a:gdLst>
                <a:gd name="T0" fmla="*/ 0 w 193"/>
                <a:gd name="T1" fmla="*/ 0 h 126"/>
                <a:gd name="T2" fmla="*/ 0 w 193"/>
                <a:gd name="T3" fmla="*/ 126 h 126"/>
                <a:gd name="T4" fmla="*/ 193 w 193"/>
                <a:gd name="T5" fmla="*/ 126 h 126"/>
                <a:gd name="T6" fmla="*/ 193 w 193"/>
                <a:gd name="T7" fmla="*/ 0 h 126"/>
                <a:gd name="T8" fmla="*/ 0 w 193"/>
                <a:gd name="T9" fmla="*/ 0 h 126"/>
                <a:gd name="T10" fmla="*/ 145 w 193"/>
                <a:gd name="T11" fmla="*/ 84 h 126"/>
                <a:gd name="T12" fmla="*/ 131 w 193"/>
                <a:gd name="T13" fmla="*/ 98 h 126"/>
                <a:gd name="T14" fmla="*/ 62 w 193"/>
                <a:gd name="T15" fmla="*/ 98 h 126"/>
                <a:gd name="T16" fmla="*/ 49 w 193"/>
                <a:gd name="T17" fmla="*/ 84 h 126"/>
                <a:gd name="T18" fmla="*/ 49 w 193"/>
                <a:gd name="T19" fmla="*/ 51 h 126"/>
                <a:gd name="T20" fmla="*/ 62 w 193"/>
                <a:gd name="T21" fmla="*/ 37 h 126"/>
                <a:gd name="T22" fmla="*/ 131 w 193"/>
                <a:gd name="T23" fmla="*/ 37 h 126"/>
                <a:gd name="T24" fmla="*/ 145 w 193"/>
                <a:gd name="T25" fmla="*/ 51 h 126"/>
                <a:gd name="T26" fmla="*/ 145 w 193"/>
                <a:gd name="T27" fmla="*/ 8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3" h="126">
                  <a:moveTo>
                    <a:pt x="0" y="0"/>
                  </a:moveTo>
                  <a:cubicBezTo>
                    <a:pt x="0" y="126"/>
                    <a:pt x="0" y="126"/>
                    <a:pt x="0" y="126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93" y="0"/>
                    <a:pt x="193" y="0"/>
                    <a:pt x="193" y="0"/>
                  </a:cubicBezTo>
                  <a:lnTo>
                    <a:pt x="0" y="0"/>
                  </a:lnTo>
                  <a:close/>
                  <a:moveTo>
                    <a:pt x="145" y="84"/>
                  </a:moveTo>
                  <a:cubicBezTo>
                    <a:pt x="145" y="92"/>
                    <a:pt x="138" y="98"/>
                    <a:pt x="131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55" y="98"/>
                    <a:pt x="49" y="92"/>
                    <a:pt x="49" y="84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43"/>
                    <a:pt x="55" y="37"/>
                    <a:pt x="62" y="37"/>
                  </a:cubicBezTo>
                  <a:cubicBezTo>
                    <a:pt x="131" y="37"/>
                    <a:pt x="131" y="37"/>
                    <a:pt x="131" y="37"/>
                  </a:cubicBezTo>
                  <a:cubicBezTo>
                    <a:pt x="138" y="37"/>
                    <a:pt x="145" y="43"/>
                    <a:pt x="145" y="51"/>
                  </a:cubicBezTo>
                  <a:lnTo>
                    <a:pt x="145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58" name="Freeform 110"/>
          <p:cNvSpPr>
            <a:spLocks noEditPoints="1"/>
          </p:cNvSpPr>
          <p:nvPr/>
        </p:nvSpPr>
        <p:spPr bwMode="auto">
          <a:xfrm>
            <a:off x="6793070" y="1143307"/>
            <a:ext cx="765175" cy="871538"/>
          </a:xfrm>
          <a:custGeom>
            <a:avLst/>
            <a:gdLst>
              <a:gd name="T0" fmla="*/ 191 w 204"/>
              <a:gd name="T1" fmla="*/ 95 h 232"/>
              <a:gd name="T2" fmla="*/ 175 w 204"/>
              <a:gd name="T3" fmla="*/ 42 h 232"/>
              <a:gd name="T4" fmla="*/ 146 w 204"/>
              <a:gd name="T5" fmla="*/ 12 h 232"/>
              <a:gd name="T6" fmla="*/ 114 w 204"/>
              <a:gd name="T7" fmla="*/ 11 h 232"/>
              <a:gd name="T8" fmla="*/ 99 w 204"/>
              <a:gd name="T9" fmla="*/ 12 h 232"/>
              <a:gd name="T10" fmla="*/ 91 w 204"/>
              <a:gd name="T11" fmla="*/ 9 h 232"/>
              <a:gd name="T12" fmla="*/ 25 w 204"/>
              <a:gd name="T13" fmla="*/ 52 h 232"/>
              <a:gd name="T14" fmla="*/ 20 w 204"/>
              <a:gd name="T15" fmla="*/ 74 h 232"/>
              <a:gd name="T16" fmla="*/ 0 w 204"/>
              <a:gd name="T17" fmla="*/ 124 h 232"/>
              <a:gd name="T18" fmla="*/ 34 w 204"/>
              <a:gd name="T19" fmla="*/ 180 h 232"/>
              <a:gd name="T20" fmla="*/ 49 w 204"/>
              <a:gd name="T21" fmla="*/ 205 h 232"/>
              <a:gd name="T22" fmla="*/ 106 w 204"/>
              <a:gd name="T23" fmla="*/ 227 h 232"/>
              <a:gd name="T24" fmla="*/ 167 w 204"/>
              <a:gd name="T25" fmla="*/ 197 h 232"/>
              <a:gd name="T26" fmla="*/ 187 w 204"/>
              <a:gd name="T27" fmla="*/ 156 h 232"/>
              <a:gd name="T28" fmla="*/ 204 w 204"/>
              <a:gd name="T29" fmla="*/ 120 h 232"/>
              <a:gd name="T30" fmla="*/ 191 w 204"/>
              <a:gd name="T31" fmla="*/ 95 h 232"/>
              <a:gd name="T32" fmla="*/ 193 w 204"/>
              <a:gd name="T33" fmla="*/ 123 h 232"/>
              <a:gd name="T34" fmla="*/ 158 w 204"/>
              <a:gd name="T35" fmla="*/ 164 h 232"/>
              <a:gd name="T36" fmla="*/ 107 w 204"/>
              <a:gd name="T37" fmla="*/ 188 h 232"/>
              <a:gd name="T38" fmla="*/ 57 w 204"/>
              <a:gd name="T39" fmla="*/ 171 h 232"/>
              <a:gd name="T40" fmla="*/ 37 w 204"/>
              <a:gd name="T41" fmla="*/ 150 h 232"/>
              <a:gd name="T42" fmla="*/ 6 w 204"/>
              <a:gd name="T43" fmla="*/ 124 h 232"/>
              <a:gd name="T44" fmla="*/ 32 w 204"/>
              <a:gd name="T45" fmla="*/ 95 h 232"/>
              <a:gd name="T46" fmla="*/ 71 w 204"/>
              <a:gd name="T47" fmla="*/ 54 h 232"/>
              <a:gd name="T48" fmla="*/ 95 w 204"/>
              <a:gd name="T49" fmla="*/ 49 h 232"/>
              <a:gd name="T50" fmla="*/ 111 w 204"/>
              <a:gd name="T51" fmla="*/ 50 h 232"/>
              <a:gd name="T52" fmla="*/ 121 w 204"/>
              <a:gd name="T53" fmla="*/ 49 h 232"/>
              <a:gd name="T54" fmla="*/ 154 w 204"/>
              <a:gd name="T55" fmla="*/ 72 h 232"/>
              <a:gd name="T56" fmla="*/ 184 w 204"/>
              <a:gd name="T57" fmla="*/ 113 h 232"/>
              <a:gd name="T58" fmla="*/ 197 w 204"/>
              <a:gd name="T59" fmla="*/ 121 h 232"/>
              <a:gd name="T60" fmla="*/ 193 w 204"/>
              <a:gd name="T61" fmla="*/ 12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4" h="232">
                <a:moveTo>
                  <a:pt x="191" y="95"/>
                </a:moveTo>
                <a:cubicBezTo>
                  <a:pt x="187" y="88"/>
                  <a:pt x="184" y="59"/>
                  <a:pt x="175" y="42"/>
                </a:cubicBezTo>
                <a:cubicBezTo>
                  <a:pt x="166" y="24"/>
                  <a:pt x="159" y="18"/>
                  <a:pt x="146" y="12"/>
                </a:cubicBezTo>
                <a:cubicBezTo>
                  <a:pt x="134" y="6"/>
                  <a:pt x="122" y="7"/>
                  <a:pt x="114" y="11"/>
                </a:cubicBezTo>
                <a:cubicBezTo>
                  <a:pt x="107" y="13"/>
                  <a:pt x="103" y="13"/>
                  <a:pt x="99" y="12"/>
                </a:cubicBezTo>
                <a:cubicBezTo>
                  <a:pt x="95" y="10"/>
                  <a:pt x="91" y="9"/>
                  <a:pt x="91" y="9"/>
                </a:cubicBezTo>
                <a:cubicBezTo>
                  <a:pt x="39" y="0"/>
                  <a:pt x="28" y="45"/>
                  <a:pt x="25" y="52"/>
                </a:cubicBezTo>
                <a:cubicBezTo>
                  <a:pt x="22" y="60"/>
                  <a:pt x="20" y="74"/>
                  <a:pt x="20" y="74"/>
                </a:cubicBezTo>
                <a:cubicBezTo>
                  <a:pt x="14" y="101"/>
                  <a:pt x="0" y="124"/>
                  <a:pt x="0" y="124"/>
                </a:cubicBezTo>
                <a:cubicBezTo>
                  <a:pt x="0" y="124"/>
                  <a:pt x="21" y="152"/>
                  <a:pt x="34" y="180"/>
                </a:cubicBezTo>
                <a:cubicBezTo>
                  <a:pt x="34" y="180"/>
                  <a:pt x="44" y="198"/>
                  <a:pt x="49" y="205"/>
                </a:cubicBezTo>
                <a:cubicBezTo>
                  <a:pt x="54" y="212"/>
                  <a:pt x="61" y="229"/>
                  <a:pt x="106" y="227"/>
                </a:cubicBezTo>
                <a:cubicBezTo>
                  <a:pt x="106" y="227"/>
                  <a:pt x="144" y="232"/>
                  <a:pt x="167" y="197"/>
                </a:cubicBezTo>
                <a:cubicBezTo>
                  <a:pt x="167" y="197"/>
                  <a:pt x="178" y="183"/>
                  <a:pt x="187" y="156"/>
                </a:cubicBezTo>
                <a:cubicBezTo>
                  <a:pt x="187" y="156"/>
                  <a:pt x="197" y="123"/>
                  <a:pt x="204" y="120"/>
                </a:cubicBezTo>
                <a:cubicBezTo>
                  <a:pt x="200" y="117"/>
                  <a:pt x="195" y="103"/>
                  <a:pt x="191" y="95"/>
                </a:cubicBezTo>
                <a:close/>
                <a:moveTo>
                  <a:pt x="193" y="123"/>
                </a:moveTo>
                <a:cubicBezTo>
                  <a:pt x="193" y="123"/>
                  <a:pt x="174" y="134"/>
                  <a:pt x="158" y="164"/>
                </a:cubicBezTo>
                <a:cubicBezTo>
                  <a:pt x="158" y="164"/>
                  <a:pt x="149" y="187"/>
                  <a:pt x="107" y="188"/>
                </a:cubicBezTo>
                <a:cubicBezTo>
                  <a:pt x="107" y="188"/>
                  <a:pt x="73" y="190"/>
                  <a:pt x="57" y="171"/>
                </a:cubicBezTo>
                <a:cubicBezTo>
                  <a:pt x="57" y="171"/>
                  <a:pt x="41" y="156"/>
                  <a:pt x="37" y="150"/>
                </a:cubicBezTo>
                <a:cubicBezTo>
                  <a:pt x="34" y="146"/>
                  <a:pt x="19" y="127"/>
                  <a:pt x="6" y="124"/>
                </a:cubicBezTo>
                <a:cubicBezTo>
                  <a:pt x="15" y="122"/>
                  <a:pt x="20" y="110"/>
                  <a:pt x="32" y="95"/>
                </a:cubicBezTo>
                <a:cubicBezTo>
                  <a:pt x="46" y="78"/>
                  <a:pt x="64" y="60"/>
                  <a:pt x="71" y="54"/>
                </a:cubicBezTo>
                <a:cubicBezTo>
                  <a:pt x="79" y="48"/>
                  <a:pt x="90" y="48"/>
                  <a:pt x="95" y="49"/>
                </a:cubicBezTo>
                <a:cubicBezTo>
                  <a:pt x="99" y="51"/>
                  <a:pt x="106" y="51"/>
                  <a:pt x="111" y="50"/>
                </a:cubicBezTo>
                <a:cubicBezTo>
                  <a:pt x="114" y="49"/>
                  <a:pt x="117" y="48"/>
                  <a:pt x="121" y="49"/>
                </a:cubicBezTo>
                <a:cubicBezTo>
                  <a:pt x="134" y="51"/>
                  <a:pt x="149" y="63"/>
                  <a:pt x="154" y="72"/>
                </a:cubicBezTo>
                <a:cubicBezTo>
                  <a:pt x="166" y="93"/>
                  <a:pt x="184" y="113"/>
                  <a:pt x="184" y="113"/>
                </a:cubicBezTo>
                <a:cubicBezTo>
                  <a:pt x="188" y="118"/>
                  <a:pt x="193" y="121"/>
                  <a:pt x="197" y="121"/>
                </a:cubicBezTo>
                <a:cubicBezTo>
                  <a:pt x="196" y="122"/>
                  <a:pt x="194" y="122"/>
                  <a:pt x="193" y="1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11102799" y="1016307"/>
            <a:ext cx="412750" cy="1125538"/>
            <a:chOff x="7308939" y="2464329"/>
            <a:chExt cx="412750" cy="1125538"/>
          </a:xfrm>
          <a:solidFill>
            <a:srgbClr val="FFFFFF"/>
          </a:solidFill>
        </p:grpSpPr>
        <p:sp>
          <p:nvSpPr>
            <p:cNvPr id="1024" name="Freeform 112"/>
            <p:cNvSpPr>
              <a:spLocks/>
            </p:cNvSpPr>
            <p:nvPr/>
          </p:nvSpPr>
          <p:spPr bwMode="auto">
            <a:xfrm>
              <a:off x="7308939" y="2943754"/>
              <a:ext cx="412750" cy="646113"/>
            </a:xfrm>
            <a:custGeom>
              <a:avLst/>
              <a:gdLst>
                <a:gd name="T0" fmla="*/ 95 w 110"/>
                <a:gd name="T1" fmla="*/ 54 h 172"/>
                <a:gd name="T2" fmla="*/ 95 w 110"/>
                <a:gd name="T3" fmla="*/ 17 h 172"/>
                <a:gd name="T4" fmla="*/ 79 w 110"/>
                <a:gd name="T5" fmla="*/ 0 h 172"/>
                <a:gd name="T6" fmla="*/ 31 w 110"/>
                <a:gd name="T7" fmla="*/ 0 h 172"/>
                <a:gd name="T8" fmla="*/ 14 w 110"/>
                <a:gd name="T9" fmla="*/ 17 h 172"/>
                <a:gd name="T10" fmla="*/ 14 w 110"/>
                <a:gd name="T11" fmla="*/ 54 h 172"/>
                <a:gd name="T12" fmla="*/ 0 w 110"/>
                <a:gd name="T13" fmla="*/ 70 h 172"/>
                <a:gd name="T14" fmla="*/ 0 w 110"/>
                <a:gd name="T15" fmla="*/ 156 h 172"/>
                <a:gd name="T16" fmla="*/ 17 w 110"/>
                <a:gd name="T17" fmla="*/ 172 h 172"/>
                <a:gd name="T18" fmla="*/ 93 w 110"/>
                <a:gd name="T19" fmla="*/ 172 h 172"/>
                <a:gd name="T20" fmla="*/ 110 w 110"/>
                <a:gd name="T21" fmla="*/ 156 h 172"/>
                <a:gd name="T22" fmla="*/ 110 w 110"/>
                <a:gd name="T23" fmla="*/ 70 h 172"/>
                <a:gd name="T24" fmla="*/ 95 w 110"/>
                <a:gd name="T25" fmla="*/ 5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72">
                  <a:moveTo>
                    <a:pt x="95" y="54"/>
                  </a:moveTo>
                  <a:cubicBezTo>
                    <a:pt x="95" y="17"/>
                    <a:pt x="95" y="17"/>
                    <a:pt x="95" y="17"/>
                  </a:cubicBezTo>
                  <a:cubicBezTo>
                    <a:pt x="95" y="8"/>
                    <a:pt x="88" y="0"/>
                    <a:pt x="7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2" y="0"/>
                    <a:pt x="14" y="8"/>
                    <a:pt x="14" y="17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6" y="55"/>
                    <a:pt x="0" y="62"/>
                    <a:pt x="0" y="7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5"/>
                    <a:pt x="8" y="172"/>
                    <a:pt x="17" y="172"/>
                  </a:cubicBezTo>
                  <a:cubicBezTo>
                    <a:pt x="93" y="172"/>
                    <a:pt x="93" y="172"/>
                    <a:pt x="93" y="172"/>
                  </a:cubicBezTo>
                  <a:cubicBezTo>
                    <a:pt x="102" y="172"/>
                    <a:pt x="110" y="165"/>
                    <a:pt x="110" y="156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0" y="62"/>
                    <a:pt x="103" y="55"/>
                    <a:pt x="9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25" name="Freeform 113"/>
            <p:cNvSpPr>
              <a:spLocks noEditPoints="1"/>
            </p:cNvSpPr>
            <p:nvPr/>
          </p:nvSpPr>
          <p:spPr bwMode="auto">
            <a:xfrm>
              <a:off x="7410539" y="2464329"/>
              <a:ext cx="209550" cy="461963"/>
            </a:xfrm>
            <a:custGeom>
              <a:avLst/>
              <a:gdLst>
                <a:gd name="T0" fmla="*/ 56 w 56"/>
                <a:gd name="T1" fmla="*/ 116 h 123"/>
                <a:gd name="T2" fmla="*/ 49 w 56"/>
                <a:gd name="T3" fmla="*/ 103 h 123"/>
                <a:gd name="T4" fmla="*/ 49 w 56"/>
                <a:gd name="T5" fmla="*/ 10 h 123"/>
                <a:gd name="T6" fmla="*/ 49 w 56"/>
                <a:gd name="T7" fmla="*/ 10 h 123"/>
                <a:gd name="T8" fmla="*/ 39 w 56"/>
                <a:gd name="T9" fmla="*/ 9 h 123"/>
                <a:gd name="T10" fmla="*/ 38 w 56"/>
                <a:gd name="T11" fmla="*/ 9 h 123"/>
                <a:gd name="T12" fmla="*/ 38 w 56"/>
                <a:gd name="T13" fmla="*/ 10 h 123"/>
                <a:gd name="T14" fmla="*/ 38 w 56"/>
                <a:gd name="T15" fmla="*/ 10 h 123"/>
                <a:gd name="T16" fmla="*/ 7 w 56"/>
                <a:gd name="T17" fmla="*/ 41 h 123"/>
                <a:gd name="T18" fmla="*/ 7 w 56"/>
                <a:gd name="T19" fmla="*/ 103 h 123"/>
                <a:gd name="T20" fmla="*/ 0 w 56"/>
                <a:gd name="T21" fmla="*/ 116 h 123"/>
                <a:gd name="T22" fmla="*/ 0 w 56"/>
                <a:gd name="T23" fmla="*/ 123 h 123"/>
                <a:gd name="T24" fmla="*/ 56 w 56"/>
                <a:gd name="T25" fmla="*/ 123 h 123"/>
                <a:gd name="T26" fmla="*/ 56 w 56"/>
                <a:gd name="T27" fmla="*/ 116 h 123"/>
                <a:gd name="T28" fmla="*/ 14 w 56"/>
                <a:gd name="T29" fmla="*/ 100 h 123"/>
                <a:gd name="T30" fmla="*/ 14 w 56"/>
                <a:gd name="T31" fmla="*/ 51 h 123"/>
                <a:gd name="T32" fmla="*/ 18 w 56"/>
                <a:gd name="T33" fmla="*/ 47 h 123"/>
                <a:gd name="T34" fmla="*/ 22 w 56"/>
                <a:gd name="T35" fmla="*/ 51 h 123"/>
                <a:gd name="T36" fmla="*/ 22 w 56"/>
                <a:gd name="T37" fmla="*/ 100 h 123"/>
                <a:gd name="T38" fmla="*/ 16 w 56"/>
                <a:gd name="T39" fmla="*/ 100 h 123"/>
                <a:gd name="T40" fmla="*/ 14 w 56"/>
                <a:gd name="T41" fmla="*/ 10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123">
                  <a:moveTo>
                    <a:pt x="56" y="116"/>
                  </a:moveTo>
                  <a:cubicBezTo>
                    <a:pt x="56" y="111"/>
                    <a:pt x="54" y="106"/>
                    <a:pt x="49" y="103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0"/>
                    <a:pt x="42" y="6"/>
                    <a:pt x="39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2" y="106"/>
                    <a:pt x="0" y="111"/>
                    <a:pt x="0" y="116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56" y="123"/>
                    <a:pt x="56" y="123"/>
                    <a:pt x="56" y="123"/>
                  </a:cubicBezTo>
                  <a:lnTo>
                    <a:pt x="56" y="116"/>
                  </a:lnTo>
                  <a:close/>
                  <a:moveTo>
                    <a:pt x="14" y="100"/>
                  </a:moveTo>
                  <a:cubicBezTo>
                    <a:pt x="14" y="51"/>
                    <a:pt x="14" y="51"/>
                    <a:pt x="14" y="51"/>
                  </a:cubicBezTo>
                  <a:cubicBezTo>
                    <a:pt x="14" y="48"/>
                    <a:pt x="16" y="47"/>
                    <a:pt x="18" y="47"/>
                  </a:cubicBezTo>
                  <a:cubicBezTo>
                    <a:pt x="21" y="47"/>
                    <a:pt x="22" y="48"/>
                    <a:pt x="22" y="51"/>
                  </a:cubicBezTo>
                  <a:cubicBezTo>
                    <a:pt x="22" y="100"/>
                    <a:pt x="22" y="100"/>
                    <a:pt x="22" y="10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5" y="100"/>
                    <a:pt x="15" y="100"/>
                    <a:pt x="14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028" name="Freeform 116"/>
          <p:cNvSpPr>
            <a:spLocks noEditPoints="1"/>
          </p:cNvSpPr>
          <p:nvPr/>
        </p:nvSpPr>
        <p:spPr bwMode="auto">
          <a:xfrm>
            <a:off x="8095766" y="1305232"/>
            <a:ext cx="1223963" cy="547688"/>
          </a:xfrm>
          <a:custGeom>
            <a:avLst/>
            <a:gdLst>
              <a:gd name="T0" fmla="*/ 304 w 326"/>
              <a:gd name="T1" fmla="*/ 81 h 146"/>
              <a:gd name="T2" fmla="*/ 273 w 326"/>
              <a:gd name="T3" fmla="*/ 53 h 146"/>
              <a:gd name="T4" fmla="*/ 239 w 326"/>
              <a:gd name="T5" fmla="*/ 20 h 146"/>
              <a:gd name="T6" fmla="*/ 195 w 326"/>
              <a:gd name="T7" fmla="*/ 3 h 146"/>
              <a:gd name="T8" fmla="*/ 166 w 326"/>
              <a:gd name="T9" fmla="*/ 15 h 146"/>
              <a:gd name="T10" fmla="*/ 153 w 326"/>
              <a:gd name="T11" fmla="*/ 16 h 146"/>
              <a:gd name="T12" fmla="*/ 132 w 326"/>
              <a:gd name="T13" fmla="*/ 5 h 146"/>
              <a:gd name="T14" fmla="*/ 95 w 326"/>
              <a:gd name="T15" fmla="*/ 11 h 146"/>
              <a:gd name="T16" fmla="*/ 57 w 326"/>
              <a:gd name="T17" fmla="*/ 43 h 146"/>
              <a:gd name="T18" fmla="*/ 19 w 326"/>
              <a:gd name="T19" fmla="*/ 84 h 146"/>
              <a:gd name="T20" fmla="*/ 0 w 326"/>
              <a:gd name="T21" fmla="*/ 93 h 146"/>
              <a:gd name="T22" fmla="*/ 37 w 326"/>
              <a:gd name="T23" fmla="*/ 114 h 146"/>
              <a:gd name="T24" fmla="*/ 151 w 326"/>
              <a:gd name="T25" fmla="*/ 137 h 146"/>
              <a:gd name="T26" fmla="*/ 165 w 326"/>
              <a:gd name="T27" fmla="*/ 136 h 146"/>
              <a:gd name="T28" fmla="*/ 296 w 326"/>
              <a:gd name="T29" fmla="*/ 110 h 146"/>
              <a:gd name="T30" fmla="*/ 326 w 326"/>
              <a:gd name="T31" fmla="*/ 92 h 146"/>
              <a:gd name="T32" fmla="*/ 304 w 326"/>
              <a:gd name="T33" fmla="*/ 81 h 146"/>
              <a:gd name="T34" fmla="*/ 78 w 326"/>
              <a:gd name="T35" fmla="*/ 40 h 146"/>
              <a:gd name="T36" fmla="*/ 117 w 326"/>
              <a:gd name="T37" fmla="*/ 14 h 146"/>
              <a:gd name="T38" fmla="*/ 139 w 326"/>
              <a:gd name="T39" fmla="*/ 19 h 146"/>
              <a:gd name="T40" fmla="*/ 68 w 326"/>
              <a:gd name="T41" fmla="*/ 54 h 146"/>
              <a:gd name="T42" fmla="*/ 51 w 326"/>
              <a:gd name="T43" fmla="*/ 65 h 146"/>
              <a:gd name="T44" fmla="*/ 78 w 326"/>
              <a:gd name="T45" fmla="*/ 40 h 146"/>
              <a:gd name="T46" fmla="*/ 161 w 326"/>
              <a:gd name="T47" fmla="*/ 78 h 146"/>
              <a:gd name="T48" fmla="*/ 81 w 326"/>
              <a:gd name="T49" fmla="*/ 78 h 146"/>
              <a:gd name="T50" fmla="*/ 87 w 326"/>
              <a:gd name="T51" fmla="*/ 74 h 146"/>
              <a:gd name="T52" fmla="*/ 128 w 326"/>
              <a:gd name="T53" fmla="*/ 65 h 146"/>
              <a:gd name="T54" fmla="*/ 163 w 326"/>
              <a:gd name="T55" fmla="*/ 63 h 146"/>
              <a:gd name="T56" fmla="*/ 207 w 326"/>
              <a:gd name="T57" fmla="*/ 68 h 146"/>
              <a:gd name="T58" fmla="*/ 235 w 326"/>
              <a:gd name="T59" fmla="*/ 76 h 146"/>
              <a:gd name="T60" fmla="*/ 161 w 326"/>
              <a:gd name="T61" fmla="*/ 78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26" h="146">
                <a:moveTo>
                  <a:pt x="304" y="81"/>
                </a:moveTo>
                <a:cubicBezTo>
                  <a:pt x="299" y="77"/>
                  <a:pt x="284" y="62"/>
                  <a:pt x="273" y="53"/>
                </a:cubicBezTo>
                <a:cubicBezTo>
                  <a:pt x="262" y="44"/>
                  <a:pt x="239" y="20"/>
                  <a:pt x="239" y="20"/>
                </a:cubicBezTo>
                <a:cubicBezTo>
                  <a:pt x="217" y="2"/>
                  <a:pt x="203" y="4"/>
                  <a:pt x="195" y="3"/>
                </a:cubicBezTo>
                <a:cubicBezTo>
                  <a:pt x="187" y="2"/>
                  <a:pt x="172" y="12"/>
                  <a:pt x="166" y="15"/>
                </a:cubicBezTo>
                <a:cubicBezTo>
                  <a:pt x="161" y="18"/>
                  <a:pt x="159" y="19"/>
                  <a:pt x="153" y="16"/>
                </a:cubicBezTo>
                <a:cubicBezTo>
                  <a:pt x="147" y="14"/>
                  <a:pt x="143" y="9"/>
                  <a:pt x="132" y="5"/>
                </a:cubicBezTo>
                <a:cubicBezTo>
                  <a:pt x="121" y="0"/>
                  <a:pt x="110" y="3"/>
                  <a:pt x="95" y="11"/>
                </a:cubicBezTo>
                <a:cubicBezTo>
                  <a:pt x="80" y="18"/>
                  <a:pt x="67" y="34"/>
                  <a:pt x="57" y="43"/>
                </a:cubicBezTo>
                <a:cubicBezTo>
                  <a:pt x="47" y="52"/>
                  <a:pt x="31" y="74"/>
                  <a:pt x="19" y="84"/>
                </a:cubicBezTo>
                <a:cubicBezTo>
                  <a:pt x="7" y="93"/>
                  <a:pt x="0" y="93"/>
                  <a:pt x="0" y="93"/>
                </a:cubicBezTo>
                <a:cubicBezTo>
                  <a:pt x="14" y="100"/>
                  <a:pt x="37" y="114"/>
                  <a:pt x="37" y="114"/>
                </a:cubicBezTo>
                <a:cubicBezTo>
                  <a:pt x="85" y="146"/>
                  <a:pt x="151" y="137"/>
                  <a:pt x="151" y="137"/>
                </a:cubicBezTo>
                <a:cubicBezTo>
                  <a:pt x="158" y="136"/>
                  <a:pt x="165" y="136"/>
                  <a:pt x="165" y="136"/>
                </a:cubicBezTo>
                <a:cubicBezTo>
                  <a:pt x="204" y="144"/>
                  <a:pt x="286" y="116"/>
                  <a:pt x="296" y="110"/>
                </a:cubicBezTo>
                <a:cubicBezTo>
                  <a:pt x="306" y="105"/>
                  <a:pt x="326" y="92"/>
                  <a:pt x="326" y="92"/>
                </a:cubicBezTo>
                <a:cubicBezTo>
                  <a:pt x="317" y="90"/>
                  <a:pt x="309" y="85"/>
                  <a:pt x="304" y="81"/>
                </a:cubicBezTo>
                <a:close/>
                <a:moveTo>
                  <a:pt x="78" y="40"/>
                </a:moveTo>
                <a:cubicBezTo>
                  <a:pt x="87" y="31"/>
                  <a:pt x="98" y="18"/>
                  <a:pt x="117" y="14"/>
                </a:cubicBezTo>
                <a:cubicBezTo>
                  <a:pt x="127" y="12"/>
                  <a:pt x="139" y="19"/>
                  <a:pt x="139" y="19"/>
                </a:cubicBezTo>
                <a:cubicBezTo>
                  <a:pt x="110" y="11"/>
                  <a:pt x="76" y="49"/>
                  <a:pt x="68" y="54"/>
                </a:cubicBezTo>
                <a:cubicBezTo>
                  <a:pt x="60" y="59"/>
                  <a:pt x="51" y="65"/>
                  <a:pt x="51" y="65"/>
                </a:cubicBezTo>
                <a:cubicBezTo>
                  <a:pt x="59" y="60"/>
                  <a:pt x="70" y="48"/>
                  <a:pt x="78" y="40"/>
                </a:cubicBezTo>
                <a:close/>
                <a:moveTo>
                  <a:pt x="161" y="78"/>
                </a:moveTo>
                <a:cubicBezTo>
                  <a:pt x="161" y="78"/>
                  <a:pt x="106" y="71"/>
                  <a:pt x="81" y="78"/>
                </a:cubicBezTo>
                <a:cubicBezTo>
                  <a:pt x="87" y="74"/>
                  <a:pt x="87" y="74"/>
                  <a:pt x="87" y="74"/>
                </a:cubicBezTo>
                <a:cubicBezTo>
                  <a:pt x="87" y="74"/>
                  <a:pt x="100" y="63"/>
                  <a:pt x="128" y="65"/>
                </a:cubicBezTo>
                <a:cubicBezTo>
                  <a:pt x="128" y="65"/>
                  <a:pt x="146" y="68"/>
                  <a:pt x="163" y="63"/>
                </a:cubicBezTo>
                <a:cubicBezTo>
                  <a:pt x="163" y="63"/>
                  <a:pt x="180" y="71"/>
                  <a:pt x="207" y="68"/>
                </a:cubicBezTo>
                <a:cubicBezTo>
                  <a:pt x="207" y="68"/>
                  <a:pt x="225" y="69"/>
                  <a:pt x="235" y="76"/>
                </a:cubicBezTo>
                <a:cubicBezTo>
                  <a:pt x="235" y="76"/>
                  <a:pt x="180" y="76"/>
                  <a:pt x="161" y="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60" name="그림 15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41" b="100000" l="49947" r="789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19838" r="17774"/>
          <a:stretch/>
        </p:blipFill>
        <p:spPr>
          <a:xfrm>
            <a:off x="383331" y="4432871"/>
            <a:ext cx="1743937" cy="2435177"/>
          </a:xfrm>
          <a:prstGeom prst="rect">
            <a:avLst/>
          </a:prstGeom>
        </p:spPr>
      </p:pic>
      <p:pic>
        <p:nvPicPr>
          <p:cNvPr id="154" name="그림 1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91" y="1101330"/>
            <a:ext cx="1354443" cy="319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3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5932</TotalTime>
  <Words>368</Words>
  <Application>Microsoft Office PowerPoint</Application>
  <PresentationFormat>와이드스크린</PresentationFormat>
  <Paragraphs>89</Paragraphs>
  <Slides>9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8" baseType="lpstr">
      <vt:lpstr>HY강B</vt:lpstr>
      <vt:lpstr>HY강M</vt:lpstr>
      <vt:lpstr>HY견고딕</vt:lpstr>
      <vt:lpstr>맑은 고딕</vt:lpstr>
      <vt:lpstr>Arial</vt:lpstr>
      <vt:lpstr>Calibri</vt:lpstr>
      <vt:lpstr>Calibri Light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goni@xemi.co.kr</dc:creator>
  <cp:lastModifiedBy>goni@xemi.co.kr</cp:lastModifiedBy>
  <cp:revision>230</cp:revision>
  <dcterms:created xsi:type="dcterms:W3CDTF">2016-08-29T06:39:06Z</dcterms:created>
  <dcterms:modified xsi:type="dcterms:W3CDTF">2016-09-26T07:45:15Z</dcterms:modified>
</cp:coreProperties>
</file>