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94" r:id="rId2"/>
    <p:sldId id="296" r:id="rId3"/>
    <p:sldId id="285" r:id="rId4"/>
    <p:sldId id="292" r:id="rId5"/>
    <p:sldId id="295" r:id="rId6"/>
    <p:sldId id="293" r:id="rId7"/>
    <p:sldId id="284" r:id="rId8"/>
    <p:sldId id="299" r:id="rId9"/>
    <p:sldId id="297" r:id="rId10"/>
    <p:sldId id="282" r:id="rId11"/>
  </p:sldIdLst>
  <p:sldSz cx="12192000" cy="6858000"/>
  <p:notesSz cx="6858000" cy="9144000"/>
  <p:embeddedFontLst>
    <p:embeddedFont>
      <p:font typeface="맑은 고딕" panose="020B0503020000020004" pitchFamily="50" charset="-127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Y강M" panose="02030600000101010101" pitchFamily="18" charset="-127"/>
      <p:regular r:id="rId20"/>
    </p:embeddedFont>
    <p:embeddedFont>
      <p:font typeface="HY견고딕" panose="02030600000101010101" pitchFamily="18" charset="-127"/>
      <p:regular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HY강B" panose="02030600000101010101" pitchFamily="18" charset="-127"/>
      <p:regular r:id="rId2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A760"/>
    <a:srgbClr val="FC611F"/>
    <a:srgbClr val="009DD9"/>
    <a:srgbClr val="3C512D"/>
    <a:srgbClr val="F3DC4F"/>
    <a:srgbClr val="0F6FC6"/>
    <a:srgbClr val="0BD0D9"/>
    <a:srgbClr val="36A3CA"/>
    <a:srgbClr val="3345CD"/>
    <a:srgbClr val="6D7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59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56" y="60"/>
      </p:cViewPr>
      <p:guideLst>
        <p:guide orient="horz" pos="2115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25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00019755765662"/>
          <c:y val="3.8223511534742377E-2"/>
          <c:w val="0.79717905358087993"/>
          <c:h val="0.82993814369695018"/>
        </c:manualLayout>
      </c:layout>
      <c:doughnut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rgbClr val="36A3CA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545508290787179"/>
                  <c:y val="-2.39401544105232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FA2301D4-B0C9-4C77-8518-E8A03304E583}" type="VALUE">
                      <a:rPr lang="en-US" altLang="ko-KR" sz="24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[값]</a:t>
                    </a:fld>
                    <a:r>
                      <a:rPr lang="en-US" altLang="ko-KR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9749671546261942"/>
                      <c:h val="0.2528867787132748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색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00019755765662"/>
          <c:y val="3.8223511534742377E-2"/>
          <c:w val="0.79717905358087993"/>
          <c:h val="0.82993814369695018"/>
        </c:manualLayout>
      </c:layout>
      <c:doughnut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rgbClr val="36A3CA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3582708102665112"/>
                  <c:y val="-0.179885573513837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FA2301D4-B0C9-4C77-8518-E8A03304E583}" type="VALUE">
                      <a:rPr lang="en-US" altLang="ko-KR" sz="24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[값]</a:t>
                    </a:fld>
                    <a:r>
                      <a:rPr lang="en-US" altLang="ko-KR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9749671546261942"/>
                      <c:h val="0.2528867787132748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색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00019755765662"/>
          <c:y val="3.8223511534742377E-2"/>
          <c:w val="0.79717905358087993"/>
          <c:h val="0.82993814369695018"/>
        </c:manualLayout>
      </c:layout>
      <c:doughnut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rgbClr val="36A3CA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3582708102665115"/>
                  <c:y val="0.134635308744301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FA2301D4-B0C9-4C77-8518-E8A03304E583}" type="VALUE">
                      <a:rPr lang="en-US" altLang="ko-KR" sz="24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[값]</a:t>
                    </a:fld>
                    <a:r>
                      <a:rPr lang="en-US" altLang="ko-KR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9749671546261942"/>
                      <c:h val="0.2528867787132748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색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</c:v>
                </c:pt>
                <c:pt idx="1">
                  <c:v>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9F3D-E3A7-4F43-9FFF-76EBAE6C8A6E}" type="datetimeFigureOut">
              <a:rPr lang="ko-KR" altLang="en-US" smtClean="0"/>
              <a:t>2016-08-26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6760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7F6FF-7647-4096-B200-B203AF790309}" type="datetimeFigureOut">
              <a:rPr lang="ko-KR" altLang="en-US" smtClean="0"/>
              <a:t>2016-08-26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155EB-19F8-4A08-A92A-0661330CF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242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99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2988527" y="0"/>
            <a:ext cx="9203474" cy="6858000"/>
          </a:xfrm>
          <a:prstGeom prst="rect">
            <a:avLst/>
          </a:prstGeom>
          <a:blipFill dpi="0" rotWithShape="1">
            <a:blip r:embed="rId2">
              <a:alphaModFix amt="37000"/>
            </a:blip>
            <a:srcRect/>
            <a:stretch>
              <a:fillRect r="-13000" b="-2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2219093" y="0"/>
            <a:ext cx="6300439" cy="6858000"/>
          </a:xfrm>
          <a:prstGeom prst="rect">
            <a:avLst/>
          </a:prstGeom>
          <a:gradFill flip="none" rotWithShape="1">
            <a:gsLst>
              <a:gs pos="47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9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31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3554730" y="0"/>
            <a:ext cx="8637271" cy="6858000"/>
          </a:xfrm>
          <a:prstGeom prst="rect">
            <a:avLst/>
          </a:prstGeom>
          <a:blipFill dpi="0" rotWithShape="1">
            <a:blip r:embed="rId2">
              <a:alphaModFix amt="62000"/>
            </a:blip>
            <a:srcRect/>
            <a:stretch>
              <a:fillRect r="-2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 userDrawn="1"/>
        </p:nvSpPr>
        <p:spPr>
          <a:xfrm>
            <a:off x="-628649" y="0"/>
            <a:ext cx="12192000" cy="6858000"/>
          </a:xfrm>
          <a:prstGeom prst="rect">
            <a:avLst/>
          </a:prstGeom>
          <a:gradFill flip="none" rotWithShape="1">
            <a:gsLst>
              <a:gs pos="47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14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4732020" y="0"/>
            <a:ext cx="7459979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r="-4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3441043" y="0"/>
            <a:ext cx="8656364" cy="6858000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4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61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0"/>
            <a:ext cx="7504772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/>
          <p:cNvSpPr/>
          <p:nvPr userDrawn="1"/>
        </p:nvSpPr>
        <p:spPr>
          <a:xfrm flipH="1">
            <a:off x="3008197" y="0"/>
            <a:ext cx="4845981" cy="6858000"/>
          </a:xfrm>
          <a:prstGeom prst="rect">
            <a:avLst/>
          </a:prstGeom>
          <a:gradFill flip="none" rotWithShape="1">
            <a:gsLst>
              <a:gs pos="10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88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91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l="-16000" b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70D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45063" y="0"/>
            <a:ext cx="12076386" cy="6858000"/>
          </a:xfrm>
          <a:prstGeom prst="rect">
            <a:avLst/>
          </a:prstGeom>
          <a:gradFill flip="none" rotWithShape="1">
            <a:gsLst>
              <a:gs pos="66000">
                <a:srgbClr val="000000"/>
              </a:gs>
              <a:gs pos="28000">
                <a:sysClr val="windowText" lastClr="000000"/>
              </a:gs>
              <a:gs pos="0">
                <a:srgbClr val="000000">
                  <a:alpha val="0"/>
                </a:srgbClr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96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4321A-160E-4817-AD05-EFD264CF529E}" type="datetimeFigureOut">
              <a:rPr lang="ko-KR" altLang="en-US" smtClean="0"/>
              <a:t>2016-08-26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E7FCD-E1CB-4BEF-98E4-020D0A6DAF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3240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0" r:id="rId3"/>
    <p:sldLayoutId id="2147483682" r:id="rId4"/>
    <p:sldLayoutId id="2147483681" r:id="rId5"/>
    <p:sldLayoutId id="2147483683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9359900" y="6324312"/>
            <a:ext cx="256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XEMI </a:t>
            </a:r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블랙스튜디오 템플릿</a:t>
            </a:r>
            <a:endParaRPr lang="en-US" altLang="ko-K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9" name="제목 1"/>
          <p:cNvSpPr txBox="1">
            <a:spLocks/>
          </p:cNvSpPr>
          <p:nvPr/>
        </p:nvSpPr>
        <p:spPr>
          <a:xfrm>
            <a:off x="5639639" y="2560606"/>
            <a:ext cx="5859011" cy="1325563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4400" b="1" dirty="0" smtClean="0"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제목을 입력해주세요</a:t>
            </a:r>
            <a:endParaRPr lang="ko-KR" altLang="en-US" sz="2000" b="1" dirty="0">
              <a:effectLst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4440115" y="3596053"/>
            <a:ext cx="7176905" cy="0"/>
          </a:xfrm>
          <a:prstGeom prst="line">
            <a:avLst/>
          </a:prstGeom>
          <a:ln w="79375">
            <a:solidFill>
              <a:srgbClr val="36A3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38093" y="3725206"/>
            <a:ext cx="4976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latin typeface="HY강B" panose="02030600000101010101" pitchFamily="18" charset="-127"/>
                <a:ea typeface="HY강B" panose="02030600000101010101" pitchFamily="18" charset="-127"/>
              </a:rPr>
              <a:t>부제목을 </a:t>
            </a:r>
            <a:r>
              <a:rPr lang="ko-KR" altLang="en-US" sz="36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  <a:endParaRPr lang="ko-KR" altLang="en-US" sz="16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15" name="Group 156"/>
          <p:cNvGrpSpPr>
            <a:grpSpLocks noChangeAspect="1"/>
          </p:cNvGrpSpPr>
          <p:nvPr/>
        </p:nvGrpSpPr>
        <p:grpSpPr bwMode="auto">
          <a:xfrm>
            <a:off x="4620735" y="2586510"/>
            <a:ext cx="1217359" cy="1051539"/>
            <a:chOff x="3090" y="1510"/>
            <a:chExt cx="1505" cy="1300"/>
          </a:xfrm>
          <a:solidFill>
            <a:schemeClr val="tx1"/>
          </a:solidFill>
        </p:grpSpPr>
        <p:sp>
          <p:nvSpPr>
            <p:cNvPr id="24" name="Freeform 157"/>
            <p:cNvSpPr>
              <a:spLocks/>
            </p:cNvSpPr>
            <p:nvPr/>
          </p:nvSpPr>
          <p:spPr bwMode="auto">
            <a:xfrm>
              <a:off x="3189" y="1776"/>
              <a:ext cx="124" cy="209"/>
            </a:xfrm>
            <a:custGeom>
              <a:avLst/>
              <a:gdLst>
                <a:gd name="T0" fmla="*/ 0 w 52"/>
                <a:gd name="T1" fmla="*/ 88 h 88"/>
                <a:gd name="T2" fmla="*/ 7 w 52"/>
                <a:gd name="T3" fmla="*/ 81 h 88"/>
                <a:gd name="T4" fmla="*/ 19 w 52"/>
                <a:gd name="T5" fmla="*/ 59 h 88"/>
                <a:gd name="T6" fmla="*/ 46 w 52"/>
                <a:gd name="T7" fmla="*/ 43 h 88"/>
                <a:gd name="T8" fmla="*/ 52 w 52"/>
                <a:gd name="T9" fmla="*/ 40 h 88"/>
                <a:gd name="T10" fmla="*/ 43 w 52"/>
                <a:gd name="T11" fmla="*/ 0 h 88"/>
                <a:gd name="T12" fmla="*/ 0 w 52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8">
                  <a:moveTo>
                    <a:pt x="0" y="88"/>
                  </a:moveTo>
                  <a:cubicBezTo>
                    <a:pt x="2" y="85"/>
                    <a:pt x="4" y="82"/>
                    <a:pt x="7" y="81"/>
                  </a:cubicBezTo>
                  <a:cubicBezTo>
                    <a:pt x="7" y="81"/>
                    <a:pt x="18" y="67"/>
                    <a:pt x="19" y="59"/>
                  </a:cubicBezTo>
                  <a:cubicBezTo>
                    <a:pt x="19" y="59"/>
                    <a:pt x="32" y="38"/>
                    <a:pt x="46" y="43"/>
                  </a:cubicBezTo>
                  <a:cubicBezTo>
                    <a:pt x="46" y="43"/>
                    <a:pt x="50" y="42"/>
                    <a:pt x="52" y="40"/>
                  </a:cubicBezTo>
                  <a:cubicBezTo>
                    <a:pt x="52" y="40"/>
                    <a:pt x="41" y="24"/>
                    <a:pt x="43" y="0"/>
                  </a:cubicBezTo>
                  <a:cubicBezTo>
                    <a:pt x="23" y="26"/>
                    <a:pt x="8" y="56"/>
                    <a:pt x="0" y="88"/>
                  </a:cubicBezTo>
                  <a:close/>
                </a:path>
              </a:pathLst>
            </a:custGeom>
            <a:solidFill>
              <a:srgbClr val="36A3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58"/>
            <p:cNvSpPr>
              <a:spLocks/>
            </p:cNvSpPr>
            <p:nvPr/>
          </p:nvSpPr>
          <p:spPr bwMode="auto">
            <a:xfrm>
              <a:off x="3465" y="1510"/>
              <a:ext cx="1007" cy="596"/>
            </a:xfrm>
            <a:custGeom>
              <a:avLst/>
              <a:gdLst>
                <a:gd name="T0" fmla="*/ 149 w 424"/>
                <a:gd name="T1" fmla="*/ 58 h 251"/>
                <a:gd name="T2" fmla="*/ 321 w 424"/>
                <a:gd name="T3" fmla="*/ 141 h 251"/>
                <a:gd name="T4" fmla="*/ 376 w 424"/>
                <a:gd name="T5" fmla="*/ 190 h 251"/>
                <a:gd name="T6" fmla="*/ 363 w 424"/>
                <a:gd name="T7" fmla="*/ 235 h 251"/>
                <a:gd name="T8" fmla="*/ 364 w 424"/>
                <a:gd name="T9" fmla="*/ 248 h 251"/>
                <a:gd name="T10" fmla="*/ 424 w 424"/>
                <a:gd name="T11" fmla="*/ 251 h 251"/>
                <a:gd name="T12" fmla="*/ 149 w 424"/>
                <a:gd name="T13" fmla="*/ 0 h 251"/>
                <a:gd name="T14" fmla="*/ 0 w 424"/>
                <a:gd name="T15" fmla="*/ 43 h 251"/>
                <a:gd name="T16" fmla="*/ 62 w 424"/>
                <a:gd name="T17" fmla="*/ 76 h 251"/>
                <a:gd name="T18" fmla="*/ 149 w 424"/>
                <a:gd name="T19" fmla="*/ 5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251">
                  <a:moveTo>
                    <a:pt x="149" y="58"/>
                  </a:moveTo>
                  <a:cubicBezTo>
                    <a:pt x="219" y="58"/>
                    <a:pt x="281" y="90"/>
                    <a:pt x="321" y="141"/>
                  </a:cubicBezTo>
                  <a:cubicBezTo>
                    <a:pt x="330" y="141"/>
                    <a:pt x="366" y="142"/>
                    <a:pt x="376" y="190"/>
                  </a:cubicBezTo>
                  <a:cubicBezTo>
                    <a:pt x="376" y="190"/>
                    <a:pt x="380" y="213"/>
                    <a:pt x="363" y="235"/>
                  </a:cubicBezTo>
                  <a:cubicBezTo>
                    <a:pt x="363" y="239"/>
                    <a:pt x="364" y="244"/>
                    <a:pt x="364" y="248"/>
                  </a:cubicBezTo>
                  <a:cubicBezTo>
                    <a:pt x="372" y="249"/>
                    <a:pt x="403" y="247"/>
                    <a:pt x="424" y="251"/>
                  </a:cubicBezTo>
                  <a:cubicBezTo>
                    <a:pt x="413" y="111"/>
                    <a:pt x="294" y="0"/>
                    <a:pt x="149" y="0"/>
                  </a:cubicBezTo>
                  <a:cubicBezTo>
                    <a:pt x="94" y="0"/>
                    <a:pt x="43" y="16"/>
                    <a:pt x="0" y="43"/>
                  </a:cubicBezTo>
                  <a:cubicBezTo>
                    <a:pt x="14" y="45"/>
                    <a:pt x="38" y="51"/>
                    <a:pt x="62" y="76"/>
                  </a:cubicBezTo>
                  <a:cubicBezTo>
                    <a:pt x="89" y="64"/>
                    <a:pt x="118" y="58"/>
                    <a:pt x="149" y="58"/>
                  </a:cubicBezTo>
                  <a:close/>
                </a:path>
              </a:pathLst>
            </a:custGeom>
            <a:solidFill>
              <a:srgbClr val="36A3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159"/>
            <p:cNvSpPr>
              <a:spLocks/>
            </p:cNvSpPr>
            <p:nvPr/>
          </p:nvSpPr>
          <p:spPr bwMode="auto">
            <a:xfrm>
              <a:off x="3090" y="1634"/>
              <a:ext cx="1505" cy="1176"/>
            </a:xfrm>
            <a:custGeom>
              <a:avLst/>
              <a:gdLst>
                <a:gd name="T0" fmla="*/ 625 w 634"/>
                <a:gd name="T1" fmla="*/ 420 h 495"/>
                <a:gd name="T2" fmla="*/ 613 w 634"/>
                <a:gd name="T3" fmla="*/ 350 h 495"/>
                <a:gd name="T4" fmla="*/ 605 w 634"/>
                <a:gd name="T5" fmla="*/ 286 h 495"/>
                <a:gd name="T6" fmla="*/ 576 w 634"/>
                <a:gd name="T7" fmla="*/ 209 h 495"/>
                <a:gd name="T8" fmla="*/ 512 w 634"/>
                <a:gd name="T9" fmla="*/ 204 h 495"/>
                <a:gd name="T10" fmla="*/ 520 w 634"/>
                <a:gd name="T11" fmla="*/ 144 h 495"/>
                <a:gd name="T12" fmla="*/ 429 w 634"/>
                <a:gd name="T13" fmla="*/ 136 h 495"/>
                <a:gd name="T14" fmla="*/ 438 w 634"/>
                <a:gd name="T15" fmla="*/ 201 h 495"/>
                <a:gd name="T16" fmla="*/ 462 w 634"/>
                <a:gd name="T17" fmla="*/ 237 h 495"/>
                <a:gd name="T18" fmla="*/ 412 w 634"/>
                <a:gd name="T19" fmla="*/ 300 h 495"/>
                <a:gd name="T20" fmla="*/ 393 w 634"/>
                <a:gd name="T21" fmla="*/ 353 h 495"/>
                <a:gd name="T22" fmla="*/ 341 w 634"/>
                <a:gd name="T23" fmla="*/ 337 h 495"/>
                <a:gd name="T24" fmla="*/ 290 w 634"/>
                <a:gd name="T25" fmla="*/ 285 h 495"/>
                <a:gd name="T26" fmla="*/ 220 w 634"/>
                <a:gd name="T27" fmla="*/ 198 h 495"/>
                <a:gd name="T28" fmla="*/ 202 w 634"/>
                <a:gd name="T29" fmla="*/ 164 h 495"/>
                <a:gd name="T30" fmla="*/ 195 w 634"/>
                <a:gd name="T31" fmla="*/ 136 h 495"/>
                <a:gd name="T32" fmla="*/ 196 w 634"/>
                <a:gd name="T33" fmla="*/ 116 h 495"/>
                <a:gd name="T34" fmla="*/ 201 w 634"/>
                <a:gd name="T35" fmla="*/ 80 h 495"/>
                <a:gd name="T36" fmla="*/ 191 w 634"/>
                <a:gd name="T37" fmla="*/ 23 h 495"/>
                <a:gd name="T38" fmla="*/ 110 w 634"/>
                <a:gd name="T39" fmla="*/ 101 h 495"/>
                <a:gd name="T40" fmla="*/ 76 w 634"/>
                <a:gd name="T41" fmla="*/ 125 h 495"/>
                <a:gd name="T42" fmla="*/ 36 w 634"/>
                <a:gd name="T43" fmla="*/ 204 h 495"/>
                <a:gd name="T44" fmla="*/ 11 w 634"/>
                <a:gd name="T45" fmla="*/ 364 h 495"/>
                <a:gd name="T46" fmla="*/ 0 w 634"/>
                <a:gd name="T47" fmla="*/ 418 h 495"/>
                <a:gd name="T48" fmla="*/ 59 w 634"/>
                <a:gd name="T49" fmla="*/ 434 h 495"/>
                <a:gd name="T50" fmla="*/ 68 w 634"/>
                <a:gd name="T51" fmla="*/ 475 h 495"/>
                <a:gd name="T52" fmla="*/ 183 w 634"/>
                <a:gd name="T53" fmla="*/ 495 h 495"/>
                <a:gd name="T54" fmla="*/ 189 w 634"/>
                <a:gd name="T55" fmla="*/ 401 h 495"/>
                <a:gd name="T56" fmla="*/ 192 w 634"/>
                <a:gd name="T57" fmla="*/ 350 h 495"/>
                <a:gd name="T58" fmla="*/ 200 w 634"/>
                <a:gd name="T59" fmla="*/ 294 h 495"/>
                <a:gd name="T60" fmla="*/ 213 w 634"/>
                <a:gd name="T61" fmla="*/ 288 h 495"/>
                <a:gd name="T62" fmla="*/ 264 w 634"/>
                <a:gd name="T63" fmla="*/ 332 h 495"/>
                <a:gd name="T64" fmla="*/ 292 w 634"/>
                <a:gd name="T65" fmla="*/ 339 h 495"/>
                <a:gd name="T66" fmla="*/ 301 w 634"/>
                <a:gd name="T67" fmla="*/ 357 h 495"/>
                <a:gd name="T68" fmla="*/ 321 w 634"/>
                <a:gd name="T69" fmla="*/ 379 h 495"/>
                <a:gd name="T70" fmla="*/ 392 w 634"/>
                <a:gd name="T71" fmla="*/ 408 h 495"/>
                <a:gd name="T72" fmla="*/ 446 w 634"/>
                <a:gd name="T73" fmla="*/ 417 h 495"/>
                <a:gd name="T74" fmla="*/ 444 w 634"/>
                <a:gd name="T75" fmla="*/ 495 h 495"/>
                <a:gd name="T76" fmla="*/ 622 w 634"/>
                <a:gd name="T77" fmla="*/ 477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4" h="495">
                  <a:moveTo>
                    <a:pt x="632" y="472"/>
                  </a:moveTo>
                  <a:cubicBezTo>
                    <a:pt x="629" y="467"/>
                    <a:pt x="626" y="428"/>
                    <a:pt x="625" y="420"/>
                  </a:cubicBezTo>
                  <a:cubicBezTo>
                    <a:pt x="624" y="411"/>
                    <a:pt x="623" y="392"/>
                    <a:pt x="621" y="384"/>
                  </a:cubicBezTo>
                  <a:cubicBezTo>
                    <a:pt x="619" y="376"/>
                    <a:pt x="614" y="357"/>
                    <a:pt x="613" y="350"/>
                  </a:cubicBezTo>
                  <a:cubicBezTo>
                    <a:pt x="612" y="342"/>
                    <a:pt x="607" y="325"/>
                    <a:pt x="607" y="318"/>
                  </a:cubicBezTo>
                  <a:cubicBezTo>
                    <a:pt x="607" y="312"/>
                    <a:pt x="608" y="297"/>
                    <a:pt x="605" y="286"/>
                  </a:cubicBezTo>
                  <a:cubicBezTo>
                    <a:pt x="602" y="274"/>
                    <a:pt x="593" y="236"/>
                    <a:pt x="591" y="224"/>
                  </a:cubicBezTo>
                  <a:cubicBezTo>
                    <a:pt x="588" y="211"/>
                    <a:pt x="576" y="209"/>
                    <a:pt x="576" y="209"/>
                  </a:cubicBezTo>
                  <a:cubicBezTo>
                    <a:pt x="526" y="209"/>
                    <a:pt x="526" y="209"/>
                    <a:pt x="526" y="209"/>
                  </a:cubicBezTo>
                  <a:cubicBezTo>
                    <a:pt x="526" y="209"/>
                    <a:pt x="518" y="207"/>
                    <a:pt x="512" y="204"/>
                  </a:cubicBezTo>
                  <a:cubicBezTo>
                    <a:pt x="506" y="201"/>
                    <a:pt x="508" y="190"/>
                    <a:pt x="508" y="190"/>
                  </a:cubicBezTo>
                  <a:cubicBezTo>
                    <a:pt x="515" y="183"/>
                    <a:pt x="520" y="144"/>
                    <a:pt x="520" y="144"/>
                  </a:cubicBezTo>
                  <a:cubicBezTo>
                    <a:pt x="514" y="99"/>
                    <a:pt x="474" y="103"/>
                    <a:pt x="474" y="103"/>
                  </a:cubicBezTo>
                  <a:cubicBezTo>
                    <a:pt x="423" y="98"/>
                    <a:pt x="429" y="136"/>
                    <a:pt x="429" y="136"/>
                  </a:cubicBezTo>
                  <a:cubicBezTo>
                    <a:pt x="422" y="142"/>
                    <a:pt x="430" y="165"/>
                    <a:pt x="430" y="165"/>
                  </a:cubicBezTo>
                  <a:cubicBezTo>
                    <a:pt x="424" y="183"/>
                    <a:pt x="438" y="201"/>
                    <a:pt x="438" y="201"/>
                  </a:cubicBezTo>
                  <a:cubicBezTo>
                    <a:pt x="437" y="207"/>
                    <a:pt x="453" y="214"/>
                    <a:pt x="459" y="214"/>
                  </a:cubicBezTo>
                  <a:cubicBezTo>
                    <a:pt x="464" y="214"/>
                    <a:pt x="462" y="237"/>
                    <a:pt x="462" y="237"/>
                  </a:cubicBezTo>
                  <a:cubicBezTo>
                    <a:pt x="462" y="237"/>
                    <a:pt x="429" y="262"/>
                    <a:pt x="420" y="268"/>
                  </a:cubicBezTo>
                  <a:cubicBezTo>
                    <a:pt x="411" y="273"/>
                    <a:pt x="412" y="293"/>
                    <a:pt x="412" y="300"/>
                  </a:cubicBezTo>
                  <a:cubicBezTo>
                    <a:pt x="411" y="308"/>
                    <a:pt x="412" y="319"/>
                    <a:pt x="408" y="324"/>
                  </a:cubicBezTo>
                  <a:cubicBezTo>
                    <a:pt x="403" y="329"/>
                    <a:pt x="397" y="348"/>
                    <a:pt x="393" y="353"/>
                  </a:cubicBezTo>
                  <a:cubicBezTo>
                    <a:pt x="389" y="357"/>
                    <a:pt x="389" y="361"/>
                    <a:pt x="383" y="361"/>
                  </a:cubicBezTo>
                  <a:cubicBezTo>
                    <a:pt x="377" y="361"/>
                    <a:pt x="341" y="337"/>
                    <a:pt x="341" y="337"/>
                  </a:cubicBezTo>
                  <a:cubicBezTo>
                    <a:pt x="334" y="323"/>
                    <a:pt x="322" y="323"/>
                    <a:pt x="318" y="318"/>
                  </a:cubicBezTo>
                  <a:cubicBezTo>
                    <a:pt x="314" y="312"/>
                    <a:pt x="301" y="292"/>
                    <a:pt x="290" y="285"/>
                  </a:cubicBezTo>
                  <a:cubicBezTo>
                    <a:pt x="280" y="277"/>
                    <a:pt x="260" y="257"/>
                    <a:pt x="252" y="244"/>
                  </a:cubicBezTo>
                  <a:cubicBezTo>
                    <a:pt x="245" y="230"/>
                    <a:pt x="224" y="204"/>
                    <a:pt x="220" y="198"/>
                  </a:cubicBezTo>
                  <a:cubicBezTo>
                    <a:pt x="216" y="193"/>
                    <a:pt x="215" y="195"/>
                    <a:pt x="211" y="191"/>
                  </a:cubicBezTo>
                  <a:cubicBezTo>
                    <a:pt x="208" y="187"/>
                    <a:pt x="203" y="170"/>
                    <a:pt x="202" y="164"/>
                  </a:cubicBezTo>
                  <a:cubicBezTo>
                    <a:pt x="202" y="158"/>
                    <a:pt x="202" y="154"/>
                    <a:pt x="201" y="150"/>
                  </a:cubicBezTo>
                  <a:cubicBezTo>
                    <a:pt x="199" y="146"/>
                    <a:pt x="195" y="136"/>
                    <a:pt x="195" y="136"/>
                  </a:cubicBezTo>
                  <a:cubicBezTo>
                    <a:pt x="198" y="131"/>
                    <a:pt x="195" y="125"/>
                    <a:pt x="195" y="125"/>
                  </a:cubicBezTo>
                  <a:cubicBezTo>
                    <a:pt x="199" y="124"/>
                    <a:pt x="196" y="116"/>
                    <a:pt x="196" y="116"/>
                  </a:cubicBezTo>
                  <a:cubicBezTo>
                    <a:pt x="200" y="114"/>
                    <a:pt x="201" y="107"/>
                    <a:pt x="201" y="107"/>
                  </a:cubicBezTo>
                  <a:cubicBezTo>
                    <a:pt x="218" y="104"/>
                    <a:pt x="201" y="80"/>
                    <a:pt x="201" y="80"/>
                  </a:cubicBezTo>
                  <a:cubicBezTo>
                    <a:pt x="206" y="68"/>
                    <a:pt x="201" y="41"/>
                    <a:pt x="201" y="41"/>
                  </a:cubicBezTo>
                  <a:cubicBezTo>
                    <a:pt x="203" y="36"/>
                    <a:pt x="216" y="46"/>
                    <a:pt x="191" y="23"/>
                  </a:cubicBezTo>
                  <a:cubicBezTo>
                    <a:pt x="167" y="0"/>
                    <a:pt x="124" y="2"/>
                    <a:pt x="105" y="27"/>
                  </a:cubicBezTo>
                  <a:cubicBezTo>
                    <a:pt x="87" y="52"/>
                    <a:pt x="110" y="101"/>
                    <a:pt x="110" y="101"/>
                  </a:cubicBezTo>
                  <a:cubicBezTo>
                    <a:pt x="111" y="112"/>
                    <a:pt x="92" y="122"/>
                    <a:pt x="92" y="122"/>
                  </a:cubicBezTo>
                  <a:cubicBezTo>
                    <a:pt x="85" y="119"/>
                    <a:pt x="83" y="120"/>
                    <a:pt x="76" y="125"/>
                  </a:cubicBezTo>
                  <a:cubicBezTo>
                    <a:pt x="70" y="130"/>
                    <a:pt x="68" y="147"/>
                    <a:pt x="59" y="154"/>
                  </a:cubicBezTo>
                  <a:cubicBezTo>
                    <a:pt x="49" y="162"/>
                    <a:pt x="40" y="195"/>
                    <a:pt x="36" y="204"/>
                  </a:cubicBezTo>
                  <a:cubicBezTo>
                    <a:pt x="32" y="212"/>
                    <a:pt x="18" y="284"/>
                    <a:pt x="14" y="295"/>
                  </a:cubicBezTo>
                  <a:cubicBezTo>
                    <a:pt x="10" y="306"/>
                    <a:pt x="11" y="346"/>
                    <a:pt x="11" y="364"/>
                  </a:cubicBezTo>
                  <a:cubicBezTo>
                    <a:pt x="11" y="382"/>
                    <a:pt x="6" y="394"/>
                    <a:pt x="5" y="408"/>
                  </a:cubicBezTo>
                  <a:cubicBezTo>
                    <a:pt x="3" y="423"/>
                    <a:pt x="0" y="418"/>
                    <a:pt x="0" y="418"/>
                  </a:cubicBezTo>
                  <a:cubicBezTo>
                    <a:pt x="3" y="430"/>
                    <a:pt x="47" y="445"/>
                    <a:pt x="47" y="445"/>
                  </a:cubicBezTo>
                  <a:cubicBezTo>
                    <a:pt x="47" y="440"/>
                    <a:pt x="59" y="434"/>
                    <a:pt x="59" y="434"/>
                  </a:cubicBezTo>
                  <a:cubicBezTo>
                    <a:pt x="59" y="434"/>
                    <a:pt x="62" y="432"/>
                    <a:pt x="59" y="439"/>
                  </a:cubicBezTo>
                  <a:cubicBezTo>
                    <a:pt x="56" y="446"/>
                    <a:pt x="66" y="467"/>
                    <a:pt x="68" y="475"/>
                  </a:cubicBezTo>
                  <a:cubicBezTo>
                    <a:pt x="70" y="483"/>
                    <a:pt x="74" y="486"/>
                    <a:pt x="76" y="495"/>
                  </a:cubicBezTo>
                  <a:cubicBezTo>
                    <a:pt x="183" y="495"/>
                    <a:pt x="183" y="495"/>
                    <a:pt x="183" y="495"/>
                  </a:cubicBezTo>
                  <a:cubicBezTo>
                    <a:pt x="185" y="480"/>
                    <a:pt x="182" y="439"/>
                    <a:pt x="182" y="430"/>
                  </a:cubicBezTo>
                  <a:cubicBezTo>
                    <a:pt x="182" y="420"/>
                    <a:pt x="184" y="403"/>
                    <a:pt x="189" y="401"/>
                  </a:cubicBezTo>
                  <a:cubicBezTo>
                    <a:pt x="193" y="399"/>
                    <a:pt x="195" y="389"/>
                    <a:pt x="196" y="383"/>
                  </a:cubicBezTo>
                  <a:cubicBezTo>
                    <a:pt x="196" y="377"/>
                    <a:pt x="194" y="361"/>
                    <a:pt x="192" y="350"/>
                  </a:cubicBezTo>
                  <a:cubicBezTo>
                    <a:pt x="190" y="340"/>
                    <a:pt x="196" y="327"/>
                    <a:pt x="196" y="318"/>
                  </a:cubicBezTo>
                  <a:cubicBezTo>
                    <a:pt x="196" y="308"/>
                    <a:pt x="200" y="300"/>
                    <a:pt x="200" y="294"/>
                  </a:cubicBezTo>
                  <a:cubicBezTo>
                    <a:pt x="200" y="288"/>
                    <a:pt x="200" y="280"/>
                    <a:pt x="202" y="280"/>
                  </a:cubicBezTo>
                  <a:cubicBezTo>
                    <a:pt x="205" y="281"/>
                    <a:pt x="209" y="283"/>
                    <a:pt x="213" y="288"/>
                  </a:cubicBezTo>
                  <a:cubicBezTo>
                    <a:pt x="218" y="294"/>
                    <a:pt x="234" y="303"/>
                    <a:pt x="237" y="306"/>
                  </a:cubicBezTo>
                  <a:cubicBezTo>
                    <a:pt x="241" y="310"/>
                    <a:pt x="257" y="325"/>
                    <a:pt x="264" y="332"/>
                  </a:cubicBezTo>
                  <a:cubicBezTo>
                    <a:pt x="272" y="340"/>
                    <a:pt x="279" y="331"/>
                    <a:pt x="279" y="331"/>
                  </a:cubicBezTo>
                  <a:cubicBezTo>
                    <a:pt x="279" y="331"/>
                    <a:pt x="288" y="335"/>
                    <a:pt x="292" y="339"/>
                  </a:cubicBezTo>
                  <a:cubicBezTo>
                    <a:pt x="297" y="344"/>
                    <a:pt x="299" y="350"/>
                    <a:pt x="299" y="350"/>
                  </a:cubicBezTo>
                  <a:cubicBezTo>
                    <a:pt x="295" y="355"/>
                    <a:pt x="301" y="357"/>
                    <a:pt x="301" y="357"/>
                  </a:cubicBezTo>
                  <a:cubicBezTo>
                    <a:pt x="293" y="361"/>
                    <a:pt x="298" y="365"/>
                    <a:pt x="298" y="365"/>
                  </a:cubicBezTo>
                  <a:cubicBezTo>
                    <a:pt x="294" y="373"/>
                    <a:pt x="321" y="379"/>
                    <a:pt x="321" y="379"/>
                  </a:cubicBezTo>
                  <a:cubicBezTo>
                    <a:pt x="321" y="379"/>
                    <a:pt x="325" y="388"/>
                    <a:pt x="328" y="390"/>
                  </a:cubicBezTo>
                  <a:cubicBezTo>
                    <a:pt x="330" y="391"/>
                    <a:pt x="371" y="395"/>
                    <a:pt x="392" y="408"/>
                  </a:cubicBezTo>
                  <a:cubicBezTo>
                    <a:pt x="412" y="420"/>
                    <a:pt x="435" y="377"/>
                    <a:pt x="435" y="377"/>
                  </a:cubicBezTo>
                  <a:cubicBezTo>
                    <a:pt x="435" y="377"/>
                    <a:pt x="444" y="408"/>
                    <a:pt x="446" y="417"/>
                  </a:cubicBezTo>
                  <a:cubicBezTo>
                    <a:pt x="447" y="425"/>
                    <a:pt x="447" y="453"/>
                    <a:pt x="445" y="478"/>
                  </a:cubicBezTo>
                  <a:cubicBezTo>
                    <a:pt x="445" y="484"/>
                    <a:pt x="445" y="490"/>
                    <a:pt x="444" y="495"/>
                  </a:cubicBezTo>
                  <a:cubicBezTo>
                    <a:pt x="628" y="495"/>
                    <a:pt x="628" y="495"/>
                    <a:pt x="628" y="495"/>
                  </a:cubicBezTo>
                  <a:cubicBezTo>
                    <a:pt x="626" y="487"/>
                    <a:pt x="622" y="477"/>
                    <a:pt x="622" y="477"/>
                  </a:cubicBezTo>
                  <a:cubicBezTo>
                    <a:pt x="622" y="477"/>
                    <a:pt x="634" y="478"/>
                    <a:pt x="632" y="472"/>
                  </a:cubicBez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160"/>
            <p:cNvSpPr>
              <a:spLocks/>
            </p:cNvSpPr>
            <p:nvPr/>
          </p:nvSpPr>
          <p:spPr bwMode="auto">
            <a:xfrm>
              <a:off x="3562" y="2584"/>
              <a:ext cx="553" cy="216"/>
            </a:xfrm>
            <a:custGeom>
              <a:avLst/>
              <a:gdLst>
                <a:gd name="T0" fmla="*/ 232 w 233"/>
                <a:gd name="T1" fmla="*/ 27 h 91"/>
                <a:gd name="T2" fmla="*/ 225 w 233"/>
                <a:gd name="T3" fmla="*/ 0 h 91"/>
                <a:gd name="T4" fmla="*/ 108 w 233"/>
                <a:gd name="T5" fmla="*/ 33 h 91"/>
                <a:gd name="T6" fmla="*/ 6 w 233"/>
                <a:gd name="T7" fmla="*/ 8 h 91"/>
                <a:gd name="T8" fmla="*/ 1 w 233"/>
                <a:gd name="T9" fmla="*/ 31 h 91"/>
                <a:gd name="T10" fmla="*/ 0 w 233"/>
                <a:gd name="T11" fmla="*/ 69 h 91"/>
                <a:gd name="T12" fmla="*/ 108 w 233"/>
                <a:gd name="T13" fmla="*/ 91 h 91"/>
                <a:gd name="T14" fmla="*/ 233 w 233"/>
                <a:gd name="T15" fmla="*/ 62 h 91"/>
                <a:gd name="T16" fmla="*/ 232 w 233"/>
                <a:gd name="T17" fmla="*/ 2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91">
                  <a:moveTo>
                    <a:pt x="232" y="27"/>
                  </a:moveTo>
                  <a:cubicBezTo>
                    <a:pt x="232" y="17"/>
                    <a:pt x="227" y="4"/>
                    <a:pt x="225" y="0"/>
                  </a:cubicBezTo>
                  <a:cubicBezTo>
                    <a:pt x="191" y="21"/>
                    <a:pt x="151" y="33"/>
                    <a:pt x="108" y="33"/>
                  </a:cubicBezTo>
                  <a:cubicBezTo>
                    <a:pt x="71" y="33"/>
                    <a:pt x="36" y="24"/>
                    <a:pt x="6" y="8"/>
                  </a:cubicBezTo>
                  <a:cubicBezTo>
                    <a:pt x="3" y="11"/>
                    <a:pt x="0" y="19"/>
                    <a:pt x="1" y="31"/>
                  </a:cubicBezTo>
                  <a:cubicBezTo>
                    <a:pt x="1" y="31"/>
                    <a:pt x="0" y="55"/>
                    <a:pt x="0" y="69"/>
                  </a:cubicBezTo>
                  <a:cubicBezTo>
                    <a:pt x="33" y="83"/>
                    <a:pt x="70" y="91"/>
                    <a:pt x="108" y="91"/>
                  </a:cubicBezTo>
                  <a:cubicBezTo>
                    <a:pt x="153" y="91"/>
                    <a:pt x="196" y="80"/>
                    <a:pt x="233" y="62"/>
                  </a:cubicBezTo>
                  <a:cubicBezTo>
                    <a:pt x="233" y="48"/>
                    <a:pt x="232" y="27"/>
                    <a:pt x="232" y="27"/>
                  </a:cubicBezTo>
                  <a:close/>
                </a:path>
              </a:pathLst>
            </a:custGeom>
            <a:solidFill>
              <a:srgbClr val="36A3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161"/>
            <p:cNvSpPr>
              <a:spLocks noEditPoints="1"/>
            </p:cNvSpPr>
            <p:nvPr/>
          </p:nvSpPr>
          <p:spPr bwMode="auto">
            <a:xfrm>
              <a:off x="3629" y="1779"/>
              <a:ext cx="403" cy="662"/>
            </a:xfrm>
            <a:custGeom>
              <a:avLst/>
              <a:gdLst>
                <a:gd name="T0" fmla="*/ 164 w 170"/>
                <a:gd name="T1" fmla="*/ 183 h 279"/>
                <a:gd name="T2" fmla="*/ 150 w 170"/>
                <a:gd name="T3" fmla="*/ 160 h 279"/>
                <a:gd name="T4" fmla="*/ 125 w 170"/>
                <a:gd name="T5" fmla="*/ 144 h 279"/>
                <a:gd name="T6" fmla="*/ 93 w 170"/>
                <a:gd name="T7" fmla="*/ 135 h 279"/>
                <a:gd name="T8" fmla="*/ 93 w 170"/>
                <a:gd name="T9" fmla="*/ 43 h 279"/>
                <a:gd name="T10" fmla="*/ 118 w 170"/>
                <a:gd name="T11" fmla="*/ 56 h 279"/>
                <a:gd name="T12" fmla="*/ 130 w 170"/>
                <a:gd name="T13" fmla="*/ 85 h 279"/>
                <a:gd name="T14" fmla="*/ 163 w 170"/>
                <a:gd name="T15" fmla="*/ 80 h 279"/>
                <a:gd name="T16" fmla="*/ 138 w 170"/>
                <a:gd name="T17" fmla="*/ 32 h 279"/>
                <a:gd name="T18" fmla="*/ 93 w 170"/>
                <a:gd name="T19" fmla="*/ 16 h 279"/>
                <a:gd name="T20" fmla="*/ 93 w 170"/>
                <a:gd name="T21" fmla="*/ 0 h 279"/>
                <a:gd name="T22" fmla="*/ 74 w 170"/>
                <a:gd name="T23" fmla="*/ 0 h 279"/>
                <a:gd name="T24" fmla="*/ 74 w 170"/>
                <a:gd name="T25" fmla="*/ 16 h 279"/>
                <a:gd name="T26" fmla="*/ 25 w 170"/>
                <a:gd name="T27" fmla="*/ 33 h 279"/>
                <a:gd name="T28" fmla="*/ 0 w 170"/>
                <a:gd name="T29" fmla="*/ 88 h 279"/>
                <a:gd name="T30" fmla="*/ 9 w 170"/>
                <a:gd name="T31" fmla="*/ 123 h 279"/>
                <a:gd name="T32" fmla="*/ 33 w 170"/>
                <a:gd name="T33" fmla="*/ 146 h 279"/>
                <a:gd name="T34" fmla="*/ 74 w 170"/>
                <a:gd name="T35" fmla="*/ 162 h 279"/>
                <a:gd name="T36" fmla="*/ 74 w 170"/>
                <a:gd name="T37" fmla="*/ 220 h 279"/>
                <a:gd name="T38" fmla="*/ 93 w 170"/>
                <a:gd name="T39" fmla="*/ 241 h 279"/>
                <a:gd name="T40" fmla="*/ 93 w 170"/>
                <a:gd name="T41" fmla="*/ 166 h 279"/>
                <a:gd name="T42" fmla="*/ 127 w 170"/>
                <a:gd name="T43" fmla="*/ 185 h 279"/>
                <a:gd name="T44" fmla="*/ 136 w 170"/>
                <a:gd name="T45" fmla="*/ 213 h 279"/>
                <a:gd name="T46" fmla="*/ 124 w 170"/>
                <a:gd name="T47" fmla="*/ 247 h 279"/>
                <a:gd name="T48" fmla="*/ 110 w 170"/>
                <a:gd name="T49" fmla="*/ 258 h 279"/>
                <a:gd name="T50" fmla="*/ 124 w 170"/>
                <a:gd name="T51" fmla="*/ 273 h 279"/>
                <a:gd name="T52" fmla="*/ 131 w 170"/>
                <a:gd name="T53" fmla="*/ 279 h 279"/>
                <a:gd name="T54" fmla="*/ 148 w 170"/>
                <a:gd name="T55" fmla="*/ 266 h 279"/>
                <a:gd name="T56" fmla="*/ 170 w 170"/>
                <a:gd name="T57" fmla="*/ 211 h 279"/>
                <a:gd name="T58" fmla="*/ 164 w 170"/>
                <a:gd name="T59" fmla="*/ 183 h 279"/>
                <a:gd name="T60" fmla="*/ 74 w 170"/>
                <a:gd name="T61" fmla="*/ 131 h 279"/>
                <a:gd name="T62" fmla="*/ 42 w 170"/>
                <a:gd name="T63" fmla="*/ 113 h 279"/>
                <a:gd name="T64" fmla="*/ 33 w 170"/>
                <a:gd name="T65" fmla="*/ 86 h 279"/>
                <a:gd name="T66" fmla="*/ 44 w 170"/>
                <a:gd name="T67" fmla="*/ 57 h 279"/>
                <a:gd name="T68" fmla="*/ 74 w 170"/>
                <a:gd name="T69" fmla="*/ 42 h 279"/>
                <a:gd name="T70" fmla="*/ 74 w 170"/>
                <a:gd name="T71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0" h="279">
                  <a:moveTo>
                    <a:pt x="164" y="183"/>
                  </a:moveTo>
                  <a:cubicBezTo>
                    <a:pt x="161" y="174"/>
                    <a:pt x="156" y="167"/>
                    <a:pt x="150" y="160"/>
                  </a:cubicBezTo>
                  <a:cubicBezTo>
                    <a:pt x="143" y="154"/>
                    <a:pt x="135" y="149"/>
                    <a:pt x="125" y="144"/>
                  </a:cubicBezTo>
                  <a:cubicBezTo>
                    <a:pt x="120" y="142"/>
                    <a:pt x="109" y="139"/>
                    <a:pt x="93" y="135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103" y="45"/>
                    <a:pt x="112" y="49"/>
                    <a:pt x="118" y="56"/>
                  </a:cubicBezTo>
                  <a:cubicBezTo>
                    <a:pt x="124" y="63"/>
                    <a:pt x="128" y="72"/>
                    <a:pt x="130" y="85"/>
                  </a:cubicBezTo>
                  <a:cubicBezTo>
                    <a:pt x="163" y="80"/>
                    <a:pt x="163" y="80"/>
                    <a:pt x="163" y="80"/>
                  </a:cubicBezTo>
                  <a:cubicBezTo>
                    <a:pt x="160" y="60"/>
                    <a:pt x="152" y="44"/>
                    <a:pt x="138" y="32"/>
                  </a:cubicBezTo>
                  <a:cubicBezTo>
                    <a:pt x="126" y="23"/>
                    <a:pt x="111" y="18"/>
                    <a:pt x="93" y="16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52" y="18"/>
                    <a:pt x="36" y="24"/>
                    <a:pt x="25" y="33"/>
                  </a:cubicBezTo>
                  <a:cubicBezTo>
                    <a:pt x="9" y="47"/>
                    <a:pt x="0" y="66"/>
                    <a:pt x="0" y="88"/>
                  </a:cubicBezTo>
                  <a:cubicBezTo>
                    <a:pt x="0" y="101"/>
                    <a:pt x="3" y="113"/>
                    <a:pt x="9" y="123"/>
                  </a:cubicBezTo>
                  <a:cubicBezTo>
                    <a:pt x="14" y="133"/>
                    <a:pt x="22" y="141"/>
                    <a:pt x="33" y="146"/>
                  </a:cubicBezTo>
                  <a:cubicBezTo>
                    <a:pt x="47" y="154"/>
                    <a:pt x="60" y="159"/>
                    <a:pt x="74" y="162"/>
                  </a:cubicBezTo>
                  <a:cubicBezTo>
                    <a:pt x="74" y="220"/>
                    <a:pt x="74" y="220"/>
                    <a:pt x="74" y="220"/>
                  </a:cubicBezTo>
                  <a:cubicBezTo>
                    <a:pt x="78" y="225"/>
                    <a:pt x="87" y="234"/>
                    <a:pt x="93" y="241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110" y="172"/>
                    <a:pt x="122" y="178"/>
                    <a:pt x="127" y="185"/>
                  </a:cubicBezTo>
                  <a:cubicBezTo>
                    <a:pt x="133" y="192"/>
                    <a:pt x="136" y="201"/>
                    <a:pt x="136" y="213"/>
                  </a:cubicBezTo>
                  <a:cubicBezTo>
                    <a:pt x="136" y="227"/>
                    <a:pt x="132" y="238"/>
                    <a:pt x="124" y="247"/>
                  </a:cubicBezTo>
                  <a:cubicBezTo>
                    <a:pt x="120" y="252"/>
                    <a:pt x="115" y="255"/>
                    <a:pt x="110" y="258"/>
                  </a:cubicBezTo>
                  <a:cubicBezTo>
                    <a:pt x="114" y="260"/>
                    <a:pt x="122" y="265"/>
                    <a:pt x="124" y="273"/>
                  </a:cubicBezTo>
                  <a:cubicBezTo>
                    <a:pt x="124" y="273"/>
                    <a:pt x="127" y="276"/>
                    <a:pt x="131" y="279"/>
                  </a:cubicBezTo>
                  <a:cubicBezTo>
                    <a:pt x="137" y="276"/>
                    <a:pt x="143" y="271"/>
                    <a:pt x="148" y="266"/>
                  </a:cubicBezTo>
                  <a:cubicBezTo>
                    <a:pt x="162" y="251"/>
                    <a:pt x="170" y="233"/>
                    <a:pt x="170" y="211"/>
                  </a:cubicBezTo>
                  <a:cubicBezTo>
                    <a:pt x="170" y="201"/>
                    <a:pt x="168" y="191"/>
                    <a:pt x="164" y="183"/>
                  </a:cubicBezTo>
                  <a:close/>
                  <a:moveTo>
                    <a:pt x="74" y="131"/>
                  </a:moveTo>
                  <a:cubicBezTo>
                    <a:pt x="59" y="126"/>
                    <a:pt x="48" y="121"/>
                    <a:pt x="42" y="113"/>
                  </a:cubicBezTo>
                  <a:cubicBezTo>
                    <a:pt x="36" y="106"/>
                    <a:pt x="33" y="97"/>
                    <a:pt x="33" y="86"/>
                  </a:cubicBezTo>
                  <a:cubicBezTo>
                    <a:pt x="33" y="75"/>
                    <a:pt x="36" y="65"/>
                    <a:pt x="44" y="57"/>
                  </a:cubicBezTo>
                  <a:cubicBezTo>
                    <a:pt x="51" y="49"/>
                    <a:pt x="61" y="44"/>
                    <a:pt x="74" y="42"/>
                  </a:cubicBezTo>
                  <a:lnTo>
                    <a:pt x="74" y="131"/>
                  </a:lnTo>
                  <a:close/>
                </a:path>
              </a:pathLst>
            </a:cu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371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69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그림 292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72" y="1040131"/>
            <a:ext cx="5572662" cy="2924866"/>
          </a:xfrm>
          <a:prstGeom prst="rect">
            <a:avLst/>
          </a:prstGeom>
        </p:spPr>
      </p:pic>
      <p:sp>
        <p:nvSpPr>
          <p:cNvPr id="294" name="Freeform 21"/>
          <p:cNvSpPr>
            <a:spLocks noEditPoints="1"/>
          </p:cNvSpPr>
          <p:nvPr/>
        </p:nvSpPr>
        <p:spPr bwMode="auto">
          <a:xfrm>
            <a:off x="5078212" y="1465175"/>
            <a:ext cx="1742084" cy="597924"/>
          </a:xfrm>
          <a:custGeom>
            <a:avLst/>
            <a:gdLst>
              <a:gd name="T0" fmla="*/ 716 w 781"/>
              <a:gd name="T1" fmla="*/ 122 h 232"/>
              <a:gd name="T2" fmla="*/ 682 w 781"/>
              <a:gd name="T3" fmla="*/ 122 h 232"/>
              <a:gd name="T4" fmla="*/ 682 w 781"/>
              <a:gd name="T5" fmla="*/ 120 h 232"/>
              <a:gd name="T6" fmla="*/ 682 w 781"/>
              <a:gd name="T7" fmla="*/ 78 h 232"/>
              <a:gd name="T8" fmla="*/ 658 w 781"/>
              <a:gd name="T9" fmla="*/ 48 h 232"/>
              <a:gd name="T10" fmla="*/ 658 w 781"/>
              <a:gd name="T11" fmla="*/ 24 h 232"/>
              <a:gd name="T12" fmla="*/ 661 w 781"/>
              <a:gd name="T13" fmla="*/ 24 h 232"/>
              <a:gd name="T14" fmla="*/ 663 w 781"/>
              <a:gd name="T15" fmla="*/ 19 h 232"/>
              <a:gd name="T16" fmla="*/ 661 w 781"/>
              <a:gd name="T17" fmla="*/ 14 h 232"/>
              <a:gd name="T18" fmla="*/ 658 w 781"/>
              <a:gd name="T19" fmla="*/ 14 h 232"/>
              <a:gd name="T20" fmla="*/ 658 w 781"/>
              <a:gd name="T21" fmla="*/ 7 h 232"/>
              <a:gd name="T22" fmla="*/ 651 w 781"/>
              <a:gd name="T23" fmla="*/ 0 h 232"/>
              <a:gd name="T24" fmla="*/ 644 w 781"/>
              <a:gd name="T25" fmla="*/ 7 h 232"/>
              <a:gd name="T26" fmla="*/ 644 w 781"/>
              <a:gd name="T27" fmla="*/ 14 h 232"/>
              <a:gd name="T28" fmla="*/ 640 w 781"/>
              <a:gd name="T29" fmla="*/ 14 h 232"/>
              <a:gd name="T30" fmla="*/ 638 w 781"/>
              <a:gd name="T31" fmla="*/ 19 h 232"/>
              <a:gd name="T32" fmla="*/ 640 w 781"/>
              <a:gd name="T33" fmla="*/ 24 h 232"/>
              <a:gd name="T34" fmla="*/ 644 w 781"/>
              <a:gd name="T35" fmla="*/ 24 h 232"/>
              <a:gd name="T36" fmla="*/ 644 w 781"/>
              <a:gd name="T37" fmla="*/ 48 h 232"/>
              <a:gd name="T38" fmla="*/ 619 w 781"/>
              <a:gd name="T39" fmla="*/ 78 h 232"/>
              <a:gd name="T40" fmla="*/ 619 w 781"/>
              <a:gd name="T41" fmla="*/ 120 h 232"/>
              <a:gd name="T42" fmla="*/ 619 w 781"/>
              <a:gd name="T43" fmla="*/ 122 h 232"/>
              <a:gd name="T44" fmla="*/ 572 w 781"/>
              <a:gd name="T45" fmla="*/ 122 h 232"/>
              <a:gd name="T46" fmla="*/ 570 w 781"/>
              <a:gd name="T47" fmla="*/ 131 h 232"/>
              <a:gd name="T48" fmla="*/ 537 w 781"/>
              <a:gd name="T49" fmla="*/ 163 h 232"/>
              <a:gd name="T50" fmla="*/ 461 w 781"/>
              <a:gd name="T51" fmla="*/ 163 h 232"/>
              <a:gd name="T52" fmla="*/ 461 w 781"/>
              <a:gd name="T53" fmla="*/ 115 h 232"/>
              <a:gd name="T54" fmla="*/ 407 w 781"/>
              <a:gd name="T55" fmla="*/ 61 h 232"/>
              <a:gd name="T56" fmla="*/ 255 w 781"/>
              <a:gd name="T57" fmla="*/ 61 h 232"/>
              <a:gd name="T58" fmla="*/ 255 w 781"/>
              <a:gd name="T59" fmla="*/ 55 h 232"/>
              <a:gd name="T60" fmla="*/ 226 w 781"/>
              <a:gd name="T61" fmla="*/ 26 h 232"/>
              <a:gd name="T62" fmla="*/ 190 w 781"/>
              <a:gd name="T63" fmla="*/ 26 h 232"/>
              <a:gd name="T64" fmla="*/ 162 w 781"/>
              <a:gd name="T65" fmla="*/ 55 h 232"/>
              <a:gd name="T66" fmla="*/ 162 w 781"/>
              <a:gd name="T67" fmla="*/ 61 h 232"/>
              <a:gd name="T68" fmla="*/ 148 w 781"/>
              <a:gd name="T69" fmla="*/ 61 h 232"/>
              <a:gd name="T70" fmla="*/ 94 w 781"/>
              <a:gd name="T71" fmla="*/ 115 h 232"/>
              <a:gd name="T72" fmla="*/ 93 w 781"/>
              <a:gd name="T73" fmla="*/ 163 h 232"/>
              <a:gd name="T74" fmla="*/ 7 w 781"/>
              <a:gd name="T75" fmla="*/ 163 h 232"/>
              <a:gd name="T76" fmla="*/ 2 w 781"/>
              <a:gd name="T77" fmla="*/ 167 h 232"/>
              <a:gd name="T78" fmla="*/ 0 w 781"/>
              <a:gd name="T79" fmla="*/ 177 h 232"/>
              <a:gd name="T80" fmla="*/ 55 w 781"/>
              <a:gd name="T81" fmla="*/ 232 h 232"/>
              <a:gd name="T82" fmla="*/ 640 w 781"/>
              <a:gd name="T83" fmla="*/ 232 h 232"/>
              <a:gd name="T84" fmla="*/ 645 w 781"/>
              <a:gd name="T85" fmla="*/ 232 h 232"/>
              <a:gd name="T86" fmla="*/ 650 w 781"/>
              <a:gd name="T87" fmla="*/ 227 h 232"/>
              <a:gd name="T88" fmla="*/ 742 w 781"/>
              <a:gd name="T89" fmla="*/ 139 h 232"/>
              <a:gd name="T90" fmla="*/ 716 w 781"/>
              <a:gd name="T91" fmla="*/ 122 h 232"/>
              <a:gd name="T92" fmla="*/ 638 w 781"/>
              <a:gd name="T93" fmla="*/ 211 h 232"/>
              <a:gd name="T94" fmla="*/ 40 w 781"/>
              <a:gd name="T95" fmla="*/ 211 h 232"/>
              <a:gd name="T96" fmla="*/ 36 w 781"/>
              <a:gd name="T97" fmla="*/ 207 h 232"/>
              <a:gd name="T98" fmla="*/ 40 w 781"/>
              <a:gd name="T99" fmla="*/ 203 h 232"/>
              <a:gd name="T100" fmla="*/ 638 w 781"/>
              <a:gd name="T101" fmla="*/ 203 h 232"/>
              <a:gd name="T102" fmla="*/ 642 w 781"/>
              <a:gd name="T103" fmla="*/ 207 h 232"/>
              <a:gd name="T104" fmla="*/ 638 w 781"/>
              <a:gd name="T105" fmla="*/ 211 h 232"/>
              <a:gd name="T106" fmla="*/ 641 w 781"/>
              <a:gd name="T107" fmla="*/ 168 h 232"/>
              <a:gd name="T108" fmla="*/ 596 w 781"/>
              <a:gd name="T109" fmla="*/ 168 h 232"/>
              <a:gd name="T110" fmla="*/ 587 w 781"/>
              <a:gd name="T111" fmla="*/ 158 h 232"/>
              <a:gd name="T112" fmla="*/ 596 w 781"/>
              <a:gd name="T113" fmla="*/ 149 h 232"/>
              <a:gd name="T114" fmla="*/ 638 w 781"/>
              <a:gd name="T115" fmla="*/ 149 h 232"/>
              <a:gd name="T116" fmla="*/ 647 w 781"/>
              <a:gd name="T117" fmla="*/ 151 h 232"/>
              <a:gd name="T118" fmla="*/ 651 w 781"/>
              <a:gd name="T119" fmla="*/ 158 h 232"/>
              <a:gd name="T120" fmla="*/ 641 w 781"/>
              <a:gd name="T121" fmla="*/ 168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81" h="232">
                <a:moveTo>
                  <a:pt x="716" y="122"/>
                </a:moveTo>
                <a:cubicBezTo>
                  <a:pt x="682" y="122"/>
                  <a:pt x="682" y="122"/>
                  <a:pt x="682" y="122"/>
                </a:cubicBezTo>
                <a:cubicBezTo>
                  <a:pt x="682" y="121"/>
                  <a:pt x="682" y="121"/>
                  <a:pt x="682" y="120"/>
                </a:cubicBezTo>
                <a:cubicBezTo>
                  <a:pt x="682" y="78"/>
                  <a:pt x="682" y="78"/>
                  <a:pt x="682" y="78"/>
                </a:cubicBezTo>
                <a:cubicBezTo>
                  <a:pt x="682" y="64"/>
                  <a:pt x="672" y="51"/>
                  <a:pt x="658" y="48"/>
                </a:cubicBezTo>
                <a:cubicBezTo>
                  <a:pt x="658" y="24"/>
                  <a:pt x="658" y="24"/>
                  <a:pt x="658" y="24"/>
                </a:cubicBezTo>
                <a:cubicBezTo>
                  <a:pt x="661" y="24"/>
                  <a:pt x="661" y="24"/>
                  <a:pt x="661" y="24"/>
                </a:cubicBezTo>
                <a:cubicBezTo>
                  <a:pt x="662" y="24"/>
                  <a:pt x="663" y="21"/>
                  <a:pt x="663" y="19"/>
                </a:cubicBezTo>
                <a:cubicBezTo>
                  <a:pt x="663" y="16"/>
                  <a:pt x="662" y="14"/>
                  <a:pt x="661" y="14"/>
                </a:cubicBezTo>
                <a:cubicBezTo>
                  <a:pt x="658" y="14"/>
                  <a:pt x="658" y="14"/>
                  <a:pt x="658" y="14"/>
                </a:cubicBezTo>
                <a:cubicBezTo>
                  <a:pt x="658" y="7"/>
                  <a:pt x="658" y="7"/>
                  <a:pt x="658" y="7"/>
                </a:cubicBezTo>
                <a:cubicBezTo>
                  <a:pt x="658" y="3"/>
                  <a:pt x="655" y="0"/>
                  <a:pt x="651" y="0"/>
                </a:cubicBezTo>
                <a:cubicBezTo>
                  <a:pt x="647" y="0"/>
                  <a:pt x="644" y="3"/>
                  <a:pt x="644" y="7"/>
                </a:cubicBezTo>
                <a:cubicBezTo>
                  <a:pt x="644" y="14"/>
                  <a:pt x="644" y="14"/>
                  <a:pt x="644" y="14"/>
                </a:cubicBezTo>
                <a:cubicBezTo>
                  <a:pt x="640" y="14"/>
                  <a:pt x="640" y="14"/>
                  <a:pt x="640" y="14"/>
                </a:cubicBezTo>
                <a:cubicBezTo>
                  <a:pt x="639" y="14"/>
                  <a:pt x="638" y="16"/>
                  <a:pt x="638" y="19"/>
                </a:cubicBezTo>
                <a:cubicBezTo>
                  <a:pt x="638" y="21"/>
                  <a:pt x="639" y="24"/>
                  <a:pt x="640" y="24"/>
                </a:cubicBezTo>
                <a:cubicBezTo>
                  <a:pt x="644" y="24"/>
                  <a:pt x="644" y="24"/>
                  <a:pt x="644" y="24"/>
                </a:cubicBezTo>
                <a:cubicBezTo>
                  <a:pt x="644" y="48"/>
                  <a:pt x="644" y="48"/>
                  <a:pt x="644" y="48"/>
                </a:cubicBezTo>
                <a:cubicBezTo>
                  <a:pt x="630" y="50"/>
                  <a:pt x="619" y="63"/>
                  <a:pt x="619" y="78"/>
                </a:cubicBezTo>
                <a:cubicBezTo>
                  <a:pt x="619" y="120"/>
                  <a:pt x="619" y="120"/>
                  <a:pt x="619" y="120"/>
                </a:cubicBezTo>
                <a:cubicBezTo>
                  <a:pt x="619" y="121"/>
                  <a:pt x="619" y="121"/>
                  <a:pt x="619" y="122"/>
                </a:cubicBezTo>
                <a:cubicBezTo>
                  <a:pt x="572" y="122"/>
                  <a:pt x="572" y="122"/>
                  <a:pt x="572" y="122"/>
                </a:cubicBezTo>
                <a:cubicBezTo>
                  <a:pt x="569" y="123"/>
                  <a:pt x="570" y="128"/>
                  <a:pt x="570" y="131"/>
                </a:cubicBezTo>
                <a:cubicBezTo>
                  <a:pt x="570" y="149"/>
                  <a:pt x="555" y="163"/>
                  <a:pt x="537" y="163"/>
                </a:cubicBezTo>
                <a:cubicBezTo>
                  <a:pt x="461" y="163"/>
                  <a:pt x="461" y="163"/>
                  <a:pt x="461" y="163"/>
                </a:cubicBezTo>
                <a:cubicBezTo>
                  <a:pt x="461" y="149"/>
                  <a:pt x="461" y="123"/>
                  <a:pt x="461" y="115"/>
                </a:cubicBezTo>
                <a:cubicBezTo>
                  <a:pt x="461" y="85"/>
                  <a:pt x="436" y="61"/>
                  <a:pt x="407" y="61"/>
                </a:cubicBezTo>
                <a:cubicBezTo>
                  <a:pt x="255" y="61"/>
                  <a:pt x="255" y="61"/>
                  <a:pt x="255" y="61"/>
                </a:cubicBezTo>
                <a:cubicBezTo>
                  <a:pt x="255" y="58"/>
                  <a:pt x="255" y="56"/>
                  <a:pt x="255" y="55"/>
                </a:cubicBezTo>
                <a:cubicBezTo>
                  <a:pt x="255" y="39"/>
                  <a:pt x="242" y="26"/>
                  <a:pt x="226" y="26"/>
                </a:cubicBezTo>
                <a:cubicBezTo>
                  <a:pt x="190" y="26"/>
                  <a:pt x="190" y="26"/>
                  <a:pt x="190" y="26"/>
                </a:cubicBezTo>
                <a:cubicBezTo>
                  <a:pt x="175" y="26"/>
                  <a:pt x="162" y="39"/>
                  <a:pt x="162" y="55"/>
                </a:cubicBezTo>
                <a:cubicBezTo>
                  <a:pt x="162" y="55"/>
                  <a:pt x="162" y="58"/>
                  <a:pt x="162" y="61"/>
                </a:cubicBezTo>
                <a:cubicBezTo>
                  <a:pt x="148" y="61"/>
                  <a:pt x="148" y="61"/>
                  <a:pt x="148" y="61"/>
                </a:cubicBezTo>
                <a:cubicBezTo>
                  <a:pt x="118" y="61"/>
                  <a:pt x="94" y="85"/>
                  <a:pt x="94" y="115"/>
                </a:cubicBezTo>
                <a:cubicBezTo>
                  <a:pt x="94" y="124"/>
                  <a:pt x="93" y="149"/>
                  <a:pt x="93" y="163"/>
                </a:cubicBezTo>
                <a:cubicBezTo>
                  <a:pt x="7" y="163"/>
                  <a:pt x="7" y="163"/>
                  <a:pt x="7" y="163"/>
                </a:cubicBezTo>
                <a:cubicBezTo>
                  <a:pt x="5" y="163"/>
                  <a:pt x="4" y="165"/>
                  <a:pt x="2" y="167"/>
                </a:cubicBezTo>
                <a:cubicBezTo>
                  <a:pt x="1" y="171"/>
                  <a:pt x="0" y="172"/>
                  <a:pt x="0" y="177"/>
                </a:cubicBezTo>
                <a:cubicBezTo>
                  <a:pt x="0" y="208"/>
                  <a:pt x="25" y="232"/>
                  <a:pt x="55" y="232"/>
                </a:cubicBezTo>
                <a:cubicBezTo>
                  <a:pt x="640" y="232"/>
                  <a:pt x="640" y="232"/>
                  <a:pt x="640" y="232"/>
                </a:cubicBezTo>
                <a:cubicBezTo>
                  <a:pt x="645" y="232"/>
                  <a:pt x="645" y="232"/>
                  <a:pt x="645" y="232"/>
                </a:cubicBezTo>
                <a:cubicBezTo>
                  <a:pt x="648" y="232"/>
                  <a:pt x="650" y="229"/>
                  <a:pt x="650" y="227"/>
                </a:cubicBezTo>
                <a:cubicBezTo>
                  <a:pt x="650" y="178"/>
                  <a:pt x="692" y="137"/>
                  <a:pt x="742" y="139"/>
                </a:cubicBezTo>
                <a:cubicBezTo>
                  <a:pt x="750" y="139"/>
                  <a:pt x="781" y="119"/>
                  <a:pt x="716" y="122"/>
                </a:cubicBezTo>
                <a:close/>
                <a:moveTo>
                  <a:pt x="638" y="211"/>
                </a:moveTo>
                <a:cubicBezTo>
                  <a:pt x="40" y="211"/>
                  <a:pt x="40" y="211"/>
                  <a:pt x="40" y="211"/>
                </a:cubicBezTo>
                <a:cubicBezTo>
                  <a:pt x="38" y="211"/>
                  <a:pt x="36" y="209"/>
                  <a:pt x="36" y="207"/>
                </a:cubicBezTo>
                <a:cubicBezTo>
                  <a:pt x="36" y="205"/>
                  <a:pt x="38" y="203"/>
                  <a:pt x="40" y="203"/>
                </a:cubicBezTo>
                <a:cubicBezTo>
                  <a:pt x="638" y="203"/>
                  <a:pt x="638" y="203"/>
                  <a:pt x="638" y="203"/>
                </a:cubicBezTo>
                <a:cubicBezTo>
                  <a:pt x="640" y="203"/>
                  <a:pt x="642" y="205"/>
                  <a:pt x="642" y="207"/>
                </a:cubicBezTo>
                <a:cubicBezTo>
                  <a:pt x="642" y="209"/>
                  <a:pt x="640" y="211"/>
                  <a:pt x="638" y="211"/>
                </a:cubicBezTo>
                <a:close/>
                <a:moveTo>
                  <a:pt x="641" y="168"/>
                </a:moveTo>
                <a:cubicBezTo>
                  <a:pt x="596" y="168"/>
                  <a:pt x="596" y="168"/>
                  <a:pt x="596" y="168"/>
                </a:cubicBezTo>
                <a:cubicBezTo>
                  <a:pt x="591" y="168"/>
                  <a:pt x="587" y="163"/>
                  <a:pt x="587" y="158"/>
                </a:cubicBezTo>
                <a:cubicBezTo>
                  <a:pt x="587" y="153"/>
                  <a:pt x="591" y="149"/>
                  <a:pt x="596" y="149"/>
                </a:cubicBezTo>
                <a:cubicBezTo>
                  <a:pt x="638" y="149"/>
                  <a:pt x="638" y="149"/>
                  <a:pt x="638" y="149"/>
                </a:cubicBezTo>
                <a:cubicBezTo>
                  <a:pt x="641" y="150"/>
                  <a:pt x="644" y="151"/>
                  <a:pt x="647" y="151"/>
                </a:cubicBezTo>
                <a:cubicBezTo>
                  <a:pt x="649" y="153"/>
                  <a:pt x="651" y="155"/>
                  <a:pt x="651" y="158"/>
                </a:cubicBezTo>
                <a:cubicBezTo>
                  <a:pt x="651" y="163"/>
                  <a:pt x="646" y="168"/>
                  <a:pt x="641" y="16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77169" y="382268"/>
            <a:ext cx="2655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사용 소스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90453" y="5553249"/>
            <a:ext cx="6553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본</a:t>
            </a:r>
            <a:r>
              <a:rPr lang="en-US" altLang="ko-KR" dirty="0" smtClean="0"/>
              <a:t> PPT </a:t>
            </a:r>
            <a:r>
              <a:rPr lang="ko-KR" altLang="ko-KR" dirty="0" smtClean="0"/>
              <a:t>템플릿</a:t>
            </a:r>
            <a:r>
              <a:rPr lang="ko-KR" altLang="en-US" dirty="0" smtClean="0"/>
              <a:t>의 저작권은</a:t>
            </a:r>
            <a:r>
              <a:rPr lang="ko-KR" altLang="ko-KR" dirty="0" smtClean="0"/>
              <a:t> </a:t>
            </a:r>
            <a:r>
              <a:rPr lang="ko-KR" altLang="ko-KR" dirty="0"/>
              <a:t>㈜ </a:t>
            </a:r>
            <a:r>
              <a:rPr lang="ko-KR" altLang="ko-KR" dirty="0" smtClean="0"/>
              <a:t>재미</a:t>
            </a:r>
            <a:r>
              <a:rPr lang="ko-KR" altLang="en-US" dirty="0" smtClean="0"/>
              <a:t>에 있으며</a:t>
            </a:r>
            <a:r>
              <a:rPr lang="ko-KR" altLang="ko-KR" dirty="0" smtClean="0"/>
              <a:t> </a:t>
            </a:r>
            <a:r>
              <a:rPr lang="ko-KR" altLang="en-US" dirty="0" err="1"/>
              <a:t>재</a:t>
            </a:r>
            <a:r>
              <a:rPr lang="ko-KR" altLang="en-US" dirty="0" err="1" smtClean="0"/>
              <a:t>배포를</a:t>
            </a:r>
            <a:r>
              <a:rPr lang="ko-KR" altLang="en-US" dirty="0" smtClean="0"/>
              <a:t> 금합니다</a:t>
            </a:r>
            <a:r>
              <a:rPr lang="en-US" altLang="ko-KR" dirty="0" smtClean="0"/>
              <a:t>.</a:t>
            </a:r>
            <a:endParaRPr lang="ko-KR" altLang="ko-KR" dirty="0" smtClean="0"/>
          </a:p>
          <a:p>
            <a:pPr algn="ctr"/>
            <a:r>
              <a:rPr lang="ko-KR" altLang="ko-KR" dirty="0" smtClean="0"/>
              <a:t>ⓒ </a:t>
            </a:r>
            <a:r>
              <a:rPr lang="en-US" altLang="ko-KR" dirty="0" smtClean="0"/>
              <a:t>Copyright 2016 XEMI all right reserved</a:t>
            </a:r>
            <a:endParaRPr lang="ko-KR" altLang="ko-KR" dirty="0"/>
          </a:p>
        </p:txBody>
      </p:sp>
      <p:grpSp>
        <p:nvGrpSpPr>
          <p:cNvPr id="49" name="그룹 48"/>
          <p:cNvGrpSpPr/>
          <p:nvPr/>
        </p:nvGrpSpPr>
        <p:grpSpPr>
          <a:xfrm>
            <a:off x="356200" y="2479337"/>
            <a:ext cx="2942239" cy="1340516"/>
            <a:chOff x="1154113" y="3398838"/>
            <a:chExt cx="3522662" cy="1604963"/>
          </a:xfrm>
        </p:grpSpPr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1455738" y="4165600"/>
              <a:ext cx="811212" cy="419100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1" name="Line 27"/>
            <p:cNvSpPr>
              <a:spLocks noChangeShapeType="1"/>
            </p:cNvSpPr>
            <p:nvPr/>
          </p:nvSpPr>
          <p:spPr bwMode="auto">
            <a:xfrm>
              <a:off x="2122488" y="4208463"/>
              <a:ext cx="0" cy="404813"/>
            </a:xfrm>
            <a:prstGeom prst="line">
              <a:avLst/>
            </a:prstGeom>
            <a:noFill/>
            <a:ln w="28575" cap="flat">
              <a:solidFill>
                <a:srgbClr val="DE3F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2" name="Line 28"/>
            <p:cNvSpPr>
              <a:spLocks noChangeShapeType="1"/>
            </p:cNvSpPr>
            <p:nvPr/>
          </p:nvSpPr>
          <p:spPr bwMode="auto">
            <a:xfrm>
              <a:off x="1951038" y="4208463"/>
              <a:ext cx="0" cy="404813"/>
            </a:xfrm>
            <a:prstGeom prst="line">
              <a:avLst/>
            </a:prstGeom>
            <a:noFill/>
            <a:ln w="28575" cap="flat">
              <a:solidFill>
                <a:srgbClr val="DE3F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3" name="Line 29"/>
            <p:cNvSpPr>
              <a:spLocks noChangeShapeType="1"/>
            </p:cNvSpPr>
            <p:nvPr/>
          </p:nvSpPr>
          <p:spPr bwMode="auto">
            <a:xfrm>
              <a:off x="1749425" y="4208463"/>
              <a:ext cx="0" cy="404813"/>
            </a:xfrm>
            <a:prstGeom prst="line">
              <a:avLst/>
            </a:prstGeom>
            <a:noFill/>
            <a:ln w="28575" cap="flat">
              <a:solidFill>
                <a:srgbClr val="DE3F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4" name="Line 30"/>
            <p:cNvSpPr>
              <a:spLocks noChangeShapeType="1"/>
            </p:cNvSpPr>
            <p:nvPr/>
          </p:nvSpPr>
          <p:spPr bwMode="auto">
            <a:xfrm>
              <a:off x="1606550" y="4208463"/>
              <a:ext cx="0" cy="404813"/>
            </a:xfrm>
            <a:prstGeom prst="line">
              <a:avLst/>
            </a:prstGeom>
            <a:noFill/>
            <a:ln w="28575" cap="flat">
              <a:solidFill>
                <a:srgbClr val="DE3F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5" name="Rectangle 31"/>
            <p:cNvSpPr>
              <a:spLocks noChangeArrowheads="1"/>
            </p:cNvSpPr>
            <p:nvPr/>
          </p:nvSpPr>
          <p:spPr bwMode="auto">
            <a:xfrm>
              <a:off x="2366963" y="4165600"/>
              <a:ext cx="809625" cy="419100"/>
            </a:xfrm>
            <a:prstGeom prst="rect">
              <a:avLst/>
            </a:prstGeom>
            <a:solidFill>
              <a:srgbClr val="69A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6" name="Line 32"/>
            <p:cNvSpPr>
              <a:spLocks noChangeShapeType="1"/>
            </p:cNvSpPr>
            <p:nvPr/>
          </p:nvSpPr>
          <p:spPr bwMode="auto">
            <a:xfrm>
              <a:off x="3041650" y="4208463"/>
              <a:ext cx="0" cy="404813"/>
            </a:xfrm>
            <a:prstGeom prst="line">
              <a:avLst/>
            </a:prstGeom>
            <a:noFill/>
            <a:ln w="28575" cap="flat">
              <a:solidFill>
                <a:srgbClr val="7FD3D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7" name="Line 33"/>
            <p:cNvSpPr>
              <a:spLocks noChangeShapeType="1"/>
            </p:cNvSpPr>
            <p:nvPr/>
          </p:nvSpPr>
          <p:spPr bwMode="auto">
            <a:xfrm>
              <a:off x="2868613" y="4208463"/>
              <a:ext cx="0" cy="404813"/>
            </a:xfrm>
            <a:prstGeom prst="line">
              <a:avLst/>
            </a:prstGeom>
            <a:noFill/>
            <a:ln w="28575" cap="flat">
              <a:solidFill>
                <a:srgbClr val="7FD3D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8" name="Line 34"/>
            <p:cNvSpPr>
              <a:spLocks noChangeShapeType="1"/>
            </p:cNvSpPr>
            <p:nvPr/>
          </p:nvSpPr>
          <p:spPr bwMode="auto">
            <a:xfrm>
              <a:off x="2697163" y="4208463"/>
              <a:ext cx="0" cy="404813"/>
            </a:xfrm>
            <a:prstGeom prst="line">
              <a:avLst/>
            </a:prstGeom>
            <a:noFill/>
            <a:ln w="28575" cap="flat">
              <a:solidFill>
                <a:srgbClr val="7FD3D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9" name="Line 35"/>
            <p:cNvSpPr>
              <a:spLocks noChangeShapeType="1"/>
            </p:cNvSpPr>
            <p:nvPr/>
          </p:nvSpPr>
          <p:spPr bwMode="auto">
            <a:xfrm>
              <a:off x="2495550" y="4208463"/>
              <a:ext cx="0" cy="404813"/>
            </a:xfrm>
            <a:prstGeom prst="line">
              <a:avLst/>
            </a:prstGeom>
            <a:noFill/>
            <a:ln w="28575" cap="flat">
              <a:solidFill>
                <a:srgbClr val="7FD3D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0" name="Rectangle 36"/>
            <p:cNvSpPr>
              <a:spLocks noChangeArrowheads="1"/>
            </p:cNvSpPr>
            <p:nvPr/>
          </p:nvSpPr>
          <p:spPr bwMode="auto">
            <a:xfrm>
              <a:off x="1792288" y="3738563"/>
              <a:ext cx="811212" cy="433388"/>
            </a:xfrm>
            <a:prstGeom prst="rect">
              <a:avLst/>
            </a:pr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" name="Line 37"/>
            <p:cNvSpPr>
              <a:spLocks noChangeShapeType="1"/>
            </p:cNvSpPr>
            <p:nvPr/>
          </p:nvSpPr>
          <p:spPr bwMode="auto">
            <a:xfrm>
              <a:off x="2474913" y="3775075"/>
              <a:ext cx="0" cy="361950"/>
            </a:xfrm>
            <a:prstGeom prst="line">
              <a:avLst/>
            </a:prstGeom>
            <a:noFill/>
            <a:ln w="28575" cap="flat">
              <a:solidFill>
                <a:srgbClr val="EBA4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" name="Line 38"/>
            <p:cNvSpPr>
              <a:spLocks noChangeShapeType="1"/>
            </p:cNvSpPr>
            <p:nvPr/>
          </p:nvSpPr>
          <p:spPr bwMode="auto">
            <a:xfrm>
              <a:off x="2287588" y="3775075"/>
              <a:ext cx="0" cy="361950"/>
            </a:xfrm>
            <a:prstGeom prst="line">
              <a:avLst/>
            </a:prstGeom>
            <a:noFill/>
            <a:ln w="28575" cap="flat">
              <a:solidFill>
                <a:srgbClr val="EBA4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3" name="Line 39"/>
            <p:cNvSpPr>
              <a:spLocks noChangeShapeType="1"/>
            </p:cNvSpPr>
            <p:nvPr/>
          </p:nvSpPr>
          <p:spPr bwMode="auto">
            <a:xfrm>
              <a:off x="2108200" y="3775075"/>
              <a:ext cx="0" cy="361950"/>
            </a:xfrm>
            <a:prstGeom prst="line">
              <a:avLst/>
            </a:prstGeom>
            <a:noFill/>
            <a:ln w="28575" cap="flat">
              <a:solidFill>
                <a:srgbClr val="EBA4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4" name="Line 40"/>
            <p:cNvSpPr>
              <a:spLocks noChangeShapeType="1"/>
            </p:cNvSpPr>
            <p:nvPr/>
          </p:nvSpPr>
          <p:spPr bwMode="auto">
            <a:xfrm>
              <a:off x="1928813" y="3775075"/>
              <a:ext cx="0" cy="361950"/>
            </a:xfrm>
            <a:prstGeom prst="line">
              <a:avLst/>
            </a:prstGeom>
            <a:noFill/>
            <a:ln w="28575" cap="flat">
              <a:solidFill>
                <a:srgbClr val="EBA4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5" name="Rectangle 41"/>
            <p:cNvSpPr>
              <a:spLocks noChangeArrowheads="1"/>
            </p:cNvSpPr>
            <p:nvPr/>
          </p:nvSpPr>
          <p:spPr bwMode="auto">
            <a:xfrm>
              <a:off x="1720850" y="4497388"/>
              <a:ext cx="2460625" cy="50641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6" name="Freeform 42"/>
            <p:cNvSpPr>
              <a:spLocks/>
            </p:cNvSpPr>
            <p:nvPr/>
          </p:nvSpPr>
          <p:spPr bwMode="auto">
            <a:xfrm>
              <a:off x="1154113" y="4230688"/>
              <a:ext cx="803275" cy="773113"/>
            </a:xfrm>
            <a:custGeom>
              <a:avLst/>
              <a:gdLst>
                <a:gd name="T0" fmla="*/ 506 w 506"/>
                <a:gd name="T1" fmla="*/ 487 h 487"/>
                <a:gd name="T2" fmla="*/ 181 w 506"/>
                <a:gd name="T3" fmla="*/ 487 h 487"/>
                <a:gd name="T4" fmla="*/ 0 w 506"/>
                <a:gd name="T5" fmla="*/ 0 h 487"/>
                <a:gd name="T6" fmla="*/ 321 w 506"/>
                <a:gd name="T7" fmla="*/ 0 h 487"/>
                <a:gd name="T8" fmla="*/ 506 w 506"/>
                <a:gd name="T9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487">
                  <a:moveTo>
                    <a:pt x="506" y="487"/>
                  </a:moveTo>
                  <a:lnTo>
                    <a:pt x="181" y="487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506" y="487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0" name="Freeform 43"/>
            <p:cNvSpPr>
              <a:spLocks/>
            </p:cNvSpPr>
            <p:nvPr/>
          </p:nvSpPr>
          <p:spPr bwMode="auto">
            <a:xfrm>
              <a:off x="2797175" y="4237038"/>
              <a:ext cx="1879600" cy="766763"/>
            </a:xfrm>
            <a:custGeom>
              <a:avLst/>
              <a:gdLst>
                <a:gd name="T0" fmla="*/ 867 w 1184"/>
                <a:gd name="T1" fmla="*/ 483 h 483"/>
                <a:gd name="T2" fmla="*/ 0 w 1184"/>
                <a:gd name="T3" fmla="*/ 483 h 483"/>
                <a:gd name="T4" fmla="*/ 316 w 1184"/>
                <a:gd name="T5" fmla="*/ 0 h 483"/>
                <a:gd name="T6" fmla="*/ 1184 w 1184"/>
                <a:gd name="T7" fmla="*/ 0 h 483"/>
                <a:gd name="T8" fmla="*/ 867 w 1184"/>
                <a:gd name="T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4" h="483">
                  <a:moveTo>
                    <a:pt x="867" y="483"/>
                  </a:moveTo>
                  <a:lnTo>
                    <a:pt x="0" y="483"/>
                  </a:lnTo>
                  <a:lnTo>
                    <a:pt x="316" y="0"/>
                  </a:lnTo>
                  <a:lnTo>
                    <a:pt x="1184" y="0"/>
                  </a:lnTo>
                  <a:lnTo>
                    <a:pt x="867" y="48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1" name="Freeform 44"/>
            <p:cNvSpPr>
              <a:spLocks/>
            </p:cNvSpPr>
            <p:nvPr/>
          </p:nvSpPr>
          <p:spPr bwMode="auto">
            <a:xfrm>
              <a:off x="1312863" y="4664075"/>
              <a:ext cx="3090862" cy="201613"/>
            </a:xfrm>
            <a:custGeom>
              <a:avLst/>
              <a:gdLst>
                <a:gd name="T0" fmla="*/ 1947 w 1947"/>
                <a:gd name="T1" fmla="*/ 0 h 127"/>
                <a:gd name="T2" fmla="*/ 0 w 1947"/>
                <a:gd name="T3" fmla="*/ 0 h 127"/>
                <a:gd name="T4" fmla="*/ 49 w 1947"/>
                <a:gd name="T5" fmla="*/ 127 h 127"/>
                <a:gd name="T6" fmla="*/ 1866 w 1947"/>
                <a:gd name="T7" fmla="*/ 118 h 127"/>
                <a:gd name="T8" fmla="*/ 1947 w 1947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7" h="127">
                  <a:moveTo>
                    <a:pt x="1947" y="0"/>
                  </a:moveTo>
                  <a:lnTo>
                    <a:pt x="0" y="0"/>
                  </a:lnTo>
                  <a:lnTo>
                    <a:pt x="49" y="127"/>
                  </a:lnTo>
                  <a:lnTo>
                    <a:pt x="1866" y="118"/>
                  </a:lnTo>
                  <a:lnTo>
                    <a:pt x="1947" y="0"/>
                  </a:lnTo>
                  <a:close/>
                </a:path>
              </a:pathLst>
            </a:cu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2" name="Oval 45"/>
            <p:cNvSpPr>
              <a:spLocks noChangeArrowheads="1"/>
            </p:cNvSpPr>
            <p:nvPr/>
          </p:nvSpPr>
          <p:spPr bwMode="auto">
            <a:xfrm>
              <a:off x="3506788" y="4344988"/>
              <a:ext cx="107950" cy="115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3" name="Oval 46"/>
            <p:cNvSpPr>
              <a:spLocks noChangeArrowheads="1"/>
            </p:cNvSpPr>
            <p:nvPr/>
          </p:nvSpPr>
          <p:spPr bwMode="auto">
            <a:xfrm>
              <a:off x="3694113" y="4344988"/>
              <a:ext cx="114300" cy="115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4" name="Freeform 47"/>
            <p:cNvSpPr>
              <a:spLocks/>
            </p:cNvSpPr>
            <p:nvPr/>
          </p:nvSpPr>
          <p:spPr bwMode="auto">
            <a:xfrm>
              <a:off x="3400425" y="3868738"/>
              <a:ext cx="1096962" cy="368300"/>
            </a:xfrm>
            <a:custGeom>
              <a:avLst/>
              <a:gdLst>
                <a:gd name="T0" fmla="*/ 691 w 691"/>
                <a:gd name="T1" fmla="*/ 232 h 232"/>
                <a:gd name="T2" fmla="*/ 0 w 691"/>
                <a:gd name="T3" fmla="*/ 232 h 232"/>
                <a:gd name="T4" fmla="*/ 176 w 691"/>
                <a:gd name="T5" fmla="*/ 0 h 232"/>
                <a:gd name="T6" fmla="*/ 682 w 691"/>
                <a:gd name="T7" fmla="*/ 0 h 232"/>
                <a:gd name="T8" fmla="*/ 691 w 691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1" h="232">
                  <a:moveTo>
                    <a:pt x="691" y="232"/>
                  </a:moveTo>
                  <a:lnTo>
                    <a:pt x="0" y="232"/>
                  </a:lnTo>
                  <a:lnTo>
                    <a:pt x="176" y="0"/>
                  </a:lnTo>
                  <a:lnTo>
                    <a:pt x="682" y="0"/>
                  </a:lnTo>
                  <a:lnTo>
                    <a:pt x="691" y="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5" name="Freeform 48"/>
            <p:cNvSpPr>
              <a:spLocks/>
            </p:cNvSpPr>
            <p:nvPr/>
          </p:nvSpPr>
          <p:spPr bwMode="auto">
            <a:xfrm>
              <a:off x="3865563" y="3687763"/>
              <a:ext cx="487362" cy="180975"/>
            </a:xfrm>
            <a:custGeom>
              <a:avLst/>
              <a:gdLst>
                <a:gd name="T0" fmla="*/ 0 w 307"/>
                <a:gd name="T1" fmla="*/ 114 h 114"/>
                <a:gd name="T2" fmla="*/ 307 w 307"/>
                <a:gd name="T3" fmla="*/ 114 h 114"/>
                <a:gd name="T4" fmla="*/ 307 w 307"/>
                <a:gd name="T5" fmla="*/ 0 h 114"/>
                <a:gd name="T6" fmla="*/ 41 w 307"/>
                <a:gd name="T7" fmla="*/ 0 h 114"/>
                <a:gd name="T8" fmla="*/ 0 w 307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14">
                  <a:moveTo>
                    <a:pt x="0" y="114"/>
                  </a:moveTo>
                  <a:lnTo>
                    <a:pt x="307" y="114"/>
                  </a:lnTo>
                  <a:lnTo>
                    <a:pt x="307" y="0"/>
                  </a:lnTo>
                  <a:lnTo>
                    <a:pt x="41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49"/>
            <p:cNvSpPr>
              <a:spLocks/>
            </p:cNvSpPr>
            <p:nvPr/>
          </p:nvSpPr>
          <p:spPr bwMode="auto">
            <a:xfrm>
              <a:off x="3937000" y="3738563"/>
              <a:ext cx="366712" cy="107950"/>
            </a:xfrm>
            <a:custGeom>
              <a:avLst/>
              <a:gdLst>
                <a:gd name="T0" fmla="*/ 0 w 231"/>
                <a:gd name="T1" fmla="*/ 68 h 68"/>
                <a:gd name="T2" fmla="*/ 231 w 231"/>
                <a:gd name="T3" fmla="*/ 68 h 68"/>
                <a:gd name="T4" fmla="*/ 231 w 231"/>
                <a:gd name="T5" fmla="*/ 0 h 68"/>
                <a:gd name="T6" fmla="*/ 23 w 231"/>
                <a:gd name="T7" fmla="*/ 0 h 68"/>
                <a:gd name="T8" fmla="*/ 0 w 231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68">
                  <a:moveTo>
                    <a:pt x="0" y="68"/>
                  </a:moveTo>
                  <a:lnTo>
                    <a:pt x="231" y="68"/>
                  </a:lnTo>
                  <a:lnTo>
                    <a:pt x="231" y="0"/>
                  </a:lnTo>
                  <a:lnTo>
                    <a:pt x="23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90C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50"/>
            <p:cNvSpPr>
              <a:spLocks/>
            </p:cNvSpPr>
            <p:nvPr/>
          </p:nvSpPr>
          <p:spPr bwMode="auto">
            <a:xfrm>
              <a:off x="3887788" y="3630613"/>
              <a:ext cx="473075" cy="57150"/>
            </a:xfrm>
            <a:custGeom>
              <a:avLst/>
              <a:gdLst>
                <a:gd name="T0" fmla="*/ 4 w 66"/>
                <a:gd name="T1" fmla="*/ 8 h 8"/>
                <a:gd name="T2" fmla="*/ 62 w 66"/>
                <a:gd name="T3" fmla="*/ 8 h 8"/>
                <a:gd name="T4" fmla="*/ 66 w 66"/>
                <a:gd name="T5" fmla="*/ 4 h 8"/>
                <a:gd name="T6" fmla="*/ 66 w 66"/>
                <a:gd name="T7" fmla="*/ 4 h 8"/>
                <a:gd name="T8" fmla="*/ 62 w 66"/>
                <a:gd name="T9" fmla="*/ 0 h 8"/>
                <a:gd name="T10" fmla="*/ 4 w 66"/>
                <a:gd name="T11" fmla="*/ 0 h 8"/>
                <a:gd name="T12" fmla="*/ 0 w 66"/>
                <a:gd name="T13" fmla="*/ 4 h 8"/>
                <a:gd name="T14" fmla="*/ 0 w 66"/>
                <a:gd name="T15" fmla="*/ 4 h 8"/>
                <a:gd name="T16" fmla="*/ 4 w 66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8">
                  <a:moveTo>
                    <a:pt x="4" y="8"/>
                  </a:moveTo>
                  <a:cubicBezTo>
                    <a:pt x="62" y="8"/>
                    <a:pt x="62" y="8"/>
                    <a:pt x="62" y="8"/>
                  </a:cubicBezTo>
                  <a:cubicBezTo>
                    <a:pt x="65" y="8"/>
                    <a:pt x="66" y="6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2"/>
                    <a:pt x="65" y="0"/>
                    <a:pt x="6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51"/>
            <p:cNvSpPr>
              <a:spLocks/>
            </p:cNvSpPr>
            <p:nvPr/>
          </p:nvSpPr>
          <p:spPr bwMode="auto">
            <a:xfrm>
              <a:off x="4238625" y="3941763"/>
              <a:ext cx="42862" cy="4286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0 w 6"/>
                <a:gd name="T7" fmla="*/ 3 h 6"/>
                <a:gd name="T8" fmla="*/ 3 w 6"/>
                <a:gd name="T9" fmla="*/ 0 h 6"/>
                <a:gd name="T10" fmla="*/ 3 w 6"/>
                <a:gd name="T11" fmla="*/ 0 h 6"/>
                <a:gd name="T12" fmla="*/ 6 w 6"/>
                <a:gd name="T13" fmla="*/ 3 h 6"/>
                <a:gd name="T14" fmla="*/ 6 w 6"/>
                <a:gd name="T15" fmla="*/ 3 h 6"/>
                <a:gd name="T16" fmla="*/ 3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close/>
                </a:path>
              </a:pathLst>
            </a:custGeom>
            <a:solidFill>
              <a:srgbClr val="25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52"/>
            <p:cNvSpPr>
              <a:spLocks/>
            </p:cNvSpPr>
            <p:nvPr/>
          </p:nvSpPr>
          <p:spPr bwMode="auto">
            <a:xfrm>
              <a:off x="4110038" y="3941763"/>
              <a:ext cx="42862" cy="4286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0 w 6"/>
                <a:gd name="T7" fmla="*/ 3 h 6"/>
                <a:gd name="T8" fmla="*/ 3 w 6"/>
                <a:gd name="T9" fmla="*/ 0 h 6"/>
                <a:gd name="T10" fmla="*/ 3 w 6"/>
                <a:gd name="T11" fmla="*/ 0 h 6"/>
                <a:gd name="T12" fmla="*/ 6 w 6"/>
                <a:gd name="T13" fmla="*/ 3 h 6"/>
                <a:gd name="T14" fmla="*/ 6 w 6"/>
                <a:gd name="T15" fmla="*/ 3 h 6"/>
                <a:gd name="T16" fmla="*/ 3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close/>
                </a:path>
              </a:pathLst>
            </a:custGeom>
            <a:solidFill>
              <a:srgbClr val="25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53"/>
            <p:cNvSpPr>
              <a:spLocks/>
            </p:cNvSpPr>
            <p:nvPr/>
          </p:nvSpPr>
          <p:spPr bwMode="auto">
            <a:xfrm>
              <a:off x="3981450" y="3941763"/>
              <a:ext cx="42862" cy="4286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0 w 6"/>
                <a:gd name="T7" fmla="*/ 3 h 6"/>
                <a:gd name="T8" fmla="*/ 3 w 6"/>
                <a:gd name="T9" fmla="*/ 0 h 6"/>
                <a:gd name="T10" fmla="*/ 3 w 6"/>
                <a:gd name="T11" fmla="*/ 0 h 6"/>
                <a:gd name="T12" fmla="*/ 6 w 6"/>
                <a:gd name="T13" fmla="*/ 3 h 6"/>
                <a:gd name="T14" fmla="*/ 6 w 6"/>
                <a:gd name="T15" fmla="*/ 3 h 6"/>
                <a:gd name="T16" fmla="*/ 3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close/>
                </a:path>
              </a:pathLst>
            </a:custGeom>
            <a:solidFill>
              <a:srgbClr val="25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54"/>
            <p:cNvSpPr>
              <a:spLocks/>
            </p:cNvSpPr>
            <p:nvPr/>
          </p:nvSpPr>
          <p:spPr bwMode="auto">
            <a:xfrm>
              <a:off x="3851275" y="3941763"/>
              <a:ext cx="42862" cy="4286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0 w 6"/>
                <a:gd name="T7" fmla="*/ 3 h 6"/>
                <a:gd name="T8" fmla="*/ 3 w 6"/>
                <a:gd name="T9" fmla="*/ 0 h 6"/>
                <a:gd name="T10" fmla="*/ 3 w 6"/>
                <a:gd name="T11" fmla="*/ 0 h 6"/>
                <a:gd name="T12" fmla="*/ 6 w 6"/>
                <a:gd name="T13" fmla="*/ 3 h 6"/>
                <a:gd name="T14" fmla="*/ 6 w 6"/>
                <a:gd name="T15" fmla="*/ 3 h 6"/>
                <a:gd name="T16" fmla="*/ 3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close/>
                </a:path>
              </a:pathLst>
            </a:custGeom>
            <a:solidFill>
              <a:srgbClr val="25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Line 55"/>
            <p:cNvSpPr>
              <a:spLocks noChangeShapeType="1"/>
            </p:cNvSpPr>
            <p:nvPr/>
          </p:nvSpPr>
          <p:spPr bwMode="auto">
            <a:xfrm>
              <a:off x="4189413" y="3717925"/>
              <a:ext cx="0" cy="144463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Line 56"/>
            <p:cNvSpPr>
              <a:spLocks noChangeShapeType="1"/>
            </p:cNvSpPr>
            <p:nvPr/>
          </p:nvSpPr>
          <p:spPr bwMode="auto">
            <a:xfrm>
              <a:off x="4044950" y="3717925"/>
              <a:ext cx="0" cy="144463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Line 57"/>
            <p:cNvSpPr>
              <a:spLocks noChangeShapeType="1"/>
            </p:cNvSpPr>
            <p:nvPr/>
          </p:nvSpPr>
          <p:spPr bwMode="auto">
            <a:xfrm>
              <a:off x="4224338" y="3398838"/>
              <a:ext cx="0" cy="246063"/>
            </a:xfrm>
            <a:prstGeom prst="line">
              <a:avLst/>
            </a:prstGeom>
            <a:noFill/>
            <a:ln w="14288" cap="rnd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84" name="그룹 283"/>
          <p:cNvGrpSpPr/>
          <p:nvPr/>
        </p:nvGrpSpPr>
        <p:grpSpPr>
          <a:xfrm>
            <a:off x="3831160" y="2546695"/>
            <a:ext cx="3628097" cy="1121429"/>
            <a:chOff x="3087824" y="-1288977"/>
            <a:chExt cx="12706350" cy="3927476"/>
          </a:xfrm>
        </p:grpSpPr>
        <p:sp>
          <p:nvSpPr>
            <p:cNvPr id="201" name="Freeform 109"/>
            <p:cNvSpPr>
              <a:spLocks/>
            </p:cNvSpPr>
            <p:nvPr/>
          </p:nvSpPr>
          <p:spPr bwMode="auto">
            <a:xfrm>
              <a:off x="12977949" y="-1108002"/>
              <a:ext cx="2728913" cy="1358900"/>
            </a:xfrm>
            <a:custGeom>
              <a:avLst/>
              <a:gdLst>
                <a:gd name="T0" fmla="*/ 979 w 1719"/>
                <a:gd name="T1" fmla="*/ 856 h 856"/>
                <a:gd name="T2" fmla="*/ 1719 w 1719"/>
                <a:gd name="T3" fmla="*/ 59 h 856"/>
                <a:gd name="T4" fmla="*/ 1190 w 1719"/>
                <a:gd name="T5" fmla="*/ 0 h 856"/>
                <a:gd name="T6" fmla="*/ 0 w 1719"/>
                <a:gd name="T7" fmla="*/ 747 h 856"/>
                <a:gd name="T8" fmla="*/ 979 w 1719"/>
                <a:gd name="T9" fmla="*/ 856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9" h="856">
                  <a:moveTo>
                    <a:pt x="979" y="856"/>
                  </a:moveTo>
                  <a:lnTo>
                    <a:pt x="1719" y="59"/>
                  </a:lnTo>
                  <a:lnTo>
                    <a:pt x="1190" y="0"/>
                  </a:lnTo>
                  <a:lnTo>
                    <a:pt x="0" y="747"/>
                  </a:lnTo>
                  <a:lnTo>
                    <a:pt x="979" y="856"/>
                  </a:lnTo>
                  <a:close/>
                </a:path>
              </a:pathLst>
            </a:custGeom>
            <a:solidFill>
              <a:srgbClr val="009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4" name="Freeform 110"/>
            <p:cNvSpPr>
              <a:spLocks/>
            </p:cNvSpPr>
            <p:nvPr/>
          </p:nvSpPr>
          <p:spPr bwMode="auto">
            <a:xfrm>
              <a:off x="7780474" y="-1288977"/>
              <a:ext cx="3824288" cy="1358900"/>
            </a:xfrm>
            <a:custGeom>
              <a:avLst/>
              <a:gdLst>
                <a:gd name="T0" fmla="*/ 0 w 2409"/>
                <a:gd name="T1" fmla="*/ 695 h 856"/>
                <a:gd name="T2" fmla="*/ 1454 w 2409"/>
                <a:gd name="T3" fmla="*/ 856 h 856"/>
                <a:gd name="T4" fmla="*/ 2409 w 2409"/>
                <a:gd name="T5" fmla="*/ 81 h 856"/>
                <a:gd name="T6" fmla="*/ 1681 w 2409"/>
                <a:gd name="T7" fmla="*/ 0 h 856"/>
                <a:gd name="T8" fmla="*/ 0 w 2409"/>
                <a:gd name="T9" fmla="*/ 69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9" h="856">
                  <a:moveTo>
                    <a:pt x="0" y="695"/>
                  </a:moveTo>
                  <a:lnTo>
                    <a:pt x="1454" y="856"/>
                  </a:lnTo>
                  <a:lnTo>
                    <a:pt x="2409" y="81"/>
                  </a:lnTo>
                  <a:lnTo>
                    <a:pt x="1681" y="0"/>
                  </a:lnTo>
                  <a:lnTo>
                    <a:pt x="0" y="695"/>
                  </a:lnTo>
                  <a:close/>
                </a:path>
              </a:pathLst>
            </a:custGeom>
            <a:solidFill>
              <a:srgbClr val="009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5" name="Freeform 111"/>
            <p:cNvSpPr>
              <a:spLocks/>
            </p:cNvSpPr>
            <p:nvPr/>
          </p:nvSpPr>
          <p:spPr bwMode="auto">
            <a:xfrm>
              <a:off x="3087824" y="-882577"/>
              <a:ext cx="12706350" cy="3097213"/>
            </a:xfrm>
            <a:custGeom>
              <a:avLst/>
              <a:gdLst>
                <a:gd name="T0" fmla="*/ 57 w 3385"/>
                <a:gd name="T1" fmla="*/ 386 h 823"/>
                <a:gd name="T2" fmla="*/ 65 w 3385"/>
                <a:gd name="T3" fmla="*/ 197 h 823"/>
                <a:gd name="T4" fmla="*/ 594 w 3385"/>
                <a:gd name="T5" fmla="*/ 27 h 823"/>
                <a:gd name="T6" fmla="*/ 3363 w 3385"/>
                <a:gd name="T7" fmla="*/ 332 h 823"/>
                <a:gd name="T8" fmla="*/ 3372 w 3385"/>
                <a:gd name="T9" fmla="*/ 366 h 823"/>
                <a:gd name="T10" fmla="*/ 180 w 3385"/>
                <a:gd name="T11" fmla="*/ 453 h 823"/>
                <a:gd name="T12" fmla="*/ 57 w 3385"/>
                <a:gd name="T13" fmla="*/ 386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5" h="823">
                  <a:moveTo>
                    <a:pt x="57" y="386"/>
                  </a:moveTo>
                  <a:cubicBezTo>
                    <a:pt x="0" y="335"/>
                    <a:pt x="5" y="244"/>
                    <a:pt x="65" y="197"/>
                  </a:cubicBezTo>
                  <a:cubicBezTo>
                    <a:pt x="161" y="122"/>
                    <a:pt x="357" y="0"/>
                    <a:pt x="594" y="27"/>
                  </a:cubicBezTo>
                  <a:cubicBezTo>
                    <a:pt x="3363" y="332"/>
                    <a:pt x="3363" y="332"/>
                    <a:pt x="3363" y="332"/>
                  </a:cubicBezTo>
                  <a:cubicBezTo>
                    <a:pt x="3379" y="334"/>
                    <a:pt x="3385" y="355"/>
                    <a:pt x="3372" y="366"/>
                  </a:cubicBezTo>
                  <a:cubicBezTo>
                    <a:pt x="2783" y="823"/>
                    <a:pt x="1933" y="658"/>
                    <a:pt x="180" y="453"/>
                  </a:cubicBezTo>
                  <a:cubicBezTo>
                    <a:pt x="148" y="449"/>
                    <a:pt x="97" y="422"/>
                    <a:pt x="57" y="386"/>
                  </a:cubicBezTo>
                  <a:close/>
                </a:path>
              </a:pathLst>
            </a:custGeom>
            <a:solidFill>
              <a:srgbClr val="F5F3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6" name="Freeform 112"/>
            <p:cNvSpPr>
              <a:spLocks/>
            </p:cNvSpPr>
            <p:nvPr/>
          </p:nvSpPr>
          <p:spPr bwMode="auto">
            <a:xfrm>
              <a:off x="3143386" y="59701"/>
              <a:ext cx="10987088" cy="1470024"/>
            </a:xfrm>
            <a:custGeom>
              <a:avLst/>
              <a:gdLst>
                <a:gd name="T0" fmla="*/ 9 w 2927"/>
                <a:gd name="T1" fmla="*/ 97 h 391"/>
                <a:gd name="T2" fmla="*/ 2680 w 2927"/>
                <a:gd name="T3" fmla="*/ 391 h 391"/>
                <a:gd name="T4" fmla="*/ 2927 w 2927"/>
                <a:gd name="T5" fmla="*/ 322 h 391"/>
                <a:gd name="T6" fmla="*/ 8 w 2927"/>
                <a:gd name="T7" fmla="*/ 0 h 391"/>
                <a:gd name="T8" fmla="*/ 9 w 2927"/>
                <a:gd name="T9" fmla="*/ 9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7" h="391">
                  <a:moveTo>
                    <a:pt x="9" y="97"/>
                  </a:moveTo>
                  <a:cubicBezTo>
                    <a:pt x="2680" y="391"/>
                    <a:pt x="2680" y="391"/>
                    <a:pt x="2680" y="391"/>
                  </a:cubicBezTo>
                  <a:cubicBezTo>
                    <a:pt x="2767" y="374"/>
                    <a:pt x="2849" y="355"/>
                    <a:pt x="2927" y="32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27"/>
                    <a:pt x="0" y="68"/>
                    <a:pt x="9" y="97"/>
                  </a:cubicBezTo>
                  <a:close/>
                </a:path>
              </a:pathLst>
            </a:custGeom>
            <a:solidFill>
              <a:srgbClr val="009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7" name="Freeform 113"/>
            <p:cNvSpPr>
              <a:spLocks/>
            </p:cNvSpPr>
            <p:nvPr/>
          </p:nvSpPr>
          <p:spPr bwMode="auto">
            <a:xfrm>
              <a:off x="3868874" y="-380927"/>
              <a:ext cx="644525" cy="311150"/>
            </a:xfrm>
            <a:custGeom>
              <a:avLst/>
              <a:gdLst>
                <a:gd name="T0" fmla="*/ 387 w 406"/>
                <a:gd name="T1" fmla="*/ 196 h 196"/>
                <a:gd name="T2" fmla="*/ 0 w 406"/>
                <a:gd name="T3" fmla="*/ 154 h 196"/>
                <a:gd name="T4" fmla="*/ 198 w 406"/>
                <a:gd name="T5" fmla="*/ 0 h 196"/>
                <a:gd name="T6" fmla="*/ 406 w 406"/>
                <a:gd name="T7" fmla="*/ 23 h 196"/>
                <a:gd name="T8" fmla="*/ 387 w 406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196">
                  <a:moveTo>
                    <a:pt x="387" y="196"/>
                  </a:moveTo>
                  <a:lnTo>
                    <a:pt x="0" y="154"/>
                  </a:lnTo>
                  <a:lnTo>
                    <a:pt x="198" y="0"/>
                  </a:lnTo>
                  <a:lnTo>
                    <a:pt x="406" y="23"/>
                  </a:lnTo>
                  <a:lnTo>
                    <a:pt x="387" y="19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8" name="Freeform 114"/>
            <p:cNvSpPr>
              <a:spLocks/>
            </p:cNvSpPr>
            <p:nvPr/>
          </p:nvSpPr>
          <p:spPr bwMode="auto">
            <a:xfrm>
              <a:off x="13670099" y="679523"/>
              <a:ext cx="209550" cy="247650"/>
            </a:xfrm>
            <a:custGeom>
              <a:avLst/>
              <a:gdLst>
                <a:gd name="T0" fmla="*/ 51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5 w 56"/>
                <a:gd name="T11" fmla="*/ 30 h 66"/>
                <a:gd name="T12" fmla="*/ 51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1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5" y="30"/>
                  </a:cubicBezTo>
                  <a:lnTo>
                    <a:pt x="51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9" name="Freeform 115"/>
            <p:cNvSpPr>
              <a:spLocks/>
            </p:cNvSpPr>
            <p:nvPr/>
          </p:nvSpPr>
          <p:spPr bwMode="auto">
            <a:xfrm>
              <a:off x="13444674" y="657298"/>
              <a:ext cx="209550" cy="244475"/>
            </a:xfrm>
            <a:custGeom>
              <a:avLst/>
              <a:gdLst>
                <a:gd name="T0" fmla="*/ 50 w 56"/>
                <a:gd name="T1" fmla="*/ 65 h 65"/>
                <a:gd name="T2" fmla="*/ 0 w 56"/>
                <a:gd name="T3" fmla="*/ 60 h 65"/>
                <a:gd name="T4" fmla="*/ 4 w 56"/>
                <a:gd name="T5" fmla="*/ 24 h 65"/>
                <a:gd name="T6" fmla="*/ 32 w 56"/>
                <a:gd name="T7" fmla="*/ 1 h 65"/>
                <a:gd name="T8" fmla="*/ 32 w 56"/>
                <a:gd name="T9" fmla="*/ 1 h 65"/>
                <a:gd name="T10" fmla="*/ 54 w 56"/>
                <a:gd name="T11" fmla="*/ 29 h 65"/>
                <a:gd name="T12" fmla="*/ 50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0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4" y="2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0" name="Freeform 116"/>
            <p:cNvSpPr>
              <a:spLocks/>
            </p:cNvSpPr>
            <p:nvPr/>
          </p:nvSpPr>
          <p:spPr bwMode="auto">
            <a:xfrm>
              <a:off x="13214487" y="630311"/>
              <a:ext cx="211138" cy="247650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1 h 66"/>
                <a:gd name="T8" fmla="*/ 32 w 56"/>
                <a:gd name="T9" fmla="*/ 1 h 66"/>
                <a:gd name="T10" fmla="*/ 54 w 56"/>
                <a:gd name="T11" fmla="*/ 29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4" y="29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1" name="Freeform 117"/>
            <p:cNvSpPr>
              <a:spLocks/>
            </p:cNvSpPr>
            <p:nvPr/>
          </p:nvSpPr>
          <p:spPr bwMode="auto">
            <a:xfrm>
              <a:off x="12985887" y="603323"/>
              <a:ext cx="211138" cy="249238"/>
            </a:xfrm>
            <a:custGeom>
              <a:avLst/>
              <a:gdLst>
                <a:gd name="T0" fmla="*/ 51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5 w 56"/>
                <a:gd name="T11" fmla="*/ 30 h 66"/>
                <a:gd name="T12" fmla="*/ 51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1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9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5" y="30"/>
                  </a:cubicBezTo>
                  <a:lnTo>
                    <a:pt x="51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2" name="Freeform 118"/>
            <p:cNvSpPr>
              <a:spLocks/>
            </p:cNvSpPr>
            <p:nvPr/>
          </p:nvSpPr>
          <p:spPr bwMode="auto">
            <a:xfrm>
              <a:off x="12760462" y="581098"/>
              <a:ext cx="211138" cy="244475"/>
            </a:xfrm>
            <a:custGeom>
              <a:avLst/>
              <a:gdLst>
                <a:gd name="T0" fmla="*/ 50 w 56"/>
                <a:gd name="T1" fmla="*/ 65 h 65"/>
                <a:gd name="T2" fmla="*/ 0 w 56"/>
                <a:gd name="T3" fmla="*/ 60 h 65"/>
                <a:gd name="T4" fmla="*/ 4 w 56"/>
                <a:gd name="T5" fmla="*/ 23 h 65"/>
                <a:gd name="T6" fmla="*/ 32 w 56"/>
                <a:gd name="T7" fmla="*/ 1 h 65"/>
                <a:gd name="T8" fmla="*/ 32 w 56"/>
                <a:gd name="T9" fmla="*/ 1 h 65"/>
                <a:gd name="T10" fmla="*/ 54 w 56"/>
                <a:gd name="T11" fmla="*/ 29 h 65"/>
                <a:gd name="T12" fmla="*/ 50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0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4" y="2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3" name="Freeform 119"/>
            <p:cNvSpPr>
              <a:spLocks/>
            </p:cNvSpPr>
            <p:nvPr/>
          </p:nvSpPr>
          <p:spPr bwMode="auto">
            <a:xfrm>
              <a:off x="12531862" y="555698"/>
              <a:ext cx="209550" cy="244475"/>
            </a:xfrm>
            <a:custGeom>
              <a:avLst/>
              <a:gdLst>
                <a:gd name="T0" fmla="*/ 51 w 56"/>
                <a:gd name="T1" fmla="*/ 65 h 65"/>
                <a:gd name="T2" fmla="*/ 0 w 56"/>
                <a:gd name="T3" fmla="*/ 60 h 65"/>
                <a:gd name="T4" fmla="*/ 4 w 56"/>
                <a:gd name="T5" fmla="*/ 24 h 65"/>
                <a:gd name="T6" fmla="*/ 32 w 56"/>
                <a:gd name="T7" fmla="*/ 1 h 65"/>
                <a:gd name="T8" fmla="*/ 32 w 56"/>
                <a:gd name="T9" fmla="*/ 1 h 65"/>
                <a:gd name="T10" fmla="*/ 55 w 56"/>
                <a:gd name="T11" fmla="*/ 29 h 65"/>
                <a:gd name="T12" fmla="*/ 51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1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5" y="29"/>
                  </a:cubicBezTo>
                  <a:lnTo>
                    <a:pt x="51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4" name="Freeform 120"/>
            <p:cNvSpPr>
              <a:spLocks/>
            </p:cNvSpPr>
            <p:nvPr/>
          </p:nvSpPr>
          <p:spPr bwMode="auto">
            <a:xfrm>
              <a:off x="12306437" y="528711"/>
              <a:ext cx="211138" cy="247650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4 w 56"/>
                <a:gd name="T11" fmla="*/ 30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4" y="30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5" name="Freeform 121"/>
            <p:cNvSpPr>
              <a:spLocks/>
            </p:cNvSpPr>
            <p:nvPr/>
          </p:nvSpPr>
          <p:spPr bwMode="auto">
            <a:xfrm>
              <a:off x="12077837" y="501723"/>
              <a:ext cx="209550" cy="249238"/>
            </a:xfrm>
            <a:custGeom>
              <a:avLst/>
              <a:gdLst>
                <a:gd name="T0" fmla="*/ 51 w 56"/>
                <a:gd name="T1" fmla="*/ 66 h 66"/>
                <a:gd name="T2" fmla="*/ 0 w 56"/>
                <a:gd name="T3" fmla="*/ 61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5 w 56"/>
                <a:gd name="T11" fmla="*/ 30 h 66"/>
                <a:gd name="T12" fmla="*/ 51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1" y="66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4"/>
                    <a:pt x="56" y="16"/>
                    <a:pt x="55" y="30"/>
                  </a:cubicBezTo>
                  <a:lnTo>
                    <a:pt x="51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6" name="Freeform 122"/>
            <p:cNvSpPr>
              <a:spLocks/>
            </p:cNvSpPr>
            <p:nvPr/>
          </p:nvSpPr>
          <p:spPr bwMode="auto">
            <a:xfrm>
              <a:off x="11852412" y="479498"/>
              <a:ext cx="209550" cy="244475"/>
            </a:xfrm>
            <a:custGeom>
              <a:avLst/>
              <a:gdLst>
                <a:gd name="T0" fmla="*/ 50 w 56"/>
                <a:gd name="T1" fmla="*/ 65 h 65"/>
                <a:gd name="T2" fmla="*/ 0 w 56"/>
                <a:gd name="T3" fmla="*/ 60 h 65"/>
                <a:gd name="T4" fmla="*/ 4 w 56"/>
                <a:gd name="T5" fmla="*/ 24 h 65"/>
                <a:gd name="T6" fmla="*/ 32 w 56"/>
                <a:gd name="T7" fmla="*/ 1 h 65"/>
                <a:gd name="T8" fmla="*/ 32 w 56"/>
                <a:gd name="T9" fmla="*/ 1 h 65"/>
                <a:gd name="T10" fmla="*/ 54 w 56"/>
                <a:gd name="T11" fmla="*/ 29 h 65"/>
                <a:gd name="T12" fmla="*/ 50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0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4" y="2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7" name="Freeform 123"/>
            <p:cNvSpPr>
              <a:spLocks/>
            </p:cNvSpPr>
            <p:nvPr/>
          </p:nvSpPr>
          <p:spPr bwMode="auto">
            <a:xfrm>
              <a:off x="11623812" y="454098"/>
              <a:ext cx="209550" cy="247650"/>
            </a:xfrm>
            <a:custGeom>
              <a:avLst/>
              <a:gdLst>
                <a:gd name="T0" fmla="*/ 51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5 w 56"/>
                <a:gd name="T11" fmla="*/ 30 h 66"/>
                <a:gd name="T12" fmla="*/ 51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1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5" y="30"/>
                  </a:cubicBezTo>
                  <a:lnTo>
                    <a:pt x="51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8" name="Freeform 124"/>
            <p:cNvSpPr>
              <a:spLocks/>
            </p:cNvSpPr>
            <p:nvPr/>
          </p:nvSpPr>
          <p:spPr bwMode="auto">
            <a:xfrm>
              <a:off x="11398387" y="427111"/>
              <a:ext cx="209550" cy="247650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4 w 56"/>
                <a:gd name="T11" fmla="*/ 30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4" y="30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9" name="Freeform 125"/>
            <p:cNvSpPr>
              <a:spLocks/>
            </p:cNvSpPr>
            <p:nvPr/>
          </p:nvSpPr>
          <p:spPr bwMode="auto">
            <a:xfrm>
              <a:off x="11169787" y="404886"/>
              <a:ext cx="209550" cy="244475"/>
            </a:xfrm>
            <a:custGeom>
              <a:avLst/>
              <a:gdLst>
                <a:gd name="T0" fmla="*/ 51 w 56"/>
                <a:gd name="T1" fmla="*/ 65 h 65"/>
                <a:gd name="T2" fmla="*/ 0 w 56"/>
                <a:gd name="T3" fmla="*/ 60 h 65"/>
                <a:gd name="T4" fmla="*/ 4 w 56"/>
                <a:gd name="T5" fmla="*/ 24 h 65"/>
                <a:gd name="T6" fmla="*/ 32 w 56"/>
                <a:gd name="T7" fmla="*/ 1 h 65"/>
                <a:gd name="T8" fmla="*/ 32 w 56"/>
                <a:gd name="T9" fmla="*/ 1 h 65"/>
                <a:gd name="T10" fmla="*/ 55 w 56"/>
                <a:gd name="T11" fmla="*/ 29 h 65"/>
                <a:gd name="T12" fmla="*/ 51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1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5" y="29"/>
                  </a:cubicBezTo>
                  <a:lnTo>
                    <a:pt x="51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6" name="Freeform 126"/>
            <p:cNvSpPr>
              <a:spLocks/>
            </p:cNvSpPr>
            <p:nvPr/>
          </p:nvSpPr>
          <p:spPr bwMode="auto">
            <a:xfrm>
              <a:off x="10939599" y="377898"/>
              <a:ext cx="211138" cy="249238"/>
            </a:xfrm>
            <a:custGeom>
              <a:avLst/>
              <a:gdLst>
                <a:gd name="T0" fmla="*/ 51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3 w 56"/>
                <a:gd name="T7" fmla="*/ 2 h 66"/>
                <a:gd name="T8" fmla="*/ 33 w 56"/>
                <a:gd name="T9" fmla="*/ 2 h 66"/>
                <a:gd name="T10" fmla="*/ 55 w 56"/>
                <a:gd name="T11" fmla="*/ 30 h 66"/>
                <a:gd name="T12" fmla="*/ 51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1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9" y="0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46" y="3"/>
                    <a:pt x="56" y="16"/>
                    <a:pt x="55" y="30"/>
                  </a:cubicBezTo>
                  <a:lnTo>
                    <a:pt x="51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7" name="Freeform 127"/>
            <p:cNvSpPr>
              <a:spLocks/>
            </p:cNvSpPr>
            <p:nvPr/>
          </p:nvSpPr>
          <p:spPr bwMode="auto">
            <a:xfrm>
              <a:off x="10715762" y="352498"/>
              <a:ext cx="209550" cy="247650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4 w 56"/>
                <a:gd name="T11" fmla="*/ 30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4" y="30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8" name="Freeform 128"/>
            <p:cNvSpPr>
              <a:spLocks/>
            </p:cNvSpPr>
            <p:nvPr/>
          </p:nvSpPr>
          <p:spPr bwMode="auto">
            <a:xfrm>
              <a:off x="10485574" y="328686"/>
              <a:ext cx="211138" cy="244475"/>
            </a:xfrm>
            <a:custGeom>
              <a:avLst/>
              <a:gdLst>
                <a:gd name="T0" fmla="*/ 51 w 56"/>
                <a:gd name="T1" fmla="*/ 65 h 65"/>
                <a:gd name="T2" fmla="*/ 0 w 56"/>
                <a:gd name="T3" fmla="*/ 60 h 65"/>
                <a:gd name="T4" fmla="*/ 4 w 56"/>
                <a:gd name="T5" fmla="*/ 24 h 65"/>
                <a:gd name="T6" fmla="*/ 32 w 56"/>
                <a:gd name="T7" fmla="*/ 1 h 65"/>
                <a:gd name="T8" fmla="*/ 32 w 56"/>
                <a:gd name="T9" fmla="*/ 1 h 65"/>
                <a:gd name="T10" fmla="*/ 55 w 56"/>
                <a:gd name="T11" fmla="*/ 29 h 65"/>
                <a:gd name="T12" fmla="*/ 51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1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5" y="29"/>
                  </a:cubicBezTo>
                  <a:lnTo>
                    <a:pt x="51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9" name="Freeform 129"/>
            <p:cNvSpPr>
              <a:spLocks/>
            </p:cNvSpPr>
            <p:nvPr/>
          </p:nvSpPr>
          <p:spPr bwMode="auto">
            <a:xfrm>
              <a:off x="10260149" y="303286"/>
              <a:ext cx="211138" cy="247650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4 w 56"/>
                <a:gd name="T11" fmla="*/ 30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4" y="30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0" name="Freeform 130"/>
            <p:cNvSpPr>
              <a:spLocks/>
            </p:cNvSpPr>
            <p:nvPr/>
          </p:nvSpPr>
          <p:spPr bwMode="auto">
            <a:xfrm>
              <a:off x="10031549" y="276298"/>
              <a:ext cx="211138" cy="249238"/>
            </a:xfrm>
            <a:custGeom>
              <a:avLst/>
              <a:gdLst>
                <a:gd name="T0" fmla="*/ 51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5 w 56"/>
                <a:gd name="T11" fmla="*/ 30 h 66"/>
                <a:gd name="T12" fmla="*/ 51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1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5" y="30"/>
                  </a:cubicBezTo>
                  <a:lnTo>
                    <a:pt x="51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1" name="Freeform 131"/>
            <p:cNvSpPr>
              <a:spLocks/>
            </p:cNvSpPr>
            <p:nvPr/>
          </p:nvSpPr>
          <p:spPr bwMode="auto">
            <a:xfrm>
              <a:off x="9806124" y="254073"/>
              <a:ext cx="211138" cy="244475"/>
            </a:xfrm>
            <a:custGeom>
              <a:avLst/>
              <a:gdLst>
                <a:gd name="T0" fmla="*/ 50 w 56"/>
                <a:gd name="T1" fmla="*/ 65 h 65"/>
                <a:gd name="T2" fmla="*/ 0 w 56"/>
                <a:gd name="T3" fmla="*/ 60 h 65"/>
                <a:gd name="T4" fmla="*/ 4 w 56"/>
                <a:gd name="T5" fmla="*/ 24 h 65"/>
                <a:gd name="T6" fmla="*/ 32 w 56"/>
                <a:gd name="T7" fmla="*/ 1 h 65"/>
                <a:gd name="T8" fmla="*/ 32 w 56"/>
                <a:gd name="T9" fmla="*/ 1 h 65"/>
                <a:gd name="T10" fmla="*/ 54 w 56"/>
                <a:gd name="T11" fmla="*/ 29 h 65"/>
                <a:gd name="T12" fmla="*/ 50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0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4" y="2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2" name="Freeform 132"/>
            <p:cNvSpPr>
              <a:spLocks/>
            </p:cNvSpPr>
            <p:nvPr/>
          </p:nvSpPr>
          <p:spPr bwMode="auto">
            <a:xfrm>
              <a:off x="9577524" y="227086"/>
              <a:ext cx="211138" cy="249238"/>
            </a:xfrm>
            <a:custGeom>
              <a:avLst/>
              <a:gdLst>
                <a:gd name="T0" fmla="*/ 51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1 h 66"/>
                <a:gd name="T8" fmla="*/ 32 w 56"/>
                <a:gd name="T9" fmla="*/ 1 h 66"/>
                <a:gd name="T10" fmla="*/ 55 w 56"/>
                <a:gd name="T11" fmla="*/ 29 h 66"/>
                <a:gd name="T12" fmla="*/ 51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1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6"/>
                    <a:pt x="55" y="29"/>
                  </a:cubicBezTo>
                  <a:lnTo>
                    <a:pt x="51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3" name="Freeform 133"/>
            <p:cNvSpPr>
              <a:spLocks/>
            </p:cNvSpPr>
            <p:nvPr/>
          </p:nvSpPr>
          <p:spPr bwMode="auto">
            <a:xfrm>
              <a:off x="9352099" y="201686"/>
              <a:ext cx="211138" cy="247650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4 w 56"/>
                <a:gd name="T11" fmla="*/ 30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4" y="30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4" name="Freeform 134"/>
            <p:cNvSpPr>
              <a:spLocks/>
            </p:cNvSpPr>
            <p:nvPr/>
          </p:nvSpPr>
          <p:spPr bwMode="auto">
            <a:xfrm>
              <a:off x="9123499" y="179461"/>
              <a:ext cx="209550" cy="244475"/>
            </a:xfrm>
            <a:custGeom>
              <a:avLst/>
              <a:gdLst>
                <a:gd name="T0" fmla="*/ 51 w 56"/>
                <a:gd name="T1" fmla="*/ 65 h 65"/>
                <a:gd name="T2" fmla="*/ 0 w 56"/>
                <a:gd name="T3" fmla="*/ 60 h 65"/>
                <a:gd name="T4" fmla="*/ 4 w 56"/>
                <a:gd name="T5" fmla="*/ 24 h 65"/>
                <a:gd name="T6" fmla="*/ 32 w 56"/>
                <a:gd name="T7" fmla="*/ 1 h 65"/>
                <a:gd name="T8" fmla="*/ 32 w 56"/>
                <a:gd name="T9" fmla="*/ 1 h 65"/>
                <a:gd name="T10" fmla="*/ 54 w 56"/>
                <a:gd name="T11" fmla="*/ 29 h 65"/>
                <a:gd name="T12" fmla="*/ 51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1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4" y="29"/>
                  </a:cubicBezTo>
                  <a:lnTo>
                    <a:pt x="51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5" name="Freeform 135"/>
            <p:cNvSpPr>
              <a:spLocks/>
            </p:cNvSpPr>
            <p:nvPr/>
          </p:nvSpPr>
          <p:spPr bwMode="auto">
            <a:xfrm>
              <a:off x="8894899" y="152473"/>
              <a:ext cx="209550" cy="247650"/>
            </a:xfrm>
            <a:custGeom>
              <a:avLst/>
              <a:gdLst>
                <a:gd name="T0" fmla="*/ 51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1 h 66"/>
                <a:gd name="T8" fmla="*/ 32 w 56"/>
                <a:gd name="T9" fmla="*/ 1 h 66"/>
                <a:gd name="T10" fmla="*/ 55 w 56"/>
                <a:gd name="T11" fmla="*/ 29 h 66"/>
                <a:gd name="T12" fmla="*/ 51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1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9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5" y="29"/>
                  </a:cubicBezTo>
                  <a:lnTo>
                    <a:pt x="51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6" name="Freeform 136"/>
            <p:cNvSpPr>
              <a:spLocks/>
            </p:cNvSpPr>
            <p:nvPr/>
          </p:nvSpPr>
          <p:spPr bwMode="auto">
            <a:xfrm>
              <a:off x="8669474" y="125486"/>
              <a:ext cx="209550" cy="249238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4 w 56"/>
                <a:gd name="T11" fmla="*/ 30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4" y="30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7" name="Freeform 137"/>
            <p:cNvSpPr>
              <a:spLocks/>
            </p:cNvSpPr>
            <p:nvPr/>
          </p:nvSpPr>
          <p:spPr bwMode="auto">
            <a:xfrm>
              <a:off x="8440874" y="103261"/>
              <a:ext cx="209550" cy="244475"/>
            </a:xfrm>
            <a:custGeom>
              <a:avLst/>
              <a:gdLst>
                <a:gd name="T0" fmla="*/ 51 w 56"/>
                <a:gd name="T1" fmla="*/ 65 h 65"/>
                <a:gd name="T2" fmla="*/ 0 w 56"/>
                <a:gd name="T3" fmla="*/ 60 h 65"/>
                <a:gd name="T4" fmla="*/ 4 w 56"/>
                <a:gd name="T5" fmla="*/ 23 h 65"/>
                <a:gd name="T6" fmla="*/ 32 w 56"/>
                <a:gd name="T7" fmla="*/ 1 h 65"/>
                <a:gd name="T8" fmla="*/ 32 w 56"/>
                <a:gd name="T9" fmla="*/ 1 h 65"/>
                <a:gd name="T10" fmla="*/ 55 w 56"/>
                <a:gd name="T11" fmla="*/ 29 h 65"/>
                <a:gd name="T12" fmla="*/ 51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1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5" y="29"/>
                  </a:cubicBezTo>
                  <a:lnTo>
                    <a:pt x="51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8" name="Freeform 138"/>
            <p:cNvSpPr>
              <a:spLocks/>
            </p:cNvSpPr>
            <p:nvPr/>
          </p:nvSpPr>
          <p:spPr bwMode="auto">
            <a:xfrm>
              <a:off x="8215449" y="77861"/>
              <a:ext cx="209550" cy="244475"/>
            </a:xfrm>
            <a:custGeom>
              <a:avLst/>
              <a:gdLst>
                <a:gd name="T0" fmla="*/ 50 w 56"/>
                <a:gd name="T1" fmla="*/ 65 h 65"/>
                <a:gd name="T2" fmla="*/ 0 w 56"/>
                <a:gd name="T3" fmla="*/ 60 h 65"/>
                <a:gd name="T4" fmla="*/ 4 w 56"/>
                <a:gd name="T5" fmla="*/ 24 h 65"/>
                <a:gd name="T6" fmla="*/ 32 w 56"/>
                <a:gd name="T7" fmla="*/ 1 h 65"/>
                <a:gd name="T8" fmla="*/ 32 w 56"/>
                <a:gd name="T9" fmla="*/ 1 h 65"/>
                <a:gd name="T10" fmla="*/ 54 w 56"/>
                <a:gd name="T11" fmla="*/ 29 h 65"/>
                <a:gd name="T12" fmla="*/ 50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0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4" y="2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9" name="Freeform 139"/>
            <p:cNvSpPr>
              <a:spLocks/>
            </p:cNvSpPr>
            <p:nvPr/>
          </p:nvSpPr>
          <p:spPr bwMode="auto">
            <a:xfrm>
              <a:off x="7986849" y="50873"/>
              <a:ext cx="209550" cy="247650"/>
            </a:xfrm>
            <a:custGeom>
              <a:avLst/>
              <a:gdLst>
                <a:gd name="T0" fmla="*/ 51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5 w 56"/>
                <a:gd name="T11" fmla="*/ 30 h 66"/>
                <a:gd name="T12" fmla="*/ 51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1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5" y="30"/>
                  </a:cubicBezTo>
                  <a:lnTo>
                    <a:pt x="51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0" name="Freeform 140"/>
            <p:cNvSpPr>
              <a:spLocks/>
            </p:cNvSpPr>
            <p:nvPr/>
          </p:nvSpPr>
          <p:spPr bwMode="auto">
            <a:xfrm>
              <a:off x="7761424" y="23886"/>
              <a:ext cx="209550" cy="249238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1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4 w 56"/>
                <a:gd name="T11" fmla="*/ 30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1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4"/>
                    <a:pt x="56" y="16"/>
                    <a:pt x="54" y="30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1" name="Freeform 141"/>
            <p:cNvSpPr>
              <a:spLocks/>
            </p:cNvSpPr>
            <p:nvPr/>
          </p:nvSpPr>
          <p:spPr bwMode="auto">
            <a:xfrm>
              <a:off x="7531237" y="1661"/>
              <a:ext cx="211138" cy="244475"/>
            </a:xfrm>
            <a:custGeom>
              <a:avLst/>
              <a:gdLst>
                <a:gd name="T0" fmla="*/ 51 w 56"/>
                <a:gd name="T1" fmla="*/ 65 h 65"/>
                <a:gd name="T2" fmla="*/ 0 w 56"/>
                <a:gd name="T3" fmla="*/ 60 h 65"/>
                <a:gd name="T4" fmla="*/ 4 w 56"/>
                <a:gd name="T5" fmla="*/ 24 h 65"/>
                <a:gd name="T6" fmla="*/ 32 w 56"/>
                <a:gd name="T7" fmla="*/ 1 h 65"/>
                <a:gd name="T8" fmla="*/ 32 w 56"/>
                <a:gd name="T9" fmla="*/ 1 h 65"/>
                <a:gd name="T10" fmla="*/ 55 w 56"/>
                <a:gd name="T11" fmla="*/ 29 h 65"/>
                <a:gd name="T12" fmla="*/ 51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1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5" y="29"/>
                  </a:cubicBezTo>
                  <a:lnTo>
                    <a:pt x="51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2" name="Freeform 142"/>
            <p:cNvSpPr>
              <a:spLocks/>
            </p:cNvSpPr>
            <p:nvPr/>
          </p:nvSpPr>
          <p:spPr bwMode="auto">
            <a:xfrm>
              <a:off x="7307399" y="-23739"/>
              <a:ext cx="209550" cy="247650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4 w 56"/>
                <a:gd name="T11" fmla="*/ 30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4" y="30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3" name="Freeform 143"/>
            <p:cNvSpPr>
              <a:spLocks/>
            </p:cNvSpPr>
            <p:nvPr/>
          </p:nvSpPr>
          <p:spPr bwMode="auto">
            <a:xfrm>
              <a:off x="7077212" y="-50727"/>
              <a:ext cx="211138" cy="247650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1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4 w 56"/>
                <a:gd name="T11" fmla="*/ 30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4" y="30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4" name="Freeform 144"/>
            <p:cNvSpPr>
              <a:spLocks/>
            </p:cNvSpPr>
            <p:nvPr/>
          </p:nvSpPr>
          <p:spPr bwMode="auto">
            <a:xfrm>
              <a:off x="6848612" y="-72952"/>
              <a:ext cx="211138" cy="244475"/>
            </a:xfrm>
            <a:custGeom>
              <a:avLst/>
              <a:gdLst>
                <a:gd name="T0" fmla="*/ 51 w 56"/>
                <a:gd name="T1" fmla="*/ 65 h 65"/>
                <a:gd name="T2" fmla="*/ 0 w 56"/>
                <a:gd name="T3" fmla="*/ 60 h 65"/>
                <a:gd name="T4" fmla="*/ 4 w 56"/>
                <a:gd name="T5" fmla="*/ 24 h 65"/>
                <a:gd name="T6" fmla="*/ 32 w 56"/>
                <a:gd name="T7" fmla="*/ 1 h 65"/>
                <a:gd name="T8" fmla="*/ 32 w 56"/>
                <a:gd name="T9" fmla="*/ 1 h 65"/>
                <a:gd name="T10" fmla="*/ 55 w 56"/>
                <a:gd name="T11" fmla="*/ 29 h 65"/>
                <a:gd name="T12" fmla="*/ 51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1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9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5" y="29"/>
                  </a:cubicBezTo>
                  <a:lnTo>
                    <a:pt x="51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5" name="Freeform 145"/>
            <p:cNvSpPr>
              <a:spLocks/>
            </p:cNvSpPr>
            <p:nvPr/>
          </p:nvSpPr>
          <p:spPr bwMode="auto">
            <a:xfrm>
              <a:off x="6623187" y="-99939"/>
              <a:ext cx="211138" cy="249238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4 w 56"/>
                <a:gd name="T11" fmla="*/ 30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4" y="30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6" name="Freeform 146"/>
            <p:cNvSpPr>
              <a:spLocks/>
            </p:cNvSpPr>
            <p:nvPr/>
          </p:nvSpPr>
          <p:spPr bwMode="auto">
            <a:xfrm>
              <a:off x="6394587" y="-125339"/>
              <a:ext cx="209550" cy="247650"/>
            </a:xfrm>
            <a:custGeom>
              <a:avLst/>
              <a:gdLst>
                <a:gd name="T0" fmla="*/ 51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5 w 56"/>
                <a:gd name="T11" fmla="*/ 30 h 66"/>
                <a:gd name="T12" fmla="*/ 51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1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5" y="30"/>
                  </a:cubicBezTo>
                  <a:lnTo>
                    <a:pt x="51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7" name="Freeform 147"/>
            <p:cNvSpPr>
              <a:spLocks/>
            </p:cNvSpPr>
            <p:nvPr/>
          </p:nvSpPr>
          <p:spPr bwMode="auto">
            <a:xfrm>
              <a:off x="6169162" y="-149152"/>
              <a:ext cx="211138" cy="246063"/>
            </a:xfrm>
            <a:custGeom>
              <a:avLst/>
              <a:gdLst>
                <a:gd name="T0" fmla="*/ 50 w 56"/>
                <a:gd name="T1" fmla="*/ 65 h 65"/>
                <a:gd name="T2" fmla="*/ 0 w 56"/>
                <a:gd name="T3" fmla="*/ 60 h 65"/>
                <a:gd name="T4" fmla="*/ 4 w 56"/>
                <a:gd name="T5" fmla="*/ 24 h 65"/>
                <a:gd name="T6" fmla="*/ 32 w 56"/>
                <a:gd name="T7" fmla="*/ 1 h 65"/>
                <a:gd name="T8" fmla="*/ 32 w 56"/>
                <a:gd name="T9" fmla="*/ 1 h 65"/>
                <a:gd name="T10" fmla="*/ 54 w 56"/>
                <a:gd name="T11" fmla="*/ 29 h 65"/>
                <a:gd name="T12" fmla="*/ 50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0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4" y="2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8" name="Freeform 148"/>
            <p:cNvSpPr>
              <a:spLocks/>
            </p:cNvSpPr>
            <p:nvPr/>
          </p:nvSpPr>
          <p:spPr bwMode="auto">
            <a:xfrm>
              <a:off x="5940562" y="-174552"/>
              <a:ext cx="209550" cy="247650"/>
            </a:xfrm>
            <a:custGeom>
              <a:avLst/>
              <a:gdLst>
                <a:gd name="T0" fmla="*/ 51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5 w 56"/>
                <a:gd name="T11" fmla="*/ 30 h 66"/>
                <a:gd name="T12" fmla="*/ 51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1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5" y="30"/>
                  </a:cubicBezTo>
                  <a:lnTo>
                    <a:pt x="51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9" name="Freeform 149"/>
            <p:cNvSpPr>
              <a:spLocks/>
            </p:cNvSpPr>
            <p:nvPr/>
          </p:nvSpPr>
          <p:spPr bwMode="auto">
            <a:xfrm>
              <a:off x="5715137" y="-201539"/>
              <a:ext cx="209550" cy="249238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4 w 56"/>
                <a:gd name="T11" fmla="*/ 30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4" y="30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0" name="Freeform 150"/>
            <p:cNvSpPr>
              <a:spLocks/>
            </p:cNvSpPr>
            <p:nvPr/>
          </p:nvSpPr>
          <p:spPr bwMode="auto">
            <a:xfrm>
              <a:off x="5486537" y="-223764"/>
              <a:ext cx="209550" cy="244475"/>
            </a:xfrm>
            <a:custGeom>
              <a:avLst/>
              <a:gdLst>
                <a:gd name="T0" fmla="*/ 51 w 56"/>
                <a:gd name="T1" fmla="*/ 65 h 65"/>
                <a:gd name="T2" fmla="*/ 0 w 56"/>
                <a:gd name="T3" fmla="*/ 60 h 65"/>
                <a:gd name="T4" fmla="*/ 4 w 56"/>
                <a:gd name="T5" fmla="*/ 24 h 65"/>
                <a:gd name="T6" fmla="*/ 32 w 56"/>
                <a:gd name="T7" fmla="*/ 1 h 65"/>
                <a:gd name="T8" fmla="*/ 32 w 56"/>
                <a:gd name="T9" fmla="*/ 1 h 65"/>
                <a:gd name="T10" fmla="*/ 55 w 56"/>
                <a:gd name="T11" fmla="*/ 29 h 65"/>
                <a:gd name="T12" fmla="*/ 51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1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5" y="29"/>
                  </a:cubicBezTo>
                  <a:lnTo>
                    <a:pt x="51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1" name="Freeform 151"/>
            <p:cNvSpPr>
              <a:spLocks/>
            </p:cNvSpPr>
            <p:nvPr/>
          </p:nvSpPr>
          <p:spPr bwMode="auto">
            <a:xfrm>
              <a:off x="5261112" y="-250752"/>
              <a:ext cx="209550" cy="249238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1 h 66"/>
                <a:gd name="T8" fmla="*/ 32 w 56"/>
                <a:gd name="T9" fmla="*/ 1 h 66"/>
                <a:gd name="T10" fmla="*/ 54 w 56"/>
                <a:gd name="T11" fmla="*/ 29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6"/>
                    <a:pt x="54" y="29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2" name="Freeform 152"/>
            <p:cNvSpPr>
              <a:spLocks/>
            </p:cNvSpPr>
            <p:nvPr/>
          </p:nvSpPr>
          <p:spPr bwMode="auto">
            <a:xfrm>
              <a:off x="5032512" y="-276152"/>
              <a:ext cx="209550" cy="247650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4 w 56"/>
                <a:gd name="T11" fmla="*/ 30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4" y="30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3" name="Freeform 153"/>
            <p:cNvSpPr>
              <a:spLocks/>
            </p:cNvSpPr>
            <p:nvPr/>
          </p:nvSpPr>
          <p:spPr bwMode="auto">
            <a:xfrm>
              <a:off x="7231199" y="528711"/>
              <a:ext cx="4137025" cy="2109788"/>
            </a:xfrm>
            <a:custGeom>
              <a:avLst/>
              <a:gdLst>
                <a:gd name="T0" fmla="*/ 0 w 2606"/>
                <a:gd name="T1" fmla="*/ 0 h 1329"/>
                <a:gd name="T2" fmla="*/ 1710 w 2606"/>
                <a:gd name="T3" fmla="*/ 187 h 1329"/>
                <a:gd name="T4" fmla="*/ 2606 w 2606"/>
                <a:gd name="T5" fmla="*/ 1329 h 1329"/>
                <a:gd name="T6" fmla="*/ 1752 w 2606"/>
                <a:gd name="T7" fmla="*/ 1235 h 1329"/>
                <a:gd name="T8" fmla="*/ 0 w 2606"/>
                <a:gd name="T9" fmla="*/ 0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6" h="1329">
                  <a:moveTo>
                    <a:pt x="0" y="0"/>
                  </a:moveTo>
                  <a:lnTo>
                    <a:pt x="1710" y="187"/>
                  </a:lnTo>
                  <a:lnTo>
                    <a:pt x="2606" y="1329"/>
                  </a:lnTo>
                  <a:lnTo>
                    <a:pt x="1752" y="1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86" name="Group 156"/>
          <p:cNvGrpSpPr>
            <a:grpSpLocks noChangeAspect="1"/>
          </p:cNvGrpSpPr>
          <p:nvPr/>
        </p:nvGrpSpPr>
        <p:grpSpPr bwMode="auto">
          <a:xfrm>
            <a:off x="430830" y="1163333"/>
            <a:ext cx="1391093" cy="1201608"/>
            <a:chOff x="3090" y="1510"/>
            <a:chExt cx="1505" cy="1300"/>
          </a:xfrm>
          <a:solidFill>
            <a:schemeClr val="tx1"/>
          </a:solidFill>
        </p:grpSpPr>
        <p:sp>
          <p:nvSpPr>
            <p:cNvPr id="288" name="Freeform 157"/>
            <p:cNvSpPr>
              <a:spLocks/>
            </p:cNvSpPr>
            <p:nvPr/>
          </p:nvSpPr>
          <p:spPr bwMode="auto">
            <a:xfrm>
              <a:off x="3189" y="1776"/>
              <a:ext cx="124" cy="209"/>
            </a:xfrm>
            <a:custGeom>
              <a:avLst/>
              <a:gdLst>
                <a:gd name="T0" fmla="*/ 0 w 52"/>
                <a:gd name="T1" fmla="*/ 88 h 88"/>
                <a:gd name="T2" fmla="*/ 7 w 52"/>
                <a:gd name="T3" fmla="*/ 81 h 88"/>
                <a:gd name="T4" fmla="*/ 19 w 52"/>
                <a:gd name="T5" fmla="*/ 59 h 88"/>
                <a:gd name="T6" fmla="*/ 46 w 52"/>
                <a:gd name="T7" fmla="*/ 43 h 88"/>
                <a:gd name="T8" fmla="*/ 52 w 52"/>
                <a:gd name="T9" fmla="*/ 40 h 88"/>
                <a:gd name="T10" fmla="*/ 43 w 52"/>
                <a:gd name="T11" fmla="*/ 0 h 88"/>
                <a:gd name="T12" fmla="*/ 0 w 52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8">
                  <a:moveTo>
                    <a:pt x="0" y="88"/>
                  </a:moveTo>
                  <a:cubicBezTo>
                    <a:pt x="2" y="85"/>
                    <a:pt x="4" y="82"/>
                    <a:pt x="7" y="81"/>
                  </a:cubicBezTo>
                  <a:cubicBezTo>
                    <a:pt x="7" y="81"/>
                    <a:pt x="18" y="67"/>
                    <a:pt x="19" y="59"/>
                  </a:cubicBezTo>
                  <a:cubicBezTo>
                    <a:pt x="19" y="59"/>
                    <a:pt x="32" y="38"/>
                    <a:pt x="46" y="43"/>
                  </a:cubicBezTo>
                  <a:cubicBezTo>
                    <a:pt x="46" y="43"/>
                    <a:pt x="50" y="42"/>
                    <a:pt x="52" y="40"/>
                  </a:cubicBezTo>
                  <a:cubicBezTo>
                    <a:pt x="52" y="40"/>
                    <a:pt x="41" y="24"/>
                    <a:pt x="43" y="0"/>
                  </a:cubicBezTo>
                  <a:cubicBezTo>
                    <a:pt x="23" y="26"/>
                    <a:pt x="8" y="56"/>
                    <a:pt x="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9" name="Freeform 158"/>
            <p:cNvSpPr>
              <a:spLocks/>
            </p:cNvSpPr>
            <p:nvPr/>
          </p:nvSpPr>
          <p:spPr bwMode="auto">
            <a:xfrm>
              <a:off x="3465" y="1510"/>
              <a:ext cx="1007" cy="596"/>
            </a:xfrm>
            <a:custGeom>
              <a:avLst/>
              <a:gdLst>
                <a:gd name="T0" fmla="*/ 149 w 424"/>
                <a:gd name="T1" fmla="*/ 58 h 251"/>
                <a:gd name="T2" fmla="*/ 321 w 424"/>
                <a:gd name="T3" fmla="*/ 141 h 251"/>
                <a:gd name="T4" fmla="*/ 376 w 424"/>
                <a:gd name="T5" fmla="*/ 190 h 251"/>
                <a:gd name="T6" fmla="*/ 363 w 424"/>
                <a:gd name="T7" fmla="*/ 235 h 251"/>
                <a:gd name="T8" fmla="*/ 364 w 424"/>
                <a:gd name="T9" fmla="*/ 248 h 251"/>
                <a:gd name="T10" fmla="*/ 424 w 424"/>
                <a:gd name="T11" fmla="*/ 251 h 251"/>
                <a:gd name="T12" fmla="*/ 149 w 424"/>
                <a:gd name="T13" fmla="*/ 0 h 251"/>
                <a:gd name="T14" fmla="*/ 0 w 424"/>
                <a:gd name="T15" fmla="*/ 43 h 251"/>
                <a:gd name="T16" fmla="*/ 62 w 424"/>
                <a:gd name="T17" fmla="*/ 76 h 251"/>
                <a:gd name="T18" fmla="*/ 149 w 424"/>
                <a:gd name="T19" fmla="*/ 5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251">
                  <a:moveTo>
                    <a:pt x="149" y="58"/>
                  </a:moveTo>
                  <a:cubicBezTo>
                    <a:pt x="219" y="58"/>
                    <a:pt x="281" y="90"/>
                    <a:pt x="321" y="141"/>
                  </a:cubicBezTo>
                  <a:cubicBezTo>
                    <a:pt x="330" y="141"/>
                    <a:pt x="366" y="142"/>
                    <a:pt x="376" y="190"/>
                  </a:cubicBezTo>
                  <a:cubicBezTo>
                    <a:pt x="376" y="190"/>
                    <a:pt x="380" y="213"/>
                    <a:pt x="363" y="235"/>
                  </a:cubicBezTo>
                  <a:cubicBezTo>
                    <a:pt x="363" y="239"/>
                    <a:pt x="364" y="244"/>
                    <a:pt x="364" y="248"/>
                  </a:cubicBezTo>
                  <a:cubicBezTo>
                    <a:pt x="372" y="249"/>
                    <a:pt x="403" y="247"/>
                    <a:pt x="424" y="251"/>
                  </a:cubicBezTo>
                  <a:cubicBezTo>
                    <a:pt x="413" y="111"/>
                    <a:pt x="294" y="0"/>
                    <a:pt x="149" y="0"/>
                  </a:cubicBezTo>
                  <a:cubicBezTo>
                    <a:pt x="94" y="0"/>
                    <a:pt x="43" y="16"/>
                    <a:pt x="0" y="43"/>
                  </a:cubicBezTo>
                  <a:cubicBezTo>
                    <a:pt x="14" y="45"/>
                    <a:pt x="38" y="51"/>
                    <a:pt x="62" y="76"/>
                  </a:cubicBezTo>
                  <a:cubicBezTo>
                    <a:pt x="89" y="64"/>
                    <a:pt x="118" y="58"/>
                    <a:pt x="14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0" name="Freeform 159"/>
            <p:cNvSpPr>
              <a:spLocks/>
            </p:cNvSpPr>
            <p:nvPr/>
          </p:nvSpPr>
          <p:spPr bwMode="auto">
            <a:xfrm>
              <a:off x="3090" y="1634"/>
              <a:ext cx="1505" cy="1176"/>
            </a:xfrm>
            <a:custGeom>
              <a:avLst/>
              <a:gdLst>
                <a:gd name="T0" fmla="*/ 625 w 634"/>
                <a:gd name="T1" fmla="*/ 420 h 495"/>
                <a:gd name="T2" fmla="*/ 613 w 634"/>
                <a:gd name="T3" fmla="*/ 350 h 495"/>
                <a:gd name="T4" fmla="*/ 605 w 634"/>
                <a:gd name="T5" fmla="*/ 286 h 495"/>
                <a:gd name="T6" fmla="*/ 576 w 634"/>
                <a:gd name="T7" fmla="*/ 209 h 495"/>
                <a:gd name="T8" fmla="*/ 512 w 634"/>
                <a:gd name="T9" fmla="*/ 204 h 495"/>
                <a:gd name="T10" fmla="*/ 520 w 634"/>
                <a:gd name="T11" fmla="*/ 144 h 495"/>
                <a:gd name="T12" fmla="*/ 429 w 634"/>
                <a:gd name="T13" fmla="*/ 136 h 495"/>
                <a:gd name="T14" fmla="*/ 438 w 634"/>
                <a:gd name="T15" fmla="*/ 201 h 495"/>
                <a:gd name="T16" fmla="*/ 462 w 634"/>
                <a:gd name="T17" fmla="*/ 237 h 495"/>
                <a:gd name="T18" fmla="*/ 412 w 634"/>
                <a:gd name="T19" fmla="*/ 300 h 495"/>
                <a:gd name="T20" fmla="*/ 393 w 634"/>
                <a:gd name="T21" fmla="*/ 353 h 495"/>
                <a:gd name="T22" fmla="*/ 341 w 634"/>
                <a:gd name="T23" fmla="*/ 337 h 495"/>
                <a:gd name="T24" fmla="*/ 290 w 634"/>
                <a:gd name="T25" fmla="*/ 285 h 495"/>
                <a:gd name="T26" fmla="*/ 220 w 634"/>
                <a:gd name="T27" fmla="*/ 198 h 495"/>
                <a:gd name="T28" fmla="*/ 202 w 634"/>
                <a:gd name="T29" fmla="*/ 164 h 495"/>
                <a:gd name="T30" fmla="*/ 195 w 634"/>
                <a:gd name="T31" fmla="*/ 136 h 495"/>
                <a:gd name="T32" fmla="*/ 196 w 634"/>
                <a:gd name="T33" fmla="*/ 116 h 495"/>
                <a:gd name="T34" fmla="*/ 201 w 634"/>
                <a:gd name="T35" fmla="*/ 80 h 495"/>
                <a:gd name="T36" fmla="*/ 191 w 634"/>
                <a:gd name="T37" fmla="*/ 23 h 495"/>
                <a:gd name="T38" fmla="*/ 110 w 634"/>
                <a:gd name="T39" fmla="*/ 101 h 495"/>
                <a:gd name="T40" fmla="*/ 76 w 634"/>
                <a:gd name="T41" fmla="*/ 125 h 495"/>
                <a:gd name="T42" fmla="*/ 36 w 634"/>
                <a:gd name="T43" fmla="*/ 204 h 495"/>
                <a:gd name="T44" fmla="*/ 11 w 634"/>
                <a:gd name="T45" fmla="*/ 364 h 495"/>
                <a:gd name="T46" fmla="*/ 0 w 634"/>
                <a:gd name="T47" fmla="*/ 418 h 495"/>
                <a:gd name="T48" fmla="*/ 59 w 634"/>
                <a:gd name="T49" fmla="*/ 434 h 495"/>
                <a:gd name="T50" fmla="*/ 68 w 634"/>
                <a:gd name="T51" fmla="*/ 475 h 495"/>
                <a:gd name="T52" fmla="*/ 183 w 634"/>
                <a:gd name="T53" fmla="*/ 495 h 495"/>
                <a:gd name="T54" fmla="*/ 189 w 634"/>
                <a:gd name="T55" fmla="*/ 401 h 495"/>
                <a:gd name="T56" fmla="*/ 192 w 634"/>
                <a:gd name="T57" fmla="*/ 350 h 495"/>
                <a:gd name="T58" fmla="*/ 200 w 634"/>
                <a:gd name="T59" fmla="*/ 294 h 495"/>
                <a:gd name="T60" fmla="*/ 213 w 634"/>
                <a:gd name="T61" fmla="*/ 288 h 495"/>
                <a:gd name="T62" fmla="*/ 264 w 634"/>
                <a:gd name="T63" fmla="*/ 332 h 495"/>
                <a:gd name="T64" fmla="*/ 292 w 634"/>
                <a:gd name="T65" fmla="*/ 339 h 495"/>
                <a:gd name="T66" fmla="*/ 301 w 634"/>
                <a:gd name="T67" fmla="*/ 357 h 495"/>
                <a:gd name="T68" fmla="*/ 321 w 634"/>
                <a:gd name="T69" fmla="*/ 379 h 495"/>
                <a:gd name="T70" fmla="*/ 392 w 634"/>
                <a:gd name="T71" fmla="*/ 408 h 495"/>
                <a:gd name="T72" fmla="*/ 446 w 634"/>
                <a:gd name="T73" fmla="*/ 417 h 495"/>
                <a:gd name="T74" fmla="*/ 444 w 634"/>
                <a:gd name="T75" fmla="*/ 495 h 495"/>
                <a:gd name="T76" fmla="*/ 622 w 634"/>
                <a:gd name="T77" fmla="*/ 477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4" h="495">
                  <a:moveTo>
                    <a:pt x="632" y="472"/>
                  </a:moveTo>
                  <a:cubicBezTo>
                    <a:pt x="629" y="467"/>
                    <a:pt x="626" y="428"/>
                    <a:pt x="625" y="420"/>
                  </a:cubicBezTo>
                  <a:cubicBezTo>
                    <a:pt x="624" y="411"/>
                    <a:pt x="623" y="392"/>
                    <a:pt x="621" y="384"/>
                  </a:cubicBezTo>
                  <a:cubicBezTo>
                    <a:pt x="619" y="376"/>
                    <a:pt x="614" y="357"/>
                    <a:pt x="613" y="350"/>
                  </a:cubicBezTo>
                  <a:cubicBezTo>
                    <a:pt x="612" y="342"/>
                    <a:pt x="607" y="325"/>
                    <a:pt x="607" y="318"/>
                  </a:cubicBezTo>
                  <a:cubicBezTo>
                    <a:pt x="607" y="312"/>
                    <a:pt x="608" y="297"/>
                    <a:pt x="605" y="286"/>
                  </a:cubicBezTo>
                  <a:cubicBezTo>
                    <a:pt x="602" y="274"/>
                    <a:pt x="593" y="236"/>
                    <a:pt x="591" y="224"/>
                  </a:cubicBezTo>
                  <a:cubicBezTo>
                    <a:pt x="588" y="211"/>
                    <a:pt x="576" y="209"/>
                    <a:pt x="576" y="209"/>
                  </a:cubicBezTo>
                  <a:cubicBezTo>
                    <a:pt x="526" y="209"/>
                    <a:pt x="526" y="209"/>
                    <a:pt x="526" y="209"/>
                  </a:cubicBezTo>
                  <a:cubicBezTo>
                    <a:pt x="526" y="209"/>
                    <a:pt x="518" y="207"/>
                    <a:pt x="512" y="204"/>
                  </a:cubicBezTo>
                  <a:cubicBezTo>
                    <a:pt x="506" y="201"/>
                    <a:pt x="508" y="190"/>
                    <a:pt x="508" y="190"/>
                  </a:cubicBezTo>
                  <a:cubicBezTo>
                    <a:pt x="515" y="183"/>
                    <a:pt x="520" y="144"/>
                    <a:pt x="520" y="144"/>
                  </a:cubicBezTo>
                  <a:cubicBezTo>
                    <a:pt x="514" y="99"/>
                    <a:pt x="474" y="103"/>
                    <a:pt x="474" y="103"/>
                  </a:cubicBezTo>
                  <a:cubicBezTo>
                    <a:pt x="423" y="98"/>
                    <a:pt x="429" y="136"/>
                    <a:pt x="429" y="136"/>
                  </a:cubicBezTo>
                  <a:cubicBezTo>
                    <a:pt x="422" y="142"/>
                    <a:pt x="430" y="165"/>
                    <a:pt x="430" y="165"/>
                  </a:cubicBezTo>
                  <a:cubicBezTo>
                    <a:pt x="424" y="183"/>
                    <a:pt x="438" y="201"/>
                    <a:pt x="438" y="201"/>
                  </a:cubicBezTo>
                  <a:cubicBezTo>
                    <a:pt x="437" y="207"/>
                    <a:pt x="453" y="214"/>
                    <a:pt x="459" y="214"/>
                  </a:cubicBezTo>
                  <a:cubicBezTo>
                    <a:pt x="464" y="214"/>
                    <a:pt x="462" y="237"/>
                    <a:pt x="462" y="237"/>
                  </a:cubicBezTo>
                  <a:cubicBezTo>
                    <a:pt x="462" y="237"/>
                    <a:pt x="429" y="262"/>
                    <a:pt x="420" y="268"/>
                  </a:cubicBezTo>
                  <a:cubicBezTo>
                    <a:pt x="411" y="273"/>
                    <a:pt x="412" y="293"/>
                    <a:pt x="412" y="300"/>
                  </a:cubicBezTo>
                  <a:cubicBezTo>
                    <a:pt x="411" y="308"/>
                    <a:pt x="412" y="319"/>
                    <a:pt x="408" y="324"/>
                  </a:cubicBezTo>
                  <a:cubicBezTo>
                    <a:pt x="403" y="329"/>
                    <a:pt x="397" y="348"/>
                    <a:pt x="393" y="353"/>
                  </a:cubicBezTo>
                  <a:cubicBezTo>
                    <a:pt x="389" y="357"/>
                    <a:pt x="389" y="361"/>
                    <a:pt x="383" y="361"/>
                  </a:cubicBezTo>
                  <a:cubicBezTo>
                    <a:pt x="377" y="361"/>
                    <a:pt x="341" y="337"/>
                    <a:pt x="341" y="337"/>
                  </a:cubicBezTo>
                  <a:cubicBezTo>
                    <a:pt x="334" y="323"/>
                    <a:pt x="322" y="323"/>
                    <a:pt x="318" y="318"/>
                  </a:cubicBezTo>
                  <a:cubicBezTo>
                    <a:pt x="314" y="312"/>
                    <a:pt x="301" y="292"/>
                    <a:pt x="290" y="285"/>
                  </a:cubicBezTo>
                  <a:cubicBezTo>
                    <a:pt x="280" y="277"/>
                    <a:pt x="260" y="257"/>
                    <a:pt x="252" y="244"/>
                  </a:cubicBezTo>
                  <a:cubicBezTo>
                    <a:pt x="245" y="230"/>
                    <a:pt x="224" y="204"/>
                    <a:pt x="220" y="198"/>
                  </a:cubicBezTo>
                  <a:cubicBezTo>
                    <a:pt x="216" y="193"/>
                    <a:pt x="215" y="195"/>
                    <a:pt x="211" y="191"/>
                  </a:cubicBezTo>
                  <a:cubicBezTo>
                    <a:pt x="208" y="187"/>
                    <a:pt x="203" y="170"/>
                    <a:pt x="202" y="164"/>
                  </a:cubicBezTo>
                  <a:cubicBezTo>
                    <a:pt x="202" y="158"/>
                    <a:pt x="202" y="154"/>
                    <a:pt x="201" y="150"/>
                  </a:cubicBezTo>
                  <a:cubicBezTo>
                    <a:pt x="199" y="146"/>
                    <a:pt x="195" y="136"/>
                    <a:pt x="195" y="136"/>
                  </a:cubicBezTo>
                  <a:cubicBezTo>
                    <a:pt x="198" y="131"/>
                    <a:pt x="195" y="125"/>
                    <a:pt x="195" y="125"/>
                  </a:cubicBezTo>
                  <a:cubicBezTo>
                    <a:pt x="199" y="124"/>
                    <a:pt x="196" y="116"/>
                    <a:pt x="196" y="116"/>
                  </a:cubicBezTo>
                  <a:cubicBezTo>
                    <a:pt x="200" y="114"/>
                    <a:pt x="201" y="107"/>
                    <a:pt x="201" y="107"/>
                  </a:cubicBezTo>
                  <a:cubicBezTo>
                    <a:pt x="218" y="104"/>
                    <a:pt x="201" y="80"/>
                    <a:pt x="201" y="80"/>
                  </a:cubicBezTo>
                  <a:cubicBezTo>
                    <a:pt x="206" y="68"/>
                    <a:pt x="201" y="41"/>
                    <a:pt x="201" y="41"/>
                  </a:cubicBezTo>
                  <a:cubicBezTo>
                    <a:pt x="203" y="36"/>
                    <a:pt x="216" y="46"/>
                    <a:pt x="191" y="23"/>
                  </a:cubicBezTo>
                  <a:cubicBezTo>
                    <a:pt x="167" y="0"/>
                    <a:pt x="124" y="2"/>
                    <a:pt x="105" y="27"/>
                  </a:cubicBezTo>
                  <a:cubicBezTo>
                    <a:pt x="87" y="52"/>
                    <a:pt x="110" y="101"/>
                    <a:pt x="110" y="101"/>
                  </a:cubicBezTo>
                  <a:cubicBezTo>
                    <a:pt x="111" y="112"/>
                    <a:pt x="92" y="122"/>
                    <a:pt x="92" y="122"/>
                  </a:cubicBezTo>
                  <a:cubicBezTo>
                    <a:pt x="85" y="119"/>
                    <a:pt x="83" y="120"/>
                    <a:pt x="76" y="125"/>
                  </a:cubicBezTo>
                  <a:cubicBezTo>
                    <a:pt x="70" y="130"/>
                    <a:pt x="68" y="147"/>
                    <a:pt x="59" y="154"/>
                  </a:cubicBezTo>
                  <a:cubicBezTo>
                    <a:pt x="49" y="162"/>
                    <a:pt x="40" y="195"/>
                    <a:pt x="36" y="204"/>
                  </a:cubicBezTo>
                  <a:cubicBezTo>
                    <a:pt x="32" y="212"/>
                    <a:pt x="18" y="284"/>
                    <a:pt x="14" y="295"/>
                  </a:cubicBezTo>
                  <a:cubicBezTo>
                    <a:pt x="10" y="306"/>
                    <a:pt x="11" y="346"/>
                    <a:pt x="11" y="364"/>
                  </a:cubicBezTo>
                  <a:cubicBezTo>
                    <a:pt x="11" y="382"/>
                    <a:pt x="6" y="394"/>
                    <a:pt x="5" y="408"/>
                  </a:cubicBezTo>
                  <a:cubicBezTo>
                    <a:pt x="3" y="423"/>
                    <a:pt x="0" y="418"/>
                    <a:pt x="0" y="418"/>
                  </a:cubicBezTo>
                  <a:cubicBezTo>
                    <a:pt x="3" y="430"/>
                    <a:pt x="47" y="445"/>
                    <a:pt x="47" y="445"/>
                  </a:cubicBezTo>
                  <a:cubicBezTo>
                    <a:pt x="47" y="440"/>
                    <a:pt x="59" y="434"/>
                    <a:pt x="59" y="434"/>
                  </a:cubicBezTo>
                  <a:cubicBezTo>
                    <a:pt x="59" y="434"/>
                    <a:pt x="62" y="432"/>
                    <a:pt x="59" y="439"/>
                  </a:cubicBezTo>
                  <a:cubicBezTo>
                    <a:pt x="56" y="446"/>
                    <a:pt x="66" y="467"/>
                    <a:pt x="68" y="475"/>
                  </a:cubicBezTo>
                  <a:cubicBezTo>
                    <a:pt x="70" y="483"/>
                    <a:pt x="74" y="486"/>
                    <a:pt x="76" y="495"/>
                  </a:cubicBezTo>
                  <a:cubicBezTo>
                    <a:pt x="183" y="495"/>
                    <a:pt x="183" y="495"/>
                    <a:pt x="183" y="495"/>
                  </a:cubicBezTo>
                  <a:cubicBezTo>
                    <a:pt x="185" y="480"/>
                    <a:pt x="182" y="439"/>
                    <a:pt x="182" y="430"/>
                  </a:cubicBezTo>
                  <a:cubicBezTo>
                    <a:pt x="182" y="420"/>
                    <a:pt x="184" y="403"/>
                    <a:pt x="189" y="401"/>
                  </a:cubicBezTo>
                  <a:cubicBezTo>
                    <a:pt x="193" y="399"/>
                    <a:pt x="195" y="389"/>
                    <a:pt x="196" y="383"/>
                  </a:cubicBezTo>
                  <a:cubicBezTo>
                    <a:pt x="196" y="377"/>
                    <a:pt x="194" y="361"/>
                    <a:pt x="192" y="350"/>
                  </a:cubicBezTo>
                  <a:cubicBezTo>
                    <a:pt x="190" y="340"/>
                    <a:pt x="196" y="327"/>
                    <a:pt x="196" y="318"/>
                  </a:cubicBezTo>
                  <a:cubicBezTo>
                    <a:pt x="196" y="308"/>
                    <a:pt x="200" y="300"/>
                    <a:pt x="200" y="294"/>
                  </a:cubicBezTo>
                  <a:cubicBezTo>
                    <a:pt x="200" y="288"/>
                    <a:pt x="200" y="280"/>
                    <a:pt x="202" y="280"/>
                  </a:cubicBezTo>
                  <a:cubicBezTo>
                    <a:pt x="205" y="281"/>
                    <a:pt x="209" y="283"/>
                    <a:pt x="213" y="288"/>
                  </a:cubicBezTo>
                  <a:cubicBezTo>
                    <a:pt x="218" y="294"/>
                    <a:pt x="234" y="303"/>
                    <a:pt x="237" y="306"/>
                  </a:cubicBezTo>
                  <a:cubicBezTo>
                    <a:pt x="241" y="310"/>
                    <a:pt x="257" y="325"/>
                    <a:pt x="264" y="332"/>
                  </a:cubicBezTo>
                  <a:cubicBezTo>
                    <a:pt x="272" y="340"/>
                    <a:pt x="279" y="331"/>
                    <a:pt x="279" y="331"/>
                  </a:cubicBezTo>
                  <a:cubicBezTo>
                    <a:pt x="279" y="331"/>
                    <a:pt x="288" y="335"/>
                    <a:pt x="292" y="339"/>
                  </a:cubicBezTo>
                  <a:cubicBezTo>
                    <a:pt x="297" y="344"/>
                    <a:pt x="299" y="350"/>
                    <a:pt x="299" y="350"/>
                  </a:cubicBezTo>
                  <a:cubicBezTo>
                    <a:pt x="295" y="355"/>
                    <a:pt x="301" y="357"/>
                    <a:pt x="301" y="357"/>
                  </a:cubicBezTo>
                  <a:cubicBezTo>
                    <a:pt x="293" y="361"/>
                    <a:pt x="298" y="365"/>
                    <a:pt x="298" y="365"/>
                  </a:cubicBezTo>
                  <a:cubicBezTo>
                    <a:pt x="294" y="373"/>
                    <a:pt x="321" y="379"/>
                    <a:pt x="321" y="379"/>
                  </a:cubicBezTo>
                  <a:cubicBezTo>
                    <a:pt x="321" y="379"/>
                    <a:pt x="325" y="388"/>
                    <a:pt x="328" y="390"/>
                  </a:cubicBezTo>
                  <a:cubicBezTo>
                    <a:pt x="330" y="391"/>
                    <a:pt x="371" y="395"/>
                    <a:pt x="392" y="408"/>
                  </a:cubicBezTo>
                  <a:cubicBezTo>
                    <a:pt x="412" y="420"/>
                    <a:pt x="435" y="377"/>
                    <a:pt x="435" y="377"/>
                  </a:cubicBezTo>
                  <a:cubicBezTo>
                    <a:pt x="435" y="377"/>
                    <a:pt x="444" y="408"/>
                    <a:pt x="446" y="417"/>
                  </a:cubicBezTo>
                  <a:cubicBezTo>
                    <a:pt x="447" y="425"/>
                    <a:pt x="447" y="453"/>
                    <a:pt x="445" y="478"/>
                  </a:cubicBezTo>
                  <a:cubicBezTo>
                    <a:pt x="445" y="484"/>
                    <a:pt x="445" y="490"/>
                    <a:pt x="444" y="495"/>
                  </a:cubicBezTo>
                  <a:cubicBezTo>
                    <a:pt x="628" y="495"/>
                    <a:pt x="628" y="495"/>
                    <a:pt x="628" y="495"/>
                  </a:cubicBezTo>
                  <a:cubicBezTo>
                    <a:pt x="626" y="487"/>
                    <a:pt x="622" y="477"/>
                    <a:pt x="622" y="477"/>
                  </a:cubicBezTo>
                  <a:cubicBezTo>
                    <a:pt x="622" y="477"/>
                    <a:pt x="634" y="478"/>
                    <a:pt x="632" y="4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1" name="Freeform 160"/>
            <p:cNvSpPr>
              <a:spLocks/>
            </p:cNvSpPr>
            <p:nvPr/>
          </p:nvSpPr>
          <p:spPr bwMode="auto">
            <a:xfrm>
              <a:off x="3562" y="2584"/>
              <a:ext cx="553" cy="216"/>
            </a:xfrm>
            <a:custGeom>
              <a:avLst/>
              <a:gdLst>
                <a:gd name="T0" fmla="*/ 232 w 233"/>
                <a:gd name="T1" fmla="*/ 27 h 91"/>
                <a:gd name="T2" fmla="*/ 225 w 233"/>
                <a:gd name="T3" fmla="*/ 0 h 91"/>
                <a:gd name="T4" fmla="*/ 108 w 233"/>
                <a:gd name="T5" fmla="*/ 33 h 91"/>
                <a:gd name="T6" fmla="*/ 6 w 233"/>
                <a:gd name="T7" fmla="*/ 8 h 91"/>
                <a:gd name="T8" fmla="*/ 1 w 233"/>
                <a:gd name="T9" fmla="*/ 31 h 91"/>
                <a:gd name="T10" fmla="*/ 0 w 233"/>
                <a:gd name="T11" fmla="*/ 69 h 91"/>
                <a:gd name="T12" fmla="*/ 108 w 233"/>
                <a:gd name="T13" fmla="*/ 91 h 91"/>
                <a:gd name="T14" fmla="*/ 233 w 233"/>
                <a:gd name="T15" fmla="*/ 62 h 91"/>
                <a:gd name="T16" fmla="*/ 232 w 233"/>
                <a:gd name="T17" fmla="*/ 2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91">
                  <a:moveTo>
                    <a:pt x="232" y="27"/>
                  </a:moveTo>
                  <a:cubicBezTo>
                    <a:pt x="232" y="17"/>
                    <a:pt x="227" y="4"/>
                    <a:pt x="225" y="0"/>
                  </a:cubicBezTo>
                  <a:cubicBezTo>
                    <a:pt x="191" y="21"/>
                    <a:pt x="151" y="33"/>
                    <a:pt x="108" y="33"/>
                  </a:cubicBezTo>
                  <a:cubicBezTo>
                    <a:pt x="71" y="33"/>
                    <a:pt x="36" y="24"/>
                    <a:pt x="6" y="8"/>
                  </a:cubicBezTo>
                  <a:cubicBezTo>
                    <a:pt x="3" y="11"/>
                    <a:pt x="0" y="19"/>
                    <a:pt x="1" y="31"/>
                  </a:cubicBezTo>
                  <a:cubicBezTo>
                    <a:pt x="1" y="31"/>
                    <a:pt x="0" y="55"/>
                    <a:pt x="0" y="69"/>
                  </a:cubicBezTo>
                  <a:cubicBezTo>
                    <a:pt x="33" y="83"/>
                    <a:pt x="70" y="91"/>
                    <a:pt x="108" y="91"/>
                  </a:cubicBezTo>
                  <a:cubicBezTo>
                    <a:pt x="153" y="91"/>
                    <a:pt x="196" y="80"/>
                    <a:pt x="233" y="62"/>
                  </a:cubicBezTo>
                  <a:cubicBezTo>
                    <a:pt x="233" y="48"/>
                    <a:pt x="232" y="27"/>
                    <a:pt x="23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2" name="Freeform 161"/>
            <p:cNvSpPr>
              <a:spLocks noEditPoints="1"/>
            </p:cNvSpPr>
            <p:nvPr/>
          </p:nvSpPr>
          <p:spPr bwMode="auto">
            <a:xfrm>
              <a:off x="3629" y="1779"/>
              <a:ext cx="403" cy="662"/>
            </a:xfrm>
            <a:custGeom>
              <a:avLst/>
              <a:gdLst>
                <a:gd name="T0" fmla="*/ 164 w 170"/>
                <a:gd name="T1" fmla="*/ 183 h 279"/>
                <a:gd name="T2" fmla="*/ 150 w 170"/>
                <a:gd name="T3" fmla="*/ 160 h 279"/>
                <a:gd name="T4" fmla="*/ 125 w 170"/>
                <a:gd name="T5" fmla="*/ 144 h 279"/>
                <a:gd name="T6" fmla="*/ 93 w 170"/>
                <a:gd name="T7" fmla="*/ 135 h 279"/>
                <a:gd name="T8" fmla="*/ 93 w 170"/>
                <a:gd name="T9" fmla="*/ 43 h 279"/>
                <a:gd name="T10" fmla="*/ 118 w 170"/>
                <a:gd name="T11" fmla="*/ 56 h 279"/>
                <a:gd name="T12" fmla="*/ 130 w 170"/>
                <a:gd name="T13" fmla="*/ 85 h 279"/>
                <a:gd name="T14" fmla="*/ 163 w 170"/>
                <a:gd name="T15" fmla="*/ 80 h 279"/>
                <a:gd name="T16" fmla="*/ 138 w 170"/>
                <a:gd name="T17" fmla="*/ 32 h 279"/>
                <a:gd name="T18" fmla="*/ 93 w 170"/>
                <a:gd name="T19" fmla="*/ 16 h 279"/>
                <a:gd name="T20" fmla="*/ 93 w 170"/>
                <a:gd name="T21" fmla="*/ 0 h 279"/>
                <a:gd name="T22" fmla="*/ 74 w 170"/>
                <a:gd name="T23" fmla="*/ 0 h 279"/>
                <a:gd name="T24" fmla="*/ 74 w 170"/>
                <a:gd name="T25" fmla="*/ 16 h 279"/>
                <a:gd name="T26" fmla="*/ 25 w 170"/>
                <a:gd name="T27" fmla="*/ 33 h 279"/>
                <a:gd name="T28" fmla="*/ 0 w 170"/>
                <a:gd name="T29" fmla="*/ 88 h 279"/>
                <a:gd name="T30" fmla="*/ 9 w 170"/>
                <a:gd name="T31" fmla="*/ 123 h 279"/>
                <a:gd name="T32" fmla="*/ 33 w 170"/>
                <a:gd name="T33" fmla="*/ 146 h 279"/>
                <a:gd name="T34" fmla="*/ 74 w 170"/>
                <a:gd name="T35" fmla="*/ 162 h 279"/>
                <a:gd name="T36" fmla="*/ 74 w 170"/>
                <a:gd name="T37" fmla="*/ 220 h 279"/>
                <a:gd name="T38" fmla="*/ 93 w 170"/>
                <a:gd name="T39" fmla="*/ 241 h 279"/>
                <a:gd name="T40" fmla="*/ 93 w 170"/>
                <a:gd name="T41" fmla="*/ 166 h 279"/>
                <a:gd name="T42" fmla="*/ 127 w 170"/>
                <a:gd name="T43" fmla="*/ 185 h 279"/>
                <a:gd name="T44" fmla="*/ 136 w 170"/>
                <a:gd name="T45" fmla="*/ 213 h 279"/>
                <a:gd name="T46" fmla="*/ 124 w 170"/>
                <a:gd name="T47" fmla="*/ 247 h 279"/>
                <a:gd name="T48" fmla="*/ 110 w 170"/>
                <a:gd name="T49" fmla="*/ 258 h 279"/>
                <a:gd name="T50" fmla="*/ 124 w 170"/>
                <a:gd name="T51" fmla="*/ 273 h 279"/>
                <a:gd name="T52" fmla="*/ 131 w 170"/>
                <a:gd name="T53" fmla="*/ 279 h 279"/>
                <a:gd name="T54" fmla="*/ 148 w 170"/>
                <a:gd name="T55" fmla="*/ 266 h 279"/>
                <a:gd name="T56" fmla="*/ 170 w 170"/>
                <a:gd name="T57" fmla="*/ 211 h 279"/>
                <a:gd name="T58" fmla="*/ 164 w 170"/>
                <a:gd name="T59" fmla="*/ 183 h 279"/>
                <a:gd name="T60" fmla="*/ 74 w 170"/>
                <a:gd name="T61" fmla="*/ 131 h 279"/>
                <a:gd name="T62" fmla="*/ 42 w 170"/>
                <a:gd name="T63" fmla="*/ 113 h 279"/>
                <a:gd name="T64" fmla="*/ 33 w 170"/>
                <a:gd name="T65" fmla="*/ 86 h 279"/>
                <a:gd name="T66" fmla="*/ 44 w 170"/>
                <a:gd name="T67" fmla="*/ 57 h 279"/>
                <a:gd name="T68" fmla="*/ 74 w 170"/>
                <a:gd name="T69" fmla="*/ 42 h 279"/>
                <a:gd name="T70" fmla="*/ 74 w 170"/>
                <a:gd name="T71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0" h="279">
                  <a:moveTo>
                    <a:pt x="164" y="183"/>
                  </a:moveTo>
                  <a:cubicBezTo>
                    <a:pt x="161" y="174"/>
                    <a:pt x="156" y="167"/>
                    <a:pt x="150" y="160"/>
                  </a:cubicBezTo>
                  <a:cubicBezTo>
                    <a:pt x="143" y="154"/>
                    <a:pt x="135" y="149"/>
                    <a:pt x="125" y="144"/>
                  </a:cubicBezTo>
                  <a:cubicBezTo>
                    <a:pt x="120" y="142"/>
                    <a:pt x="109" y="139"/>
                    <a:pt x="93" y="135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103" y="45"/>
                    <a:pt x="112" y="49"/>
                    <a:pt x="118" y="56"/>
                  </a:cubicBezTo>
                  <a:cubicBezTo>
                    <a:pt x="124" y="63"/>
                    <a:pt x="128" y="72"/>
                    <a:pt x="130" y="85"/>
                  </a:cubicBezTo>
                  <a:cubicBezTo>
                    <a:pt x="163" y="80"/>
                    <a:pt x="163" y="80"/>
                    <a:pt x="163" y="80"/>
                  </a:cubicBezTo>
                  <a:cubicBezTo>
                    <a:pt x="160" y="60"/>
                    <a:pt x="152" y="44"/>
                    <a:pt x="138" y="32"/>
                  </a:cubicBezTo>
                  <a:cubicBezTo>
                    <a:pt x="126" y="23"/>
                    <a:pt x="111" y="18"/>
                    <a:pt x="93" y="16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52" y="18"/>
                    <a:pt x="36" y="24"/>
                    <a:pt x="25" y="33"/>
                  </a:cubicBezTo>
                  <a:cubicBezTo>
                    <a:pt x="9" y="47"/>
                    <a:pt x="0" y="66"/>
                    <a:pt x="0" y="88"/>
                  </a:cubicBezTo>
                  <a:cubicBezTo>
                    <a:pt x="0" y="101"/>
                    <a:pt x="3" y="113"/>
                    <a:pt x="9" y="123"/>
                  </a:cubicBezTo>
                  <a:cubicBezTo>
                    <a:pt x="14" y="133"/>
                    <a:pt x="22" y="141"/>
                    <a:pt x="33" y="146"/>
                  </a:cubicBezTo>
                  <a:cubicBezTo>
                    <a:pt x="47" y="154"/>
                    <a:pt x="60" y="159"/>
                    <a:pt x="74" y="162"/>
                  </a:cubicBezTo>
                  <a:cubicBezTo>
                    <a:pt x="74" y="220"/>
                    <a:pt x="74" y="220"/>
                    <a:pt x="74" y="220"/>
                  </a:cubicBezTo>
                  <a:cubicBezTo>
                    <a:pt x="78" y="225"/>
                    <a:pt x="87" y="234"/>
                    <a:pt x="93" y="241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110" y="172"/>
                    <a:pt x="122" y="178"/>
                    <a:pt x="127" y="185"/>
                  </a:cubicBezTo>
                  <a:cubicBezTo>
                    <a:pt x="133" y="192"/>
                    <a:pt x="136" y="201"/>
                    <a:pt x="136" y="213"/>
                  </a:cubicBezTo>
                  <a:cubicBezTo>
                    <a:pt x="136" y="227"/>
                    <a:pt x="132" y="238"/>
                    <a:pt x="124" y="247"/>
                  </a:cubicBezTo>
                  <a:cubicBezTo>
                    <a:pt x="120" y="252"/>
                    <a:pt x="115" y="255"/>
                    <a:pt x="110" y="258"/>
                  </a:cubicBezTo>
                  <a:cubicBezTo>
                    <a:pt x="114" y="260"/>
                    <a:pt x="122" y="265"/>
                    <a:pt x="124" y="273"/>
                  </a:cubicBezTo>
                  <a:cubicBezTo>
                    <a:pt x="124" y="273"/>
                    <a:pt x="127" y="276"/>
                    <a:pt x="131" y="279"/>
                  </a:cubicBezTo>
                  <a:cubicBezTo>
                    <a:pt x="137" y="276"/>
                    <a:pt x="143" y="271"/>
                    <a:pt x="148" y="266"/>
                  </a:cubicBezTo>
                  <a:cubicBezTo>
                    <a:pt x="162" y="251"/>
                    <a:pt x="170" y="233"/>
                    <a:pt x="170" y="211"/>
                  </a:cubicBezTo>
                  <a:cubicBezTo>
                    <a:pt x="170" y="201"/>
                    <a:pt x="168" y="191"/>
                    <a:pt x="164" y="183"/>
                  </a:cubicBezTo>
                  <a:close/>
                  <a:moveTo>
                    <a:pt x="74" y="131"/>
                  </a:moveTo>
                  <a:cubicBezTo>
                    <a:pt x="59" y="126"/>
                    <a:pt x="48" y="121"/>
                    <a:pt x="42" y="113"/>
                  </a:cubicBezTo>
                  <a:cubicBezTo>
                    <a:pt x="36" y="106"/>
                    <a:pt x="33" y="97"/>
                    <a:pt x="33" y="86"/>
                  </a:cubicBezTo>
                  <a:cubicBezTo>
                    <a:pt x="33" y="75"/>
                    <a:pt x="36" y="65"/>
                    <a:pt x="44" y="57"/>
                  </a:cubicBezTo>
                  <a:cubicBezTo>
                    <a:pt x="51" y="49"/>
                    <a:pt x="61" y="44"/>
                    <a:pt x="74" y="42"/>
                  </a:cubicBezTo>
                  <a:lnTo>
                    <a:pt x="74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990818" y="1439092"/>
            <a:ext cx="1445280" cy="650090"/>
            <a:chOff x="5076825" y="427038"/>
            <a:chExt cx="946150" cy="433388"/>
          </a:xfrm>
        </p:grpSpPr>
        <p:sp>
          <p:nvSpPr>
            <p:cNvPr id="298" name="Oval 165"/>
            <p:cNvSpPr>
              <a:spLocks noChangeArrowheads="1"/>
            </p:cNvSpPr>
            <p:nvPr/>
          </p:nvSpPr>
          <p:spPr bwMode="auto">
            <a:xfrm>
              <a:off x="5800725" y="722313"/>
              <a:ext cx="134938" cy="138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9" name="Oval 166"/>
            <p:cNvSpPr>
              <a:spLocks noChangeArrowheads="1"/>
            </p:cNvSpPr>
            <p:nvPr/>
          </p:nvSpPr>
          <p:spPr bwMode="auto">
            <a:xfrm>
              <a:off x="5181600" y="722313"/>
              <a:ext cx="131763" cy="138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0" name="Freeform 167"/>
            <p:cNvSpPr>
              <a:spLocks noEditPoints="1"/>
            </p:cNvSpPr>
            <p:nvPr/>
          </p:nvSpPr>
          <p:spPr bwMode="auto">
            <a:xfrm>
              <a:off x="5076825" y="427038"/>
              <a:ext cx="946150" cy="333375"/>
            </a:xfrm>
            <a:custGeom>
              <a:avLst/>
              <a:gdLst>
                <a:gd name="T0" fmla="*/ 217 w 251"/>
                <a:gd name="T1" fmla="*/ 0 h 87"/>
                <a:gd name="T2" fmla="*/ 174 w 251"/>
                <a:gd name="T3" fmla="*/ 0 h 87"/>
                <a:gd name="T4" fmla="*/ 169 w 251"/>
                <a:gd name="T5" fmla="*/ 43 h 87"/>
                <a:gd name="T6" fmla="*/ 157 w 251"/>
                <a:gd name="T7" fmla="*/ 43 h 87"/>
                <a:gd name="T8" fmla="*/ 143 w 251"/>
                <a:gd name="T9" fmla="*/ 57 h 87"/>
                <a:gd name="T10" fmla="*/ 144 w 251"/>
                <a:gd name="T11" fmla="*/ 62 h 87"/>
                <a:gd name="T12" fmla="*/ 12 w 251"/>
                <a:gd name="T13" fmla="*/ 62 h 87"/>
                <a:gd name="T14" fmla="*/ 0 w 251"/>
                <a:gd name="T15" fmla="*/ 74 h 87"/>
                <a:gd name="T16" fmla="*/ 12 w 251"/>
                <a:gd name="T17" fmla="*/ 87 h 87"/>
                <a:gd name="T18" fmla="*/ 22 w 251"/>
                <a:gd name="T19" fmla="*/ 87 h 87"/>
                <a:gd name="T20" fmla="*/ 45 w 251"/>
                <a:gd name="T21" fmla="*/ 70 h 87"/>
                <a:gd name="T22" fmla="*/ 69 w 251"/>
                <a:gd name="T23" fmla="*/ 87 h 87"/>
                <a:gd name="T24" fmla="*/ 174 w 251"/>
                <a:gd name="T25" fmla="*/ 87 h 87"/>
                <a:gd name="T26" fmla="*/ 179 w 251"/>
                <a:gd name="T27" fmla="*/ 87 h 87"/>
                <a:gd name="T28" fmla="*/ 187 w 251"/>
                <a:gd name="T29" fmla="*/ 87 h 87"/>
                <a:gd name="T30" fmla="*/ 210 w 251"/>
                <a:gd name="T31" fmla="*/ 70 h 87"/>
                <a:gd name="T32" fmla="*/ 233 w 251"/>
                <a:gd name="T33" fmla="*/ 87 h 87"/>
                <a:gd name="T34" fmla="*/ 245 w 251"/>
                <a:gd name="T35" fmla="*/ 87 h 87"/>
                <a:gd name="T36" fmla="*/ 251 w 251"/>
                <a:gd name="T37" fmla="*/ 44 h 87"/>
                <a:gd name="T38" fmla="*/ 217 w 251"/>
                <a:gd name="T39" fmla="*/ 0 h 87"/>
                <a:gd name="T40" fmla="*/ 215 w 251"/>
                <a:gd name="T41" fmla="*/ 37 h 87"/>
                <a:gd name="T42" fmla="*/ 193 w 251"/>
                <a:gd name="T43" fmla="*/ 37 h 87"/>
                <a:gd name="T44" fmla="*/ 193 w 251"/>
                <a:gd name="T45" fmla="*/ 10 h 87"/>
                <a:gd name="T46" fmla="*/ 215 w 251"/>
                <a:gd name="T47" fmla="*/ 10 h 87"/>
                <a:gd name="T48" fmla="*/ 215 w 251"/>
                <a:gd name="T49" fmla="*/ 37 h 87"/>
                <a:gd name="T50" fmla="*/ 219 w 251"/>
                <a:gd name="T51" fmla="*/ 37 h 87"/>
                <a:gd name="T52" fmla="*/ 219 w 251"/>
                <a:gd name="T53" fmla="*/ 12 h 87"/>
                <a:gd name="T54" fmla="*/ 241 w 251"/>
                <a:gd name="T55" fmla="*/ 37 h 87"/>
                <a:gd name="T56" fmla="*/ 219 w 251"/>
                <a:gd name="T57" fmla="*/ 3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1" h="87">
                  <a:moveTo>
                    <a:pt x="217" y="0"/>
                  </a:moveTo>
                  <a:cubicBezTo>
                    <a:pt x="174" y="0"/>
                    <a:pt x="174" y="0"/>
                    <a:pt x="174" y="0"/>
                  </a:cubicBezTo>
                  <a:cubicBezTo>
                    <a:pt x="171" y="0"/>
                    <a:pt x="169" y="20"/>
                    <a:pt x="169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49" y="43"/>
                    <a:pt x="143" y="49"/>
                    <a:pt x="143" y="57"/>
                  </a:cubicBezTo>
                  <a:cubicBezTo>
                    <a:pt x="143" y="59"/>
                    <a:pt x="144" y="60"/>
                    <a:pt x="144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5" y="62"/>
                    <a:pt x="0" y="67"/>
                    <a:pt x="0" y="74"/>
                  </a:cubicBezTo>
                  <a:cubicBezTo>
                    <a:pt x="0" y="82"/>
                    <a:pt x="5" y="87"/>
                    <a:pt x="1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5" y="78"/>
                    <a:pt x="35" y="70"/>
                    <a:pt x="45" y="70"/>
                  </a:cubicBezTo>
                  <a:cubicBezTo>
                    <a:pt x="56" y="70"/>
                    <a:pt x="66" y="78"/>
                    <a:pt x="69" y="87"/>
                  </a:cubicBezTo>
                  <a:cubicBezTo>
                    <a:pt x="174" y="87"/>
                    <a:pt x="174" y="87"/>
                    <a:pt x="174" y="87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90" y="78"/>
                    <a:pt x="199" y="70"/>
                    <a:pt x="210" y="70"/>
                  </a:cubicBezTo>
                  <a:cubicBezTo>
                    <a:pt x="221" y="70"/>
                    <a:pt x="230" y="78"/>
                    <a:pt x="233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8" y="87"/>
                    <a:pt x="251" y="68"/>
                    <a:pt x="251" y="44"/>
                  </a:cubicBezTo>
                  <a:cubicBezTo>
                    <a:pt x="251" y="20"/>
                    <a:pt x="220" y="0"/>
                    <a:pt x="217" y="0"/>
                  </a:cubicBezTo>
                  <a:close/>
                  <a:moveTo>
                    <a:pt x="215" y="37"/>
                  </a:moveTo>
                  <a:cubicBezTo>
                    <a:pt x="193" y="37"/>
                    <a:pt x="193" y="37"/>
                    <a:pt x="193" y="37"/>
                  </a:cubicBezTo>
                  <a:cubicBezTo>
                    <a:pt x="193" y="10"/>
                    <a:pt x="193" y="10"/>
                    <a:pt x="193" y="10"/>
                  </a:cubicBezTo>
                  <a:cubicBezTo>
                    <a:pt x="215" y="10"/>
                    <a:pt x="215" y="10"/>
                    <a:pt x="215" y="10"/>
                  </a:cubicBezTo>
                  <a:lnTo>
                    <a:pt x="215" y="37"/>
                  </a:lnTo>
                  <a:close/>
                  <a:moveTo>
                    <a:pt x="219" y="37"/>
                  </a:moveTo>
                  <a:cubicBezTo>
                    <a:pt x="219" y="12"/>
                    <a:pt x="219" y="12"/>
                    <a:pt x="219" y="12"/>
                  </a:cubicBezTo>
                  <a:cubicBezTo>
                    <a:pt x="225" y="15"/>
                    <a:pt x="237" y="25"/>
                    <a:pt x="241" y="37"/>
                  </a:cubicBezTo>
                  <a:lnTo>
                    <a:pt x="21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1" name="Freeform 168"/>
            <p:cNvSpPr>
              <a:spLocks noEditPoints="1"/>
            </p:cNvSpPr>
            <p:nvPr/>
          </p:nvSpPr>
          <p:spPr bwMode="auto">
            <a:xfrm>
              <a:off x="5106988" y="439738"/>
              <a:ext cx="504825" cy="187325"/>
            </a:xfrm>
            <a:custGeom>
              <a:avLst/>
              <a:gdLst>
                <a:gd name="T0" fmla="*/ 6 w 134"/>
                <a:gd name="T1" fmla="*/ 47 h 49"/>
                <a:gd name="T2" fmla="*/ 19 w 134"/>
                <a:gd name="T3" fmla="*/ 34 h 49"/>
                <a:gd name="T4" fmla="*/ 31 w 134"/>
                <a:gd name="T5" fmla="*/ 49 h 49"/>
                <a:gd name="T6" fmla="*/ 96 w 134"/>
                <a:gd name="T7" fmla="*/ 49 h 49"/>
                <a:gd name="T8" fmla="*/ 111 w 134"/>
                <a:gd name="T9" fmla="*/ 34 h 49"/>
                <a:gd name="T10" fmla="*/ 121 w 134"/>
                <a:gd name="T11" fmla="*/ 49 h 49"/>
                <a:gd name="T12" fmla="*/ 128 w 134"/>
                <a:gd name="T13" fmla="*/ 49 h 49"/>
                <a:gd name="T14" fmla="*/ 132 w 134"/>
                <a:gd name="T15" fmla="*/ 36 h 49"/>
                <a:gd name="T16" fmla="*/ 130 w 134"/>
                <a:gd name="T17" fmla="*/ 31 h 49"/>
                <a:gd name="T18" fmla="*/ 105 w 134"/>
                <a:gd name="T19" fmla="*/ 19 h 49"/>
                <a:gd name="T20" fmla="*/ 82 w 134"/>
                <a:gd name="T21" fmla="*/ 5 h 49"/>
                <a:gd name="T22" fmla="*/ 81 w 134"/>
                <a:gd name="T23" fmla="*/ 4 h 49"/>
                <a:gd name="T24" fmla="*/ 79 w 134"/>
                <a:gd name="T25" fmla="*/ 4 h 49"/>
                <a:gd name="T26" fmla="*/ 78 w 134"/>
                <a:gd name="T27" fmla="*/ 3 h 49"/>
                <a:gd name="T28" fmla="*/ 76 w 134"/>
                <a:gd name="T29" fmla="*/ 3 h 49"/>
                <a:gd name="T30" fmla="*/ 25 w 134"/>
                <a:gd name="T31" fmla="*/ 0 h 49"/>
                <a:gd name="T32" fmla="*/ 16 w 134"/>
                <a:gd name="T33" fmla="*/ 4 h 49"/>
                <a:gd name="T34" fmla="*/ 5 w 134"/>
                <a:gd name="T35" fmla="*/ 18 h 49"/>
                <a:gd name="T36" fmla="*/ 3 w 134"/>
                <a:gd name="T37" fmla="*/ 31 h 49"/>
                <a:gd name="T38" fmla="*/ 2 w 134"/>
                <a:gd name="T39" fmla="*/ 33 h 49"/>
                <a:gd name="T40" fmla="*/ 0 w 134"/>
                <a:gd name="T41" fmla="*/ 35 h 49"/>
                <a:gd name="T42" fmla="*/ 6 w 134"/>
                <a:gd name="T43" fmla="*/ 47 h 49"/>
                <a:gd name="T44" fmla="*/ 56 w 134"/>
                <a:gd name="T45" fmla="*/ 3 h 49"/>
                <a:gd name="T46" fmla="*/ 90 w 134"/>
                <a:gd name="T47" fmla="*/ 16 h 49"/>
                <a:gd name="T48" fmla="*/ 90 w 134"/>
                <a:gd name="T49" fmla="*/ 20 h 49"/>
                <a:gd name="T50" fmla="*/ 56 w 134"/>
                <a:gd name="T51" fmla="*/ 19 h 49"/>
                <a:gd name="T52" fmla="*/ 53 w 134"/>
                <a:gd name="T53" fmla="*/ 5 h 49"/>
                <a:gd name="T54" fmla="*/ 56 w 134"/>
                <a:gd name="T55" fmla="*/ 3 h 49"/>
                <a:gd name="T56" fmla="*/ 22 w 134"/>
                <a:gd name="T57" fmla="*/ 7 h 49"/>
                <a:gd name="T58" fmla="*/ 29 w 134"/>
                <a:gd name="T59" fmla="*/ 3 h 49"/>
                <a:gd name="T60" fmla="*/ 46 w 134"/>
                <a:gd name="T61" fmla="*/ 3 h 49"/>
                <a:gd name="T62" fmla="*/ 48 w 134"/>
                <a:gd name="T63" fmla="*/ 5 h 49"/>
                <a:gd name="T64" fmla="*/ 49 w 134"/>
                <a:gd name="T65" fmla="*/ 19 h 49"/>
                <a:gd name="T66" fmla="*/ 18 w 134"/>
                <a:gd name="T67" fmla="*/ 18 h 49"/>
                <a:gd name="T68" fmla="*/ 22 w 134"/>
                <a:gd name="T6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49">
                  <a:moveTo>
                    <a:pt x="6" y="47"/>
                  </a:moveTo>
                  <a:cubicBezTo>
                    <a:pt x="7" y="32"/>
                    <a:pt x="19" y="34"/>
                    <a:pt x="19" y="34"/>
                  </a:cubicBezTo>
                  <a:cubicBezTo>
                    <a:pt x="31" y="34"/>
                    <a:pt x="31" y="49"/>
                    <a:pt x="31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8" y="31"/>
                    <a:pt x="111" y="34"/>
                    <a:pt x="111" y="34"/>
                  </a:cubicBezTo>
                  <a:cubicBezTo>
                    <a:pt x="122" y="34"/>
                    <a:pt x="121" y="49"/>
                    <a:pt x="121" y="49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34" y="48"/>
                    <a:pt x="132" y="36"/>
                    <a:pt x="132" y="36"/>
                  </a:cubicBezTo>
                  <a:cubicBezTo>
                    <a:pt x="132" y="34"/>
                    <a:pt x="130" y="31"/>
                    <a:pt x="130" y="31"/>
                  </a:cubicBezTo>
                  <a:cubicBezTo>
                    <a:pt x="125" y="22"/>
                    <a:pt x="105" y="19"/>
                    <a:pt x="105" y="19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65" y="0"/>
                    <a:pt x="25" y="0"/>
                    <a:pt x="25" y="0"/>
                  </a:cubicBezTo>
                  <a:cubicBezTo>
                    <a:pt x="19" y="0"/>
                    <a:pt x="16" y="4"/>
                    <a:pt x="16" y="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2" y="21"/>
                    <a:pt x="3" y="31"/>
                    <a:pt x="3" y="31"/>
                  </a:cubicBezTo>
                  <a:cubicBezTo>
                    <a:pt x="3" y="32"/>
                    <a:pt x="2" y="33"/>
                    <a:pt x="2" y="33"/>
                  </a:cubicBezTo>
                  <a:cubicBezTo>
                    <a:pt x="0" y="33"/>
                    <a:pt x="0" y="35"/>
                    <a:pt x="0" y="35"/>
                  </a:cubicBezTo>
                  <a:cubicBezTo>
                    <a:pt x="0" y="48"/>
                    <a:pt x="6" y="47"/>
                    <a:pt x="6" y="47"/>
                  </a:cubicBezTo>
                  <a:close/>
                  <a:moveTo>
                    <a:pt x="56" y="3"/>
                  </a:moveTo>
                  <a:cubicBezTo>
                    <a:pt x="83" y="3"/>
                    <a:pt x="90" y="16"/>
                    <a:pt x="90" y="16"/>
                  </a:cubicBezTo>
                  <a:cubicBezTo>
                    <a:pt x="93" y="20"/>
                    <a:pt x="90" y="20"/>
                    <a:pt x="90" y="2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3"/>
                    <a:pt x="56" y="3"/>
                    <a:pt x="56" y="3"/>
                  </a:cubicBezTo>
                  <a:close/>
                  <a:moveTo>
                    <a:pt x="22" y="7"/>
                  </a:moveTo>
                  <a:cubicBezTo>
                    <a:pt x="25" y="3"/>
                    <a:pt x="29" y="3"/>
                    <a:pt x="29" y="3"/>
                  </a:cubicBezTo>
                  <a:cubicBezTo>
                    <a:pt x="29" y="3"/>
                    <a:pt x="44" y="3"/>
                    <a:pt x="46" y="3"/>
                  </a:cubicBezTo>
                  <a:cubicBezTo>
                    <a:pt x="48" y="3"/>
                    <a:pt x="48" y="5"/>
                    <a:pt x="48" y="5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3"/>
                    <a:pt x="22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169"/>
            <p:cNvSpPr>
              <a:spLocks noEditPoints="1"/>
            </p:cNvSpPr>
            <p:nvPr/>
          </p:nvSpPr>
          <p:spPr bwMode="auto">
            <a:xfrm>
              <a:off x="5480050" y="581025"/>
              <a:ext cx="74613" cy="76200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5 h 20"/>
                <a:gd name="T12" fmla="*/ 5 w 20"/>
                <a:gd name="T13" fmla="*/ 10 h 20"/>
                <a:gd name="T14" fmla="*/ 10 w 20"/>
                <a:gd name="T15" fmla="*/ 5 h 20"/>
                <a:gd name="T16" fmla="*/ 15 w 20"/>
                <a:gd name="T17" fmla="*/ 10 h 20"/>
                <a:gd name="T18" fmla="*/ 10 w 20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5" y="20"/>
                    <a:pt x="20" y="16"/>
                    <a:pt x="20" y="10"/>
                  </a:cubicBezTo>
                  <a:cubicBezTo>
                    <a:pt x="20" y="5"/>
                    <a:pt x="15" y="0"/>
                    <a:pt x="10" y="0"/>
                  </a:cubicBezTo>
                  <a:close/>
                  <a:moveTo>
                    <a:pt x="10" y="15"/>
                  </a:moveTo>
                  <a:cubicBezTo>
                    <a:pt x="7" y="15"/>
                    <a:pt x="5" y="13"/>
                    <a:pt x="5" y="10"/>
                  </a:cubicBezTo>
                  <a:cubicBezTo>
                    <a:pt x="5" y="7"/>
                    <a:pt x="7" y="5"/>
                    <a:pt x="10" y="5"/>
                  </a:cubicBezTo>
                  <a:cubicBezTo>
                    <a:pt x="13" y="5"/>
                    <a:pt x="15" y="7"/>
                    <a:pt x="15" y="10"/>
                  </a:cubicBezTo>
                  <a:cubicBezTo>
                    <a:pt x="15" y="13"/>
                    <a:pt x="13" y="15"/>
                    <a:pt x="1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3" name="Freeform 170"/>
            <p:cNvSpPr>
              <a:spLocks noEditPoints="1"/>
            </p:cNvSpPr>
            <p:nvPr/>
          </p:nvSpPr>
          <p:spPr bwMode="auto">
            <a:xfrm>
              <a:off x="5140325" y="581025"/>
              <a:ext cx="76200" cy="76200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5 h 20"/>
                <a:gd name="T12" fmla="*/ 5 w 20"/>
                <a:gd name="T13" fmla="*/ 10 h 20"/>
                <a:gd name="T14" fmla="*/ 10 w 20"/>
                <a:gd name="T15" fmla="*/ 5 h 20"/>
                <a:gd name="T16" fmla="*/ 15 w 20"/>
                <a:gd name="T17" fmla="*/ 10 h 20"/>
                <a:gd name="T18" fmla="*/ 10 w 20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5" y="20"/>
                    <a:pt x="20" y="16"/>
                    <a:pt x="20" y="10"/>
                  </a:cubicBezTo>
                  <a:cubicBezTo>
                    <a:pt x="20" y="5"/>
                    <a:pt x="15" y="0"/>
                    <a:pt x="10" y="0"/>
                  </a:cubicBezTo>
                  <a:close/>
                  <a:moveTo>
                    <a:pt x="10" y="15"/>
                  </a:moveTo>
                  <a:cubicBezTo>
                    <a:pt x="7" y="15"/>
                    <a:pt x="5" y="13"/>
                    <a:pt x="5" y="10"/>
                  </a:cubicBezTo>
                  <a:cubicBezTo>
                    <a:pt x="5" y="7"/>
                    <a:pt x="7" y="5"/>
                    <a:pt x="10" y="5"/>
                  </a:cubicBezTo>
                  <a:cubicBezTo>
                    <a:pt x="12" y="5"/>
                    <a:pt x="15" y="7"/>
                    <a:pt x="15" y="10"/>
                  </a:cubicBezTo>
                  <a:cubicBezTo>
                    <a:pt x="15" y="13"/>
                    <a:pt x="12" y="15"/>
                    <a:pt x="1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07" name="그룹 306"/>
          <p:cNvGrpSpPr/>
          <p:nvPr/>
        </p:nvGrpSpPr>
        <p:grpSpPr>
          <a:xfrm>
            <a:off x="3604993" y="1383729"/>
            <a:ext cx="1304323" cy="760816"/>
            <a:chOff x="3532188" y="315913"/>
            <a:chExt cx="1077913" cy="544512"/>
          </a:xfrm>
        </p:grpSpPr>
        <p:sp>
          <p:nvSpPr>
            <p:cNvPr id="304" name="Oval 171"/>
            <p:cNvSpPr>
              <a:spLocks noChangeArrowheads="1"/>
            </p:cNvSpPr>
            <p:nvPr/>
          </p:nvSpPr>
          <p:spPr bwMode="auto">
            <a:xfrm>
              <a:off x="4387850" y="727075"/>
              <a:ext cx="13176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5" name="Oval 172"/>
            <p:cNvSpPr>
              <a:spLocks noChangeArrowheads="1"/>
            </p:cNvSpPr>
            <p:nvPr/>
          </p:nvSpPr>
          <p:spPr bwMode="auto">
            <a:xfrm>
              <a:off x="3675063" y="727075"/>
              <a:ext cx="13176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6" name="Freeform 173"/>
            <p:cNvSpPr>
              <a:spLocks noEditPoints="1"/>
            </p:cNvSpPr>
            <p:nvPr/>
          </p:nvSpPr>
          <p:spPr bwMode="auto">
            <a:xfrm>
              <a:off x="3532188" y="315913"/>
              <a:ext cx="1077913" cy="449263"/>
            </a:xfrm>
            <a:custGeom>
              <a:avLst/>
              <a:gdLst>
                <a:gd name="T0" fmla="*/ 278 w 286"/>
                <a:gd name="T1" fmla="*/ 103 h 117"/>
                <a:gd name="T2" fmla="*/ 278 w 286"/>
                <a:gd name="T3" fmla="*/ 77 h 117"/>
                <a:gd name="T4" fmla="*/ 272 w 286"/>
                <a:gd name="T5" fmla="*/ 70 h 117"/>
                <a:gd name="T6" fmla="*/ 254 w 286"/>
                <a:gd name="T7" fmla="*/ 69 h 117"/>
                <a:gd name="T8" fmla="*/ 215 w 286"/>
                <a:gd name="T9" fmla="*/ 33 h 117"/>
                <a:gd name="T10" fmla="*/ 199 w 286"/>
                <a:gd name="T11" fmla="*/ 3 h 117"/>
                <a:gd name="T12" fmla="*/ 146 w 286"/>
                <a:gd name="T13" fmla="*/ 0 h 117"/>
                <a:gd name="T14" fmla="*/ 47 w 286"/>
                <a:gd name="T15" fmla="*/ 0 h 117"/>
                <a:gd name="T16" fmla="*/ 1 w 286"/>
                <a:gd name="T17" fmla="*/ 38 h 117"/>
                <a:gd name="T18" fmla="*/ 1 w 286"/>
                <a:gd name="T19" fmla="*/ 80 h 117"/>
                <a:gd name="T20" fmla="*/ 2 w 286"/>
                <a:gd name="T21" fmla="*/ 108 h 117"/>
                <a:gd name="T22" fmla="*/ 23 w 286"/>
                <a:gd name="T23" fmla="*/ 117 h 117"/>
                <a:gd name="T24" fmla="*/ 33 w 286"/>
                <a:gd name="T25" fmla="*/ 117 h 117"/>
                <a:gd name="T26" fmla="*/ 55 w 286"/>
                <a:gd name="T27" fmla="*/ 101 h 117"/>
                <a:gd name="T28" fmla="*/ 78 w 286"/>
                <a:gd name="T29" fmla="*/ 117 h 117"/>
                <a:gd name="T30" fmla="*/ 180 w 286"/>
                <a:gd name="T31" fmla="*/ 117 h 117"/>
                <a:gd name="T32" fmla="*/ 185 w 286"/>
                <a:gd name="T33" fmla="*/ 117 h 117"/>
                <a:gd name="T34" fmla="*/ 223 w 286"/>
                <a:gd name="T35" fmla="*/ 117 h 117"/>
                <a:gd name="T36" fmla="*/ 245 w 286"/>
                <a:gd name="T37" fmla="*/ 101 h 117"/>
                <a:gd name="T38" fmla="*/ 267 w 286"/>
                <a:gd name="T39" fmla="*/ 117 h 117"/>
                <a:gd name="T40" fmla="*/ 273 w 286"/>
                <a:gd name="T41" fmla="*/ 117 h 117"/>
                <a:gd name="T42" fmla="*/ 275 w 286"/>
                <a:gd name="T43" fmla="*/ 117 h 117"/>
                <a:gd name="T44" fmla="*/ 277 w 286"/>
                <a:gd name="T45" fmla="*/ 116 h 117"/>
                <a:gd name="T46" fmla="*/ 279 w 286"/>
                <a:gd name="T47" fmla="*/ 115 h 117"/>
                <a:gd name="T48" fmla="*/ 281 w 286"/>
                <a:gd name="T49" fmla="*/ 114 h 117"/>
                <a:gd name="T50" fmla="*/ 278 w 286"/>
                <a:gd name="T51" fmla="*/ 103 h 117"/>
                <a:gd name="T52" fmla="*/ 44 w 286"/>
                <a:gd name="T53" fmla="*/ 93 h 117"/>
                <a:gd name="T54" fmla="*/ 17 w 286"/>
                <a:gd name="T55" fmla="*/ 93 h 117"/>
                <a:gd name="T56" fmla="*/ 15 w 286"/>
                <a:gd name="T57" fmla="*/ 91 h 117"/>
                <a:gd name="T58" fmla="*/ 17 w 286"/>
                <a:gd name="T59" fmla="*/ 89 h 117"/>
                <a:gd name="T60" fmla="*/ 44 w 286"/>
                <a:gd name="T61" fmla="*/ 89 h 117"/>
                <a:gd name="T62" fmla="*/ 46 w 286"/>
                <a:gd name="T63" fmla="*/ 91 h 117"/>
                <a:gd name="T64" fmla="*/ 44 w 286"/>
                <a:gd name="T65" fmla="*/ 93 h 117"/>
                <a:gd name="T66" fmla="*/ 44 w 286"/>
                <a:gd name="T67" fmla="*/ 85 h 117"/>
                <a:gd name="T68" fmla="*/ 17 w 286"/>
                <a:gd name="T69" fmla="*/ 85 h 117"/>
                <a:gd name="T70" fmla="*/ 15 w 286"/>
                <a:gd name="T71" fmla="*/ 83 h 117"/>
                <a:gd name="T72" fmla="*/ 17 w 286"/>
                <a:gd name="T73" fmla="*/ 82 h 117"/>
                <a:gd name="T74" fmla="*/ 44 w 286"/>
                <a:gd name="T75" fmla="*/ 82 h 117"/>
                <a:gd name="T76" fmla="*/ 46 w 286"/>
                <a:gd name="T77" fmla="*/ 83 h 117"/>
                <a:gd name="T78" fmla="*/ 44 w 286"/>
                <a:gd name="T79" fmla="*/ 85 h 117"/>
                <a:gd name="T80" fmla="*/ 44 w 286"/>
                <a:gd name="T81" fmla="*/ 78 h 117"/>
                <a:gd name="T82" fmla="*/ 17 w 286"/>
                <a:gd name="T83" fmla="*/ 78 h 117"/>
                <a:gd name="T84" fmla="*/ 15 w 286"/>
                <a:gd name="T85" fmla="*/ 76 h 117"/>
                <a:gd name="T86" fmla="*/ 17 w 286"/>
                <a:gd name="T87" fmla="*/ 74 h 117"/>
                <a:gd name="T88" fmla="*/ 44 w 286"/>
                <a:gd name="T89" fmla="*/ 74 h 117"/>
                <a:gd name="T90" fmla="*/ 46 w 286"/>
                <a:gd name="T91" fmla="*/ 76 h 117"/>
                <a:gd name="T92" fmla="*/ 44 w 286"/>
                <a:gd name="T93" fmla="*/ 78 h 117"/>
                <a:gd name="T94" fmla="*/ 219 w 286"/>
                <a:gd name="T95" fmla="*/ 68 h 117"/>
                <a:gd name="T96" fmla="*/ 199 w 286"/>
                <a:gd name="T97" fmla="*/ 68 h 117"/>
                <a:gd name="T98" fmla="*/ 199 w 286"/>
                <a:gd name="T99" fmla="*/ 42 h 117"/>
                <a:gd name="T100" fmla="*/ 219 w 286"/>
                <a:gd name="T101" fmla="*/ 42 h 117"/>
                <a:gd name="T102" fmla="*/ 219 w 286"/>
                <a:gd name="T103" fmla="*/ 68 h 117"/>
                <a:gd name="T104" fmla="*/ 223 w 286"/>
                <a:gd name="T105" fmla="*/ 68 h 117"/>
                <a:gd name="T106" fmla="*/ 223 w 286"/>
                <a:gd name="T107" fmla="*/ 44 h 117"/>
                <a:gd name="T108" fmla="*/ 245 w 286"/>
                <a:gd name="T109" fmla="*/ 68 h 117"/>
                <a:gd name="T110" fmla="*/ 223 w 286"/>
                <a:gd name="T111" fmla="*/ 6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6" h="117">
                  <a:moveTo>
                    <a:pt x="278" y="103"/>
                  </a:moveTo>
                  <a:cubicBezTo>
                    <a:pt x="278" y="103"/>
                    <a:pt x="279" y="83"/>
                    <a:pt x="278" y="77"/>
                  </a:cubicBezTo>
                  <a:cubicBezTo>
                    <a:pt x="278" y="71"/>
                    <a:pt x="272" y="70"/>
                    <a:pt x="272" y="70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49" y="49"/>
                    <a:pt x="227" y="33"/>
                    <a:pt x="215" y="33"/>
                  </a:cubicBezTo>
                  <a:cubicBezTo>
                    <a:pt x="215" y="33"/>
                    <a:pt x="215" y="8"/>
                    <a:pt x="199" y="3"/>
                  </a:cubicBezTo>
                  <a:cubicBezTo>
                    <a:pt x="189" y="0"/>
                    <a:pt x="166" y="0"/>
                    <a:pt x="14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1" y="17"/>
                    <a:pt x="1" y="38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90"/>
                    <a:pt x="2" y="105"/>
                    <a:pt x="2" y="108"/>
                  </a:cubicBezTo>
                  <a:cubicBezTo>
                    <a:pt x="2" y="115"/>
                    <a:pt x="17" y="117"/>
                    <a:pt x="23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6" y="108"/>
                    <a:pt x="45" y="101"/>
                    <a:pt x="55" y="101"/>
                  </a:cubicBezTo>
                  <a:cubicBezTo>
                    <a:pt x="66" y="101"/>
                    <a:pt x="75" y="108"/>
                    <a:pt x="78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5" y="117"/>
                    <a:pt x="185" y="117"/>
                    <a:pt x="185" y="117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26" y="108"/>
                    <a:pt x="235" y="101"/>
                    <a:pt x="245" y="101"/>
                  </a:cubicBezTo>
                  <a:cubicBezTo>
                    <a:pt x="255" y="101"/>
                    <a:pt x="264" y="108"/>
                    <a:pt x="267" y="117"/>
                  </a:cubicBezTo>
                  <a:cubicBezTo>
                    <a:pt x="273" y="117"/>
                    <a:pt x="273" y="117"/>
                    <a:pt x="273" y="117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7" y="116"/>
                    <a:pt x="277" y="116"/>
                    <a:pt x="277" y="116"/>
                  </a:cubicBezTo>
                  <a:cubicBezTo>
                    <a:pt x="279" y="115"/>
                    <a:pt x="279" y="115"/>
                    <a:pt x="279" y="115"/>
                  </a:cubicBezTo>
                  <a:cubicBezTo>
                    <a:pt x="281" y="114"/>
                    <a:pt x="281" y="114"/>
                    <a:pt x="281" y="114"/>
                  </a:cubicBezTo>
                  <a:cubicBezTo>
                    <a:pt x="286" y="107"/>
                    <a:pt x="278" y="103"/>
                    <a:pt x="278" y="103"/>
                  </a:cubicBezTo>
                  <a:close/>
                  <a:moveTo>
                    <a:pt x="44" y="93"/>
                  </a:moveTo>
                  <a:cubicBezTo>
                    <a:pt x="17" y="93"/>
                    <a:pt x="17" y="93"/>
                    <a:pt x="17" y="93"/>
                  </a:cubicBezTo>
                  <a:cubicBezTo>
                    <a:pt x="16" y="93"/>
                    <a:pt x="15" y="92"/>
                    <a:pt x="15" y="91"/>
                  </a:cubicBezTo>
                  <a:cubicBezTo>
                    <a:pt x="15" y="90"/>
                    <a:pt x="16" y="89"/>
                    <a:pt x="17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5" y="89"/>
                    <a:pt x="46" y="90"/>
                    <a:pt x="46" y="91"/>
                  </a:cubicBezTo>
                  <a:cubicBezTo>
                    <a:pt x="46" y="92"/>
                    <a:pt x="45" y="93"/>
                    <a:pt x="44" y="93"/>
                  </a:cubicBezTo>
                  <a:close/>
                  <a:moveTo>
                    <a:pt x="44" y="85"/>
                  </a:moveTo>
                  <a:cubicBezTo>
                    <a:pt x="17" y="85"/>
                    <a:pt x="17" y="85"/>
                    <a:pt x="17" y="85"/>
                  </a:cubicBezTo>
                  <a:cubicBezTo>
                    <a:pt x="16" y="85"/>
                    <a:pt x="15" y="85"/>
                    <a:pt x="15" y="83"/>
                  </a:cubicBezTo>
                  <a:cubicBezTo>
                    <a:pt x="15" y="82"/>
                    <a:pt x="16" y="82"/>
                    <a:pt x="17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5" y="82"/>
                    <a:pt x="46" y="82"/>
                    <a:pt x="46" y="83"/>
                  </a:cubicBezTo>
                  <a:cubicBezTo>
                    <a:pt x="46" y="85"/>
                    <a:pt x="45" y="85"/>
                    <a:pt x="44" y="85"/>
                  </a:cubicBezTo>
                  <a:close/>
                  <a:moveTo>
                    <a:pt x="44" y="78"/>
                  </a:moveTo>
                  <a:cubicBezTo>
                    <a:pt x="17" y="78"/>
                    <a:pt x="17" y="78"/>
                    <a:pt x="17" y="78"/>
                  </a:cubicBezTo>
                  <a:cubicBezTo>
                    <a:pt x="16" y="78"/>
                    <a:pt x="15" y="77"/>
                    <a:pt x="15" y="76"/>
                  </a:cubicBezTo>
                  <a:cubicBezTo>
                    <a:pt x="15" y="75"/>
                    <a:pt x="16" y="74"/>
                    <a:pt x="1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5" y="74"/>
                    <a:pt x="46" y="75"/>
                    <a:pt x="46" y="76"/>
                  </a:cubicBezTo>
                  <a:cubicBezTo>
                    <a:pt x="46" y="77"/>
                    <a:pt x="45" y="78"/>
                    <a:pt x="44" y="78"/>
                  </a:cubicBezTo>
                  <a:close/>
                  <a:moveTo>
                    <a:pt x="219" y="68"/>
                  </a:moveTo>
                  <a:cubicBezTo>
                    <a:pt x="199" y="68"/>
                    <a:pt x="199" y="68"/>
                    <a:pt x="199" y="68"/>
                  </a:cubicBezTo>
                  <a:cubicBezTo>
                    <a:pt x="199" y="42"/>
                    <a:pt x="199" y="42"/>
                    <a:pt x="199" y="42"/>
                  </a:cubicBezTo>
                  <a:cubicBezTo>
                    <a:pt x="219" y="42"/>
                    <a:pt x="219" y="42"/>
                    <a:pt x="219" y="42"/>
                  </a:cubicBezTo>
                  <a:lnTo>
                    <a:pt x="219" y="68"/>
                  </a:lnTo>
                  <a:close/>
                  <a:moveTo>
                    <a:pt x="223" y="68"/>
                  </a:moveTo>
                  <a:cubicBezTo>
                    <a:pt x="223" y="44"/>
                    <a:pt x="223" y="44"/>
                    <a:pt x="223" y="44"/>
                  </a:cubicBezTo>
                  <a:cubicBezTo>
                    <a:pt x="229" y="48"/>
                    <a:pt x="241" y="57"/>
                    <a:pt x="245" y="68"/>
                  </a:cubicBezTo>
                  <a:lnTo>
                    <a:pt x="223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12" name="그룹 111"/>
          <p:cNvGrpSpPr/>
          <p:nvPr/>
        </p:nvGrpSpPr>
        <p:grpSpPr>
          <a:xfrm>
            <a:off x="6313470" y="4110270"/>
            <a:ext cx="5543658" cy="1195945"/>
            <a:chOff x="6313470" y="4110270"/>
            <a:chExt cx="5543658" cy="1195945"/>
          </a:xfrm>
        </p:grpSpPr>
        <p:sp>
          <p:nvSpPr>
            <p:cNvPr id="113" name="타원 112"/>
            <p:cNvSpPr/>
            <p:nvPr/>
          </p:nvSpPr>
          <p:spPr>
            <a:xfrm>
              <a:off x="6408292" y="4577576"/>
              <a:ext cx="728638" cy="728639"/>
            </a:xfrm>
            <a:prstGeom prst="ellipse">
              <a:avLst/>
            </a:prstGeom>
            <a:solidFill>
              <a:srgbClr val="0BD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4" name="타원 113"/>
            <p:cNvSpPr/>
            <p:nvPr/>
          </p:nvSpPr>
          <p:spPr>
            <a:xfrm>
              <a:off x="11128490" y="4577576"/>
              <a:ext cx="728638" cy="728639"/>
            </a:xfrm>
            <a:prstGeom prst="ellipse">
              <a:avLst/>
            </a:prstGeom>
            <a:solidFill>
              <a:srgbClr val="F3D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5" name="타원 114"/>
            <p:cNvSpPr/>
            <p:nvPr/>
          </p:nvSpPr>
          <p:spPr>
            <a:xfrm>
              <a:off x="8296372" y="4577576"/>
              <a:ext cx="728638" cy="728639"/>
            </a:xfrm>
            <a:prstGeom prst="ellipse">
              <a:avLst/>
            </a:prstGeom>
            <a:solidFill>
              <a:srgbClr val="0F6F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6" name="타원 115"/>
            <p:cNvSpPr/>
            <p:nvPr/>
          </p:nvSpPr>
          <p:spPr>
            <a:xfrm>
              <a:off x="7352332" y="4577576"/>
              <a:ext cx="728638" cy="728639"/>
            </a:xfrm>
            <a:prstGeom prst="ellipse">
              <a:avLst/>
            </a:prstGeom>
            <a:solidFill>
              <a:srgbClr val="009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7" name="타원 116"/>
            <p:cNvSpPr/>
            <p:nvPr/>
          </p:nvSpPr>
          <p:spPr>
            <a:xfrm>
              <a:off x="10184452" y="4577576"/>
              <a:ext cx="728638" cy="728639"/>
            </a:xfrm>
            <a:prstGeom prst="ellipse">
              <a:avLst/>
            </a:prstGeom>
            <a:solidFill>
              <a:srgbClr val="FC61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8" name="타원 117"/>
            <p:cNvSpPr/>
            <p:nvPr/>
          </p:nvSpPr>
          <p:spPr>
            <a:xfrm>
              <a:off x="9240412" y="4577576"/>
              <a:ext cx="728638" cy="728639"/>
            </a:xfrm>
            <a:prstGeom prst="ellipse">
              <a:avLst/>
            </a:prstGeom>
            <a:solidFill>
              <a:srgbClr val="7CA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9" name="직사각형 118"/>
            <p:cNvSpPr/>
            <p:nvPr/>
          </p:nvSpPr>
          <p:spPr>
            <a:xfrm>
              <a:off x="6313470" y="4110270"/>
              <a:ext cx="10887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사용색상</a:t>
              </a:r>
              <a:endPara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84593" y="4152734"/>
            <a:ext cx="2364361" cy="1942413"/>
            <a:chOff x="629526" y="4420011"/>
            <a:chExt cx="2039024" cy="1675136"/>
          </a:xfrm>
        </p:grpSpPr>
        <p:grpSp>
          <p:nvGrpSpPr>
            <p:cNvPr id="120" name="그룹 119"/>
            <p:cNvGrpSpPr/>
            <p:nvPr/>
          </p:nvGrpSpPr>
          <p:grpSpPr>
            <a:xfrm>
              <a:off x="629526" y="4420011"/>
              <a:ext cx="2039024" cy="1675136"/>
              <a:chOff x="5770712" y="822747"/>
              <a:chExt cx="3345535" cy="2210663"/>
            </a:xfrm>
          </p:grpSpPr>
          <p:sp>
            <p:nvSpPr>
              <p:cNvPr id="121" name="다이아몬드 120"/>
              <p:cNvSpPr/>
              <p:nvPr/>
            </p:nvSpPr>
            <p:spPr>
              <a:xfrm>
                <a:off x="6258863" y="822747"/>
                <a:ext cx="2369232" cy="2210663"/>
              </a:xfrm>
              <a:prstGeom prst="diamond">
                <a:avLst/>
              </a:prstGeom>
              <a:ln w="92075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2" name="다이아몬드 121"/>
              <p:cNvSpPr/>
              <p:nvPr/>
            </p:nvSpPr>
            <p:spPr>
              <a:xfrm>
                <a:off x="6548540" y="1091357"/>
                <a:ext cx="1789880" cy="1670086"/>
              </a:xfrm>
              <a:prstGeom prst="diamond">
                <a:avLst/>
              </a:prstGeom>
              <a:noFill/>
              <a:ln w="25400" cap="rnd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23" name="그룹 122"/>
              <p:cNvGrpSpPr/>
              <p:nvPr/>
            </p:nvGrpSpPr>
            <p:grpSpPr>
              <a:xfrm>
                <a:off x="5770712" y="1355467"/>
                <a:ext cx="3345535" cy="838577"/>
                <a:chOff x="128651" y="637394"/>
                <a:chExt cx="6054725" cy="1517650"/>
              </a:xfrm>
            </p:grpSpPr>
            <p:sp>
              <p:nvSpPr>
                <p:cNvPr id="124" name="Freeform 5"/>
                <p:cNvSpPr>
                  <a:spLocks/>
                </p:cNvSpPr>
                <p:nvPr/>
              </p:nvSpPr>
              <p:spPr bwMode="auto">
                <a:xfrm>
                  <a:off x="128651" y="637394"/>
                  <a:ext cx="1116013" cy="1038225"/>
                </a:xfrm>
                <a:custGeom>
                  <a:avLst/>
                  <a:gdLst>
                    <a:gd name="T0" fmla="*/ 30 w 297"/>
                    <a:gd name="T1" fmla="*/ 275 h 275"/>
                    <a:gd name="T2" fmla="*/ 297 w 297"/>
                    <a:gd name="T3" fmla="*/ 249 h 275"/>
                    <a:gd name="T4" fmla="*/ 277 w 297"/>
                    <a:gd name="T5" fmla="*/ 0 h 275"/>
                    <a:gd name="T6" fmla="*/ 0 w 297"/>
                    <a:gd name="T7" fmla="*/ 27 h 275"/>
                    <a:gd name="T8" fmla="*/ 101 w 297"/>
                    <a:gd name="T9" fmla="*/ 141 h 275"/>
                    <a:gd name="T10" fmla="*/ 30 w 297"/>
                    <a:gd name="T11" fmla="*/ 275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7" h="275">
                      <a:moveTo>
                        <a:pt x="30" y="275"/>
                      </a:moveTo>
                      <a:cubicBezTo>
                        <a:pt x="119" y="265"/>
                        <a:pt x="207" y="256"/>
                        <a:pt x="297" y="249"/>
                      </a:cubicBezTo>
                      <a:cubicBezTo>
                        <a:pt x="290" y="166"/>
                        <a:pt x="284" y="83"/>
                        <a:pt x="277" y="0"/>
                      </a:cubicBezTo>
                      <a:cubicBezTo>
                        <a:pt x="185" y="7"/>
                        <a:pt x="92" y="16"/>
                        <a:pt x="0" y="27"/>
                      </a:cubicBezTo>
                      <a:cubicBezTo>
                        <a:pt x="34" y="65"/>
                        <a:pt x="68" y="103"/>
                        <a:pt x="101" y="141"/>
                      </a:cubicBezTo>
                      <a:cubicBezTo>
                        <a:pt x="77" y="186"/>
                        <a:pt x="53" y="231"/>
                        <a:pt x="30" y="275"/>
                      </a:cubicBezTo>
                      <a:close/>
                    </a:path>
                  </a:pathLst>
                </a:custGeom>
                <a:solidFill>
                  <a:srgbClr val="FFA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25" name="Freeform 6"/>
                <p:cNvSpPr>
                  <a:spLocks/>
                </p:cNvSpPr>
                <p:nvPr/>
              </p:nvSpPr>
              <p:spPr bwMode="auto">
                <a:xfrm>
                  <a:off x="128651" y="637394"/>
                  <a:ext cx="1116013" cy="1038225"/>
                </a:xfrm>
                <a:custGeom>
                  <a:avLst/>
                  <a:gdLst>
                    <a:gd name="T0" fmla="*/ 30 w 297"/>
                    <a:gd name="T1" fmla="*/ 275 h 275"/>
                    <a:gd name="T2" fmla="*/ 297 w 297"/>
                    <a:gd name="T3" fmla="*/ 249 h 275"/>
                    <a:gd name="T4" fmla="*/ 277 w 297"/>
                    <a:gd name="T5" fmla="*/ 0 h 275"/>
                    <a:gd name="T6" fmla="*/ 0 w 297"/>
                    <a:gd name="T7" fmla="*/ 27 h 275"/>
                    <a:gd name="T8" fmla="*/ 101 w 297"/>
                    <a:gd name="T9" fmla="*/ 141 h 275"/>
                    <a:gd name="T10" fmla="*/ 30 w 297"/>
                    <a:gd name="T11" fmla="*/ 275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7" h="275">
                      <a:moveTo>
                        <a:pt x="30" y="275"/>
                      </a:moveTo>
                      <a:cubicBezTo>
                        <a:pt x="119" y="265"/>
                        <a:pt x="207" y="256"/>
                        <a:pt x="297" y="249"/>
                      </a:cubicBezTo>
                      <a:cubicBezTo>
                        <a:pt x="290" y="166"/>
                        <a:pt x="284" y="83"/>
                        <a:pt x="277" y="0"/>
                      </a:cubicBezTo>
                      <a:cubicBezTo>
                        <a:pt x="185" y="7"/>
                        <a:pt x="92" y="16"/>
                        <a:pt x="0" y="27"/>
                      </a:cubicBezTo>
                      <a:cubicBezTo>
                        <a:pt x="34" y="65"/>
                        <a:pt x="68" y="103"/>
                        <a:pt x="101" y="141"/>
                      </a:cubicBezTo>
                      <a:cubicBezTo>
                        <a:pt x="77" y="186"/>
                        <a:pt x="53" y="231"/>
                        <a:pt x="30" y="275"/>
                      </a:cubicBezTo>
                      <a:close/>
                    </a:path>
                  </a:pathLst>
                </a:custGeom>
                <a:solidFill>
                  <a:srgbClr val="FFA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26" name="Freeform 7"/>
                <p:cNvSpPr>
                  <a:spLocks/>
                </p:cNvSpPr>
                <p:nvPr/>
              </p:nvSpPr>
              <p:spPr bwMode="auto">
                <a:xfrm>
                  <a:off x="5072126" y="637394"/>
                  <a:ext cx="1111250" cy="1038225"/>
                </a:xfrm>
                <a:custGeom>
                  <a:avLst/>
                  <a:gdLst>
                    <a:gd name="T0" fmla="*/ 267 w 296"/>
                    <a:gd name="T1" fmla="*/ 275 h 275"/>
                    <a:gd name="T2" fmla="*/ 0 w 296"/>
                    <a:gd name="T3" fmla="*/ 249 h 275"/>
                    <a:gd name="T4" fmla="*/ 19 w 296"/>
                    <a:gd name="T5" fmla="*/ 0 h 275"/>
                    <a:gd name="T6" fmla="*/ 296 w 296"/>
                    <a:gd name="T7" fmla="*/ 27 h 275"/>
                    <a:gd name="T8" fmla="*/ 195 w 296"/>
                    <a:gd name="T9" fmla="*/ 141 h 275"/>
                    <a:gd name="T10" fmla="*/ 267 w 296"/>
                    <a:gd name="T11" fmla="*/ 275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6" h="275">
                      <a:moveTo>
                        <a:pt x="267" y="275"/>
                      </a:moveTo>
                      <a:cubicBezTo>
                        <a:pt x="178" y="265"/>
                        <a:pt x="89" y="256"/>
                        <a:pt x="0" y="249"/>
                      </a:cubicBezTo>
                      <a:cubicBezTo>
                        <a:pt x="6" y="166"/>
                        <a:pt x="13" y="83"/>
                        <a:pt x="19" y="0"/>
                      </a:cubicBezTo>
                      <a:cubicBezTo>
                        <a:pt x="112" y="7"/>
                        <a:pt x="204" y="16"/>
                        <a:pt x="296" y="27"/>
                      </a:cubicBezTo>
                      <a:cubicBezTo>
                        <a:pt x="262" y="65"/>
                        <a:pt x="228" y="103"/>
                        <a:pt x="195" y="141"/>
                      </a:cubicBezTo>
                      <a:cubicBezTo>
                        <a:pt x="220" y="186"/>
                        <a:pt x="243" y="231"/>
                        <a:pt x="267" y="275"/>
                      </a:cubicBezTo>
                      <a:close/>
                    </a:path>
                  </a:pathLst>
                </a:custGeom>
                <a:solidFill>
                  <a:srgbClr val="FFA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27" name="Freeform 8"/>
                <p:cNvSpPr>
                  <a:spLocks/>
                </p:cNvSpPr>
                <p:nvPr/>
              </p:nvSpPr>
              <p:spPr bwMode="auto">
                <a:xfrm>
                  <a:off x="5072126" y="637394"/>
                  <a:ext cx="1111250" cy="1038225"/>
                </a:xfrm>
                <a:custGeom>
                  <a:avLst/>
                  <a:gdLst>
                    <a:gd name="T0" fmla="*/ 267 w 296"/>
                    <a:gd name="T1" fmla="*/ 275 h 275"/>
                    <a:gd name="T2" fmla="*/ 0 w 296"/>
                    <a:gd name="T3" fmla="*/ 249 h 275"/>
                    <a:gd name="T4" fmla="*/ 19 w 296"/>
                    <a:gd name="T5" fmla="*/ 0 h 275"/>
                    <a:gd name="T6" fmla="*/ 296 w 296"/>
                    <a:gd name="T7" fmla="*/ 27 h 275"/>
                    <a:gd name="T8" fmla="*/ 195 w 296"/>
                    <a:gd name="T9" fmla="*/ 141 h 275"/>
                    <a:gd name="T10" fmla="*/ 267 w 296"/>
                    <a:gd name="T11" fmla="*/ 275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6" h="275">
                      <a:moveTo>
                        <a:pt x="267" y="275"/>
                      </a:moveTo>
                      <a:cubicBezTo>
                        <a:pt x="178" y="265"/>
                        <a:pt x="89" y="256"/>
                        <a:pt x="0" y="249"/>
                      </a:cubicBezTo>
                      <a:cubicBezTo>
                        <a:pt x="6" y="166"/>
                        <a:pt x="13" y="83"/>
                        <a:pt x="19" y="0"/>
                      </a:cubicBezTo>
                      <a:cubicBezTo>
                        <a:pt x="112" y="7"/>
                        <a:pt x="204" y="16"/>
                        <a:pt x="296" y="27"/>
                      </a:cubicBezTo>
                      <a:cubicBezTo>
                        <a:pt x="262" y="65"/>
                        <a:pt x="228" y="103"/>
                        <a:pt x="195" y="141"/>
                      </a:cubicBezTo>
                      <a:cubicBezTo>
                        <a:pt x="220" y="186"/>
                        <a:pt x="243" y="231"/>
                        <a:pt x="267" y="275"/>
                      </a:cubicBezTo>
                      <a:close/>
                    </a:path>
                  </a:pathLst>
                </a:custGeom>
                <a:solidFill>
                  <a:srgbClr val="FFA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28" name="Freeform 9"/>
                <p:cNvSpPr>
                  <a:spLocks/>
                </p:cNvSpPr>
                <p:nvPr/>
              </p:nvSpPr>
              <p:spPr bwMode="auto">
                <a:xfrm>
                  <a:off x="700151" y="637394"/>
                  <a:ext cx="585788" cy="1517650"/>
                </a:xfrm>
                <a:custGeom>
                  <a:avLst/>
                  <a:gdLst>
                    <a:gd name="T0" fmla="*/ 0 w 156"/>
                    <a:gd name="T1" fmla="*/ 153 h 402"/>
                    <a:gd name="T2" fmla="*/ 125 w 156"/>
                    <a:gd name="T3" fmla="*/ 0 h 402"/>
                    <a:gd name="T4" fmla="*/ 156 w 156"/>
                    <a:gd name="T5" fmla="*/ 390 h 402"/>
                    <a:gd name="T6" fmla="*/ 25 w 156"/>
                    <a:gd name="T7" fmla="*/ 402 h 402"/>
                    <a:gd name="T8" fmla="*/ 0 w 156"/>
                    <a:gd name="T9" fmla="*/ 153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6" h="402">
                      <a:moveTo>
                        <a:pt x="0" y="153"/>
                      </a:moveTo>
                      <a:cubicBezTo>
                        <a:pt x="41" y="102"/>
                        <a:pt x="82" y="51"/>
                        <a:pt x="125" y="0"/>
                      </a:cubicBezTo>
                      <a:cubicBezTo>
                        <a:pt x="135" y="130"/>
                        <a:pt x="145" y="260"/>
                        <a:pt x="156" y="390"/>
                      </a:cubicBezTo>
                      <a:cubicBezTo>
                        <a:pt x="112" y="394"/>
                        <a:pt x="69" y="397"/>
                        <a:pt x="25" y="402"/>
                      </a:cubicBezTo>
                      <a:cubicBezTo>
                        <a:pt x="17" y="319"/>
                        <a:pt x="9" y="236"/>
                        <a:pt x="0" y="153"/>
                      </a:cubicBezTo>
                      <a:close/>
                    </a:path>
                  </a:pathLst>
                </a:custGeom>
                <a:solidFill>
                  <a:srgbClr val="FF7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29" name="Freeform 10"/>
                <p:cNvSpPr>
                  <a:spLocks/>
                </p:cNvSpPr>
                <p:nvPr/>
              </p:nvSpPr>
              <p:spPr bwMode="auto">
                <a:xfrm>
                  <a:off x="5030851" y="637394"/>
                  <a:ext cx="582613" cy="1517650"/>
                </a:xfrm>
                <a:custGeom>
                  <a:avLst/>
                  <a:gdLst>
                    <a:gd name="T0" fmla="*/ 155 w 155"/>
                    <a:gd name="T1" fmla="*/ 153 h 402"/>
                    <a:gd name="T2" fmla="*/ 30 w 155"/>
                    <a:gd name="T3" fmla="*/ 0 h 402"/>
                    <a:gd name="T4" fmla="*/ 0 w 155"/>
                    <a:gd name="T5" fmla="*/ 390 h 402"/>
                    <a:gd name="T6" fmla="*/ 130 w 155"/>
                    <a:gd name="T7" fmla="*/ 402 h 402"/>
                    <a:gd name="T8" fmla="*/ 155 w 155"/>
                    <a:gd name="T9" fmla="*/ 153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5" h="402">
                      <a:moveTo>
                        <a:pt x="155" y="153"/>
                      </a:moveTo>
                      <a:cubicBezTo>
                        <a:pt x="115" y="102"/>
                        <a:pt x="73" y="51"/>
                        <a:pt x="30" y="0"/>
                      </a:cubicBezTo>
                      <a:cubicBezTo>
                        <a:pt x="20" y="130"/>
                        <a:pt x="10" y="260"/>
                        <a:pt x="0" y="390"/>
                      </a:cubicBezTo>
                      <a:cubicBezTo>
                        <a:pt x="43" y="394"/>
                        <a:pt x="87" y="397"/>
                        <a:pt x="130" y="402"/>
                      </a:cubicBezTo>
                      <a:cubicBezTo>
                        <a:pt x="139" y="319"/>
                        <a:pt x="147" y="236"/>
                        <a:pt x="155" y="153"/>
                      </a:cubicBezTo>
                      <a:close/>
                    </a:path>
                  </a:pathLst>
                </a:custGeom>
                <a:solidFill>
                  <a:srgbClr val="FF7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30" name="Freeform 11"/>
                <p:cNvSpPr>
                  <a:spLocks/>
                </p:cNvSpPr>
                <p:nvPr/>
              </p:nvSpPr>
              <p:spPr bwMode="auto">
                <a:xfrm>
                  <a:off x="700151" y="1053319"/>
                  <a:ext cx="4913313" cy="1101725"/>
                </a:xfrm>
                <a:custGeom>
                  <a:avLst/>
                  <a:gdLst>
                    <a:gd name="T0" fmla="*/ 1308 w 1308"/>
                    <a:gd name="T1" fmla="*/ 43 h 292"/>
                    <a:gd name="T2" fmla="*/ 0 w 1308"/>
                    <a:gd name="T3" fmla="*/ 43 h 292"/>
                    <a:gd name="T4" fmla="*/ 9 w 1308"/>
                    <a:gd name="T5" fmla="*/ 126 h 292"/>
                    <a:gd name="T6" fmla="*/ 9 w 1308"/>
                    <a:gd name="T7" fmla="*/ 126 h 292"/>
                    <a:gd name="T8" fmla="*/ 17 w 1308"/>
                    <a:gd name="T9" fmla="*/ 209 h 292"/>
                    <a:gd name="T10" fmla="*/ 17 w 1308"/>
                    <a:gd name="T11" fmla="*/ 209 h 292"/>
                    <a:gd name="T12" fmla="*/ 25 w 1308"/>
                    <a:gd name="T13" fmla="*/ 292 h 292"/>
                    <a:gd name="T14" fmla="*/ 1283 w 1308"/>
                    <a:gd name="T15" fmla="*/ 292 h 292"/>
                    <a:gd name="T16" fmla="*/ 1292 w 1308"/>
                    <a:gd name="T17" fmla="*/ 209 h 292"/>
                    <a:gd name="T18" fmla="*/ 1292 w 1308"/>
                    <a:gd name="T19" fmla="*/ 209 h 292"/>
                    <a:gd name="T20" fmla="*/ 1300 w 1308"/>
                    <a:gd name="T21" fmla="*/ 126 h 292"/>
                    <a:gd name="T22" fmla="*/ 1300 w 1308"/>
                    <a:gd name="T23" fmla="*/ 126 h 292"/>
                    <a:gd name="T24" fmla="*/ 1308 w 1308"/>
                    <a:gd name="T25" fmla="*/ 43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08" h="292">
                      <a:moveTo>
                        <a:pt x="1308" y="43"/>
                      </a:moveTo>
                      <a:cubicBezTo>
                        <a:pt x="873" y="0"/>
                        <a:pt x="435" y="0"/>
                        <a:pt x="0" y="43"/>
                      </a:cubicBezTo>
                      <a:cubicBezTo>
                        <a:pt x="3" y="71"/>
                        <a:pt x="6" y="98"/>
                        <a:pt x="9" y="126"/>
                      </a:cubicBezTo>
                      <a:cubicBezTo>
                        <a:pt x="9" y="126"/>
                        <a:pt x="9" y="126"/>
                        <a:pt x="9" y="126"/>
                      </a:cubicBezTo>
                      <a:cubicBezTo>
                        <a:pt x="11" y="154"/>
                        <a:pt x="14" y="181"/>
                        <a:pt x="17" y="209"/>
                      </a:cubicBezTo>
                      <a:cubicBezTo>
                        <a:pt x="17" y="209"/>
                        <a:pt x="17" y="209"/>
                        <a:pt x="17" y="209"/>
                      </a:cubicBezTo>
                      <a:cubicBezTo>
                        <a:pt x="20" y="237"/>
                        <a:pt x="22" y="264"/>
                        <a:pt x="25" y="292"/>
                      </a:cubicBezTo>
                      <a:cubicBezTo>
                        <a:pt x="443" y="250"/>
                        <a:pt x="865" y="250"/>
                        <a:pt x="1283" y="292"/>
                      </a:cubicBezTo>
                      <a:cubicBezTo>
                        <a:pt x="1286" y="264"/>
                        <a:pt x="1289" y="237"/>
                        <a:pt x="1292" y="209"/>
                      </a:cubicBezTo>
                      <a:cubicBezTo>
                        <a:pt x="1292" y="209"/>
                        <a:pt x="1292" y="209"/>
                        <a:pt x="1292" y="209"/>
                      </a:cubicBezTo>
                      <a:cubicBezTo>
                        <a:pt x="1294" y="181"/>
                        <a:pt x="1297" y="154"/>
                        <a:pt x="1300" y="126"/>
                      </a:cubicBezTo>
                      <a:cubicBezTo>
                        <a:pt x="1300" y="126"/>
                        <a:pt x="1300" y="126"/>
                        <a:pt x="1300" y="126"/>
                      </a:cubicBezTo>
                      <a:cubicBezTo>
                        <a:pt x="1303" y="98"/>
                        <a:pt x="1305" y="71"/>
                        <a:pt x="1308" y="43"/>
                      </a:cubicBezTo>
                      <a:close/>
                    </a:path>
                  </a:pathLst>
                </a:custGeom>
                <a:solidFill>
                  <a:srgbClr val="FFA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131" name="직사각형 130"/>
            <p:cNvSpPr/>
            <p:nvPr/>
          </p:nvSpPr>
          <p:spPr>
            <a:xfrm>
              <a:off x="1210457" y="5031776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latinLnBrk="0">
                <a:defRPr/>
              </a:pPr>
              <a:r>
                <a:rPr lang="ko-KR" altLang="en-US" kern="0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ko-KR" altLang="en-US" kern="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132" name="그룹 131"/>
          <p:cNvGrpSpPr/>
          <p:nvPr/>
        </p:nvGrpSpPr>
        <p:grpSpPr>
          <a:xfrm>
            <a:off x="2871193" y="3482966"/>
            <a:ext cx="2386074" cy="1874667"/>
            <a:chOff x="268038" y="972644"/>
            <a:chExt cx="2039024" cy="1602000"/>
          </a:xfrm>
        </p:grpSpPr>
        <p:sp>
          <p:nvSpPr>
            <p:cNvPr id="133" name="타원 132"/>
            <p:cNvSpPr/>
            <p:nvPr/>
          </p:nvSpPr>
          <p:spPr>
            <a:xfrm>
              <a:off x="565553" y="972644"/>
              <a:ext cx="1476000" cy="1476000"/>
            </a:xfrm>
            <a:prstGeom prst="ellipse">
              <a:avLst/>
            </a:prstGeom>
            <a:blipFill dpi="0" rotWithShape="1">
              <a:blip r:embed="rId3">
                <a:alphaModFix amt="73000"/>
              </a:blip>
              <a:srcRect/>
              <a:stretch>
                <a:fillRect/>
              </a:stretch>
            </a:blipFill>
            <a:ln w="92075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타원 133"/>
            <p:cNvSpPr/>
            <p:nvPr/>
          </p:nvSpPr>
          <p:spPr>
            <a:xfrm>
              <a:off x="671673" y="1098644"/>
              <a:ext cx="1224000" cy="1224000"/>
            </a:xfrm>
            <a:prstGeom prst="ellipse">
              <a:avLst/>
            </a:prstGeom>
            <a:noFill/>
            <a:ln w="25400" cap="rnd">
              <a:solidFill>
                <a:schemeClr val="tx1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5" name="그룹 134"/>
            <p:cNvGrpSpPr/>
            <p:nvPr/>
          </p:nvGrpSpPr>
          <p:grpSpPr>
            <a:xfrm>
              <a:off x="268038" y="1939210"/>
              <a:ext cx="2039024" cy="635434"/>
              <a:chOff x="128651" y="637394"/>
              <a:chExt cx="6054725" cy="1517650"/>
            </a:xfrm>
            <a:solidFill>
              <a:srgbClr val="7CA760"/>
            </a:solidFill>
          </p:grpSpPr>
          <p:sp>
            <p:nvSpPr>
              <p:cNvPr id="136" name="Freeform 5"/>
              <p:cNvSpPr>
                <a:spLocks/>
              </p:cNvSpPr>
              <p:nvPr/>
            </p:nvSpPr>
            <p:spPr bwMode="auto">
              <a:xfrm>
                <a:off x="128651" y="637394"/>
                <a:ext cx="1116013" cy="1038225"/>
              </a:xfrm>
              <a:custGeom>
                <a:avLst/>
                <a:gdLst>
                  <a:gd name="T0" fmla="*/ 30 w 297"/>
                  <a:gd name="T1" fmla="*/ 275 h 275"/>
                  <a:gd name="T2" fmla="*/ 297 w 297"/>
                  <a:gd name="T3" fmla="*/ 249 h 275"/>
                  <a:gd name="T4" fmla="*/ 277 w 297"/>
                  <a:gd name="T5" fmla="*/ 0 h 275"/>
                  <a:gd name="T6" fmla="*/ 0 w 297"/>
                  <a:gd name="T7" fmla="*/ 27 h 275"/>
                  <a:gd name="T8" fmla="*/ 101 w 297"/>
                  <a:gd name="T9" fmla="*/ 141 h 275"/>
                  <a:gd name="T10" fmla="*/ 30 w 297"/>
                  <a:gd name="T11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7" h="275">
                    <a:moveTo>
                      <a:pt x="30" y="275"/>
                    </a:moveTo>
                    <a:cubicBezTo>
                      <a:pt x="119" y="265"/>
                      <a:pt x="207" y="256"/>
                      <a:pt x="297" y="249"/>
                    </a:cubicBezTo>
                    <a:cubicBezTo>
                      <a:pt x="290" y="166"/>
                      <a:pt x="284" y="83"/>
                      <a:pt x="277" y="0"/>
                    </a:cubicBezTo>
                    <a:cubicBezTo>
                      <a:pt x="185" y="7"/>
                      <a:pt x="92" y="16"/>
                      <a:pt x="0" y="27"/>
                    </a:cubicBezTo>
                    <a:cubicBezTo>
                      <a:pt x="34" y="65"/>
                      <a:pt x="68" y="103"/>
                      <a:pt x="101" y="141"/>
                    </a:cubicBezTo>
                    <a:cubicBezTo>
                      <a:pt x="77" y="186"/>
                      <a:pt x="53" y="231"/>
                      <a:pt x="30" y="2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7" name="Freeform 6"/>
              <p:cNvSpPr>
                <a:spLocks/>
              </p:cNvSpPr>
              <p:nvPr/>
            </p:nvSpPr>
            <p:spPr bwMode="auto">
              <a:xfrm>
                <a:off x="128651" y="637394"/>
                <a:ext cx="1116013" cy="1038225"/>
              </a:xfrm>
              <a:custGeom>
                <a:avLst/>
                <a:gdLst>
                  <a:gd name="T0" fmla="*/ 30 w 297"/>
                  <a:gd name="T1" fmla="*/ 275 h 275"/>
                  <a:gd name="T2" fmla="*/ 297 w 297"/>
                  <a:gd name="T3" fmla="*/ 249 h 275"/>
                  <a:gd name="T4" fmla="*/ 277 w 297"/>
                  <a:gd name="T5" fmla="*/ 0 h 275"/>
                  <a:gd name="T6" fmla="*/ 0 w 297"/>
                  <a:gd name="T7" fmla="*/ 27 h 275"/>
                  <a:gd name="T8" fmla="*/ 101 w 297"/>
                  <a:gd name="T9" fmla="*/ 141 h 275"/>
                  <a:gd name="T10" fmla="*/ 30 w 297"/>
                  <a:gd name="T11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7" h="275">
                    <a:moveTo>
                      <a:pt x="30" y="275"/>
                    </a:moveTo>
                    <a:cubicBezTo>
                      <a:pt x="119" y="265"/>
                      <a:pt x="207" y="256"/>
                      <a:pt x="297" y="249"/>
                    </a:cubicBezTo>
                    <a:cubicBezTo>
                      <a:pt x="290" y="166"/>
                      <a:pt x="284" y="83"/>
                      <a:pt x="277" y="0"/>
                    </a:cubicBezTo>
                    <a:cubicBezTo>
                      <a:pt x="185" y="7"/>
                      <a:pt x="92" y="16"/>
                      <a:pt x="0" y="27"/>
                    </a:cubicBezTo>
                    <a:cubicBezTo>
                      <a:pt x="34" y="65"/>
                      <a:pt x="68" y="103"/>
                      <a:pt x="101" y="141"/>
                    </a:cubicBezTo>
                    <a:cubicBezTo>
                      <a:pt x="77" y="186"/>
                      <a:pt x="53" y="231"/>
                      <a:pt x="30" y="2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8" name="Freeform 7"/>
              <p:cNvSpPr>
                <a:spLocks/>
              </p:cNvSpPr>
              <p:nvPr/>
            </p:nvSpPr>
            <p:spPr bwMode="auto">
              <a:xfrm>
                <a:off x="5072126" y="637394"/>
                <a:ext cx="1111250" cy="1038225"/>
              </a:xfrm>
              <a:custGeom>
                <a:avLst/>
                <a:gdLst>
                  <a:gd name="T0" fmla="*/ 267 w 296"/>
                  <a:gd name="T1" fmla="*/ 275 h 275"/>
                  <a:gd name="T2" fmla="*/ 0 w 296"/>
                  <a:gd name="T3" fmla="*/ 249 h 275"/>
                  <a:gd name="T4" fmla="*/ 19 w 296"/>
                  <a:gd name="T5" fmla="*/ 0 h 275"/>
                  <a:gd name="T6" fmla="*/ 296 w 296"/>
                  <a:gd name="T7" fmla="*/ 27 h 275"/>
                  <a:gd name="T8" fmla="*/ 195 w 296"/>
                  <a:gd name="T9" fmla="*/ 141 h 275"/>
                  <a:gd name="T10" fmla="*/ 267 w 296"/>
                  <a:gd name="T11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6" h="275">
                    <a:moveTo>
                      <a:pt x="267" y="275"/>
                    </a:moveTo>
                    <a:cubicBezTo>
                      <a:pt x="178" y="265"/>
                      <a:pt x="89" y="256"/>
                      <a:pt x="0" y="249"/>
                    </a:cubicBezTo>
                    <a:cubicBezTo>
                      <a:pt x="6" y="166"/>
                      <a:pt x="13" y="83"/>
                      <a:pt x="19" y="0"/>
                    </a:cubicBezTo>
                    <a:cubicBezTo>
                      <a:pt x="112" y="7"/>
                      <a:pt x="204" y="16"/>
                      <a:pt x="296" y="27"/>
                    </a:cubicBezTo>
                    <a:cubicBezTo>
                      <a:pt x="262" y="65"/>
                      <a:pt x="228" y="103"/>
                      <a:pt x="195" y="141"/>
                    </a:cubicBezTo>
                    <a:cubicBezTo>
                      <a:pt x="220" y="186"/>
                      <a:pt x="243" y="231"/>
                      <a:pt x="267" y="2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9" name="Freeform 8"/>
              <p:cNvSpPr>
                <a:spLocks/>
              </p:cNvSpPr>
              <p:nvPr/>
            </p:nvSpPr>
            <p:spPr bwMode="auto">
              <a:xfrm>
                <a:off x="5072126" y="637394"/>
                <a:ext cx="1111250" cy="1038225"/>
              </a:xfrm>
              <a:custGeom>
                <a:avLst/>
                <a:gdLst>
                  <a:gd name="T0" fmla="*/ 267 w 296"/>
                  <a:gd name="T1" fmla="*/ 275 h 275"/>
                  <a:gd name="T2" fmla="*/ 0 w 296"/>
                  <a:gd name="T3" fmla="*/ 249 h 275"/>
                  <a:gd name="T4" fmla="*/ 19 w 296"/>
                  <a:gd name="T5" fmla="*/ 0 h 275"/>
                  <a:gd name="T6" fmla="*/ 296 w 296"/>
                  <a:gd name="T7" fmla="*/ 27 h 275"/>
                  <a:gd name="T8" fmla="*/ 195 w 296"/>
                  <a:gd name="T9" fmla="*/ 141 h 275"/>
                  <a:gd name="T10" fmla="*/ 267 w 296"/>
                  <a:gd name="T11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6" h="275">
                    <a:moveTo>
                      <a:pt x="267" y="275"/>
                    </a:moveTo>
                    <a:cubicBezTo>
                      <a:pt x="178" y="265"/>
                      <a:pt x="89" y="256"/>
                      <a:pt x="0" y="249"/>
                    </a:cubicBezTo>
                    <a:cubicBezTo>
                      <a:pt x="6" y="166"/>
                      <a:pt x="13" y="83"/>
                      <a:pt x="19" y="0"/>
                    </a:cubicBezTo>
                    <a:cubicBezTo>
                      <a:pt x="112" y="7"/>
                      <a:pt x="204" y="16"/>
                      <a:pt x="296" y="27"/>
                    </a:cubicBezTo>
                    <a:cubicBezTo>
                      <a:pt x="262" y="65"/>
                      <a:pt x="228" y="103"/>
                      <a:pt x="195" y="141"/>
                    </a:cubicBezTo>
                    <a:cubicBezTo>
                      <a:pt x="220" y="186"/>
                      <a:pt x="243" y="231"/>
                      <a:pt x="267" y="2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0" name="Freeform 9"/>
              <p:cNvSpPr>
                <a:spLocks/>
              </p:cNvSpPr>
              <p:nvPr/>
            </p:nvSpPr>
            <p:spPr bwMode="auto">
              <a:xfrm>
                <a:off x="700151" y="637394"/>
                <a:ext cx="585788" cy="1517650"/>
              </a:xfrm>
              <a:custGeom>
                <a:avLst/>
                <a:gdLst>
                  <a:gd name="T0" fmla="*/ 0 w 156"/>
                  <a:gd name="T1" fmla="*/ 153 h 402"/>
                  <a:gd name="T2" fmla="*/ 125 w 156"/>
                  <a:gd name="T3" fmla="*/ 0 h 402"/>
                  <a:gd name="T4" fmla="*/ 156 w 156"/>
                  <a:gd name="T5" fmla="*/ 390 h 402"/>
                  <a:gd name="T6" fmla="*/ 25 w 156"/>
                  <a:gd name="T7" fmla="*/ 402 h 402"/>
                  <a:gd name="T8" fmla="*/ 0 w 156"/>
                  <a:gd name="T9" fmla="*/ 153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402">
                    <a:moveTo>
                      <a:pt x="0" y="153"/>
                    </a:moveTo>
                    <a:cubicBezTo>
                      <a:pt x="41" y="102"/>
                      <a:pt x="82" y="51"/>
                      <a:pt x="125" y="0"/>
                    </a:cubicBezTo>
                    <a:cubicBezTo>
                      <a:pt x="135" y="130"/>
                      <a:pt x="145" y="260"/>
                      <a:pt x="156" y="390"/>
                    </a:cubicBezTo>
                    <a:cubicBezTo>
                      <a:pt x="112" y="394"/>
                      <a:pt x="69" y="397"/>
                      <a:pt x="25" y="402"/>
                    </a:cubicBezTo>
                    <a:cubicBezTo>
                      <a:pt x="17" y="319"/>
                      <a:pt x="9" y="236"/>
                      <a:pt x="0" y="153"/>
                    </a:cubicBezTo>
                    <a:close/>
                  </a:path>
                </a:pathLst>
              </a:custGeom>
              <a:solidFill>
                <a:srgbClr val="3C51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1" name="Freeform 10"/>
              <p:cNvSpPr>
                <a:spLocks/>
              </p:cNvSpPr>
              <p:nvPr/>
            </p:nvSpPr>
            <p:spPr bwMode="auto">
              <a:xfrm>
                <a:off x="5030851" y="637394"/>
                <a:ext cx="582613" cy="1517650"/>
              </a:xfrm>
              <a:custGeom>
                <a:avLst/>
                <a:gdLst>
                  <a:gd name="T0" fmla="*/ 155 w 155"/>
                  <a:gd name="T1" fmla="*/ 153 h 402"/>
                  <a:gd name="T2" fmla="*/ 30 w 155"/>
                  <a:gd name="T3" fmla="*/ 0 h 402"/>
                  <a:gd name="T4" fmla="*/ 0 w 155"/>
                  <a:gd name="T5" fmla="*/ 390 h 402"/>
                  <a:gd name="T6" fmla="*/ 130 w 155"/>
                  <a:gd name="T7" fmla="*/ 402 h 402"/>
                  <a:gd name="T8" fmla="*/ 155 w 155"/>
                  <a:gd name="T9" fmla="*/ 153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402">
                    <a:moveTo>
                      <a:pt x="155" y="153"/>
                    </a:moveTo>
                    <a:cubicBezTo>
                      <a:pt x="115" y="102"/>
                      <a:pt x="73" y="51"/>
                      <a:pt x="30" y="0"/>
                    </a:cubicBezTo>
                    <a:cubicBezTo>
                      <a:pt x="20" y="130"/>
                      <a:pt x="10" y="260"/>
                      <a:pt x="0" y="390"/>
                    </a:cubicBezTo>
                    <a:cubicBezTo>
                      <a:pt x="43" y="394"/>
                      <a:pt x="87" y="397"/>
                      <a:pt x="130" y="402"/>
                    </a:cubicBezTo>
                    <a:cubicBezTo>
                      <a:pt x="139" y="319"/>
                      <a:pt x="147" y="236"/>
                      <a:pt x="155" y="153"/>
                    </a:cubicBezTo>
                    <a:close/>
                  </a:path>
                </a:pathLst>
              </a:custGeom>
              <a:solidFill>
                <a:srgbClr val="3C51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2" name="Freeform 11"/>
              <p:cNvSpPr>
                <a:spLocks/>
              </p:cNvSpPr>
              <p:nvPr/>
            </p:nvSpPr>
            <p:spPr bwMode="auto">
              <a:xfrm>
                <a:off x="700151" y="1053319"/>
                <a:ext cx="4913313" cy="1101725"/>
              </a:xfrm>
              <a:custGeom>
                <a:avLst/>
                <a:gdLst>
                  <a:gd name="T0" fmla="*/ 1308 w 1308"/>
                  <a:gd name="T1" fmla="*/ 43 h 292"/>
                  <a:gd name="T2" fmla="*/ 0 w 1308"/>
                  <a:gd name="T3" fmla="*/ 43 h 292"/>
                  <a:gd name="T4" fmla="*/ 9 w 1308"/>
                  <a:gd name="T5" fmla="*/ 126 h 292"/>
                  <a:gd name="T6" fmla="*/ 9 w 1308"/>
                  <a:gd name="T7" fmla="*/ 126 h 292"/>
                  <a:gd name="T8" fmla="*/ 17 w 1308"/>
                  <a:gd name="T9" fmla="*/ 209 h 292"/>
                  <a:gd name="T10" fmla="*/ 17 w 1308"/>
                  <a:gd name="T11" fmla="*/ 209 h 292"/>
                  <a:gd name="T12" fmla="*/ 25 w 1308"/>
                  <a:gd name="T13" fmla="*/ 292 h 292"/>
                  <a:gd name="T14" fmla="*/ 1283 w 1308"/>
                  <a:gd name="T15" fmla="*/ 292 h 292"/>
                  <a:gd name="T16" fmla="*/ 1292 w 1308"/>
                  <a:gd name="T17" fmla="*/ 209 h 292"/>
                  <a:gd name="T18" fmla="*/ 1292 w 1308"/>
                  <a:gd name="T19" fmla="*/ 209 h 292"/>
                  <a:gd name="T20" fmla="*/ 1300 w 1308"/>
                  <a:gd name="T21" fmla="*/ 126 h 292"/>
                  <a:gd name="T22" fmla="*/ 1300 w 1308"/>
                  <a:gd name="T23" fmla="*/ 126 h 292"/>
                  <a:gd name="T24" fmla="*/ 1308 w 1308"/>
                  <a:gd name="T25" fmla="*/ 43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8" h="292">
                    <a:moveTo>
                      <a:pt x="1308" y="43"/>
                    </a:moveTo>
                    <a:cubicBezTo>
                      <a:pt x="873" y="0"/>
                      <a:pt x="435" y="0"/>
                      <a:pt x="0" y="43"/>
                    </a:cubicBezTo>
                    <a:cubicBezTo>
                      <a:pt x="3" y="71"/>
                      <a:pt x="6" y="98"/>
                      <a:pt x="9" y="126"/>
                    </a:cubicBezTo>
                    <a:cubicBezTo>
                      <a:pt x="9" y="126"/>
                      <a:pt x="9" y="126"/>
                      <a:pt x="9" y="126"/>
                    </a:cubicBezTo>
                    <a:cubicBezTo>
                      <a:pt x="11" y="154"/>
                      <a:pt x="14" y="181"/>
                      <a:pt x="17" y="209"/>
                    </a:cubicBezTo>
                    <a:cubicBezTo>
                      <a:pt x="17" y="209"/>
                      <a:pt x="17" y="209"/>
                      <a:pt x="17" y="209"/>
                    </a:cubicBezTo>
                    <a:cubicBezTo>
                      <a:pt x="20" y="237"/>
                      <a:pt x="22" y="264"/>
                      <a:pt x="25" y="292"/>
                    </a:cubicBezTo>
                    <a:cubicBezTo>
                      <a:pt x="443" y="250"/>
                      <a:pt x="865" y="250"/>
                      <a:pt x="1283" y="292"/>
                    </a:cubicBezTo>
                    <a:cubicBezTo>
                      <a:pt x="1286" y="264"/>
                      <a:pt x="1289" y="237"/>
                      <a:pt x="1292" y="209"/>
                    </a:cubicBezTo>
                    <a:cubicBezTo>
                      <a:pt x="1292" y="209"/>
                      <a:pt x="1292" y="209"/>
                      <a:pt x="1292" y="209"/>
                    </a:cubicBezTo>
                    <a:cubicBezTo>
                      <a:pt x="1294" y="181"/>
                      <a:pt x="1297" y="154"/>
                      <a:pt x="1300" y="126"/>
                    </a:cubicBezTo>
                    <a:cubicBezTo>
                      <a:pt x="1300" y="126"/>
                      <a:pt x="1300" y="126"/>
                      <a:pt x="1300" y="126"/>
                    </a:cubicBezTo>
                    <a:cubicBezTo>
                      <a:pt x="1303" y="98"/>
                      <a:pt x="1305" y="71"/>
                      <a:pt x="1308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ko-KR" altLang="en-US" sz="2000" dirty="0" smtClean="0">
                    <a:latin typeface="HY강B" panose="02030600000101010101" pitchFamily="18" charset="-127"/>
                    <a:ea typeface="HY강B" panose="02030600000101010101" pitchFamily="18" charset="-127"/>
                  </a:rPr>
                  <a:t>텍스트</a:t>
                </a:r>
                <a:endParaRPr lang="ko-KR" altLang="en-US" sz="2000" dirty="0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</p:grpSp>
      </p:grpSp>
      <p:sp>
        <p:nvSpPr>
          <p:cNvPr id="110" name="Freeform 5"/>
          <p:cNvSpPr>
            <a:spLocks/>
          </p:cNvSpPr>
          <p:nvPr/>
        </p:nvSpPr>
        <p:spPr bwMode="auto">
          <a:xfrm>
            <a:off x="5362993" y="3987661"/>
            <a:ext cx="985327" cy="1149105"/>
          </a:xfrm>
          <a:custGeom>
            <a:avLst/>
            <a:gdLst>
              <a:gd name="T0" fmla="*/ 4 w 101"/>
              <a:gd name="T1" fmla="*/ 92 h 102"/>
              <a:gd name="T2" fmla="*/ 28 w 101"/>
              <a:gd name="T3" fmla="*/ 38 h 102"/>
              <a:gd name="T4" fmla="*/ 13 w 101"/>
              <a:gd name="T5" fmla="*/ 24 h 102"/>
              <a:gd name="T6" fmla="*/ 5 w 101"/>
              <a:gd name="T7" fmla="*/ 6 h 102"/>
              <a:gd name="T8" fmla="*/ 23 w 101"/>
              <a:gd name="T9" fmla="*/ 14 h 102"/>
              <a:gd name="T10" fmla="*/ 37 w 101"/>
              <a:gd name="T11" fmla="*/ 28 h 102"/>
              <a:gd name="T12" fmla="*/ 91 w 101"/>
              <a:gd name="T13" fmla="*/ 4 h 102"/>
              <a:gd name="T14" fmla="*/ 87 w 101"/>
              <a:gd name="T15" fmla="*/ 13 h 102"/>
              <a:gd name="T16" fmla="*/ 52 w 101"/>
              <a:gd name="T17" fmla="*/ 43 h 102"/>
              <a:gd name="T18" fmla="*/ 77 w 101"/>
              <a:gd name="T19" fmla="*/ 71 h 102"/>
              <a:gd name="T20" fmla="*/ 95 w 101"/>
              <a:gd name="T21" fmla="*/ 65 h 102"/>
              <a:gd name="T22" fmla="*/ 94 w 101"/>
              <a:gd name="T23" fmla="*/ 69 h 102"/>
              <a:gd name="T24" fmla="*/ 82 w 101"/>
              <a:gd name="T25" fmla="*/ 78 h 102"/>
              <a:gd name="T26" fmla="*/ 83 w 101"/>
              <a:gd name="T27" fmla="*/ 80 h 102"/>
              <a:gd name="T28" fmla="*/ 82 w 101"/>
              <a:gd name="T29" fmla="*/ 82 h 102"/>
              <a:gd name="T30" fmla="*/ 83 w 101"/>
              <a:gd name="T31" fmla="*/ 83 h 102"/>
              <a:gd name="T32" fmla="*/ 83 w 101"/>
              <a:gd name="T33" fmla="*/ 83 h 102"/>
              <a:gd name="T34" fmla="*/ 82 w 101"/>
              <a:gd name="T35" fmla="*/ 83 h 102"/>
              <a:gd name="T36" fmla="*/ 81 w 101"/>
              <a:gd name="T37" fmla="*/ 82 h 102"/>
              <a:gd name="T38" fmla="*/ 80 w 101"/>
              <a:gd name="T39" fmla="*/ 83 h 102"/>
              <a:gd name="T40" fmla="*/ 78 w 101"/>
              <a:gd name="T41" fmla="*/ 82 h 102"/>
              <a:gd name="T42" fmla="*/ 68 w 101"/>
              <a:gd name="T43" fmla="*/ 95 h 102"/>
              <a:gd name="T44" fmla="*/ 65 w 101"/>
              <a:gd name="T45" fmla="*/ 96 h 102"/>
              <a:gd name="T46" fmla="*/ 71 w 101"/>
              <a:gd name="T47" fmla="*/ 77 h 102"/>
              <a:gd name="T48" fmla="*/ 42 w 101"/>
              <a:gd name="T49" fmla="*/ 52 h 102"/>
              <a:gd name="T50" fmla="*/ 13 w 101"/>
              <a:gd name="T51" fmla="*/ 88 h 102"/>
              <a:gd name="T52" fmla="*/ 4 w 101"/>
              <a:gd name="T53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1" h="102">
                <a:moveTo>
                  <a:pt x="4" y="92"/>
                </a:moveTo>
                <a:cubicBezTo>
                  <a:pt x="28" y="38"/>
                  <a:pt x="28" y="38"/>
                  <a:pt x="28" y="38"/>
                </a:cubicBezTo>
                <a:cubicBezTo>
                  <a:pt x="13" y="24"/>
                  <a:pt x="13" y="24"/>
                  <a:pt x="13" y="24"/>
                </a:cubicBezTo>
                <a:cubicBezTo>
                  <a:pt x="11" y="22"/>
                  <a:pt x="4" y="9"/>
                  <a:pt x="5" y="6"/>
                </a:cubicBezTo>
                <a:cubicBezTo>
                  <a:pt x="7" y="5"/>
                  <a:pt x="21" y="12"/>
                  <a:pt x="23" y="14"/>
                </a:cubicBezTo>
                <a:cubicBezTo>
                  <a:pt x="37" y="28"/>
                  <a:pt x="37" y="28"/>
                  <a:pt x="37" y="28"/>
                </a:cubicBezTo>
                <a:cubicBezTo>
                  <a:pt x="91" y="4"/>
                  <a:pt x="91" y="4"/>
                  <a:pt x="91" y="4"/>
                </a:cubicBezTo>
                <a:cubicBezTo>
                  <a:pt x="91" y="4"/>
                  <a:pt x="101" y="0"/>
                  <a:pt x="87" y="13"/>
                </a:cubicBezTo>
                <a:cubicBezTo>
                  <a:pt x="52" y="43"/>
                  <a:pt x="52" y="43"/>
                  <a:pt x="52" y="43"/>
                </a:cubicBezTo>
                <a:cubicBezTo>
                  <a:pt x="57" y="48"/>
                  <a:pt x="69" y="62"/>
                  <a:pt x="77" y="71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9" y="64"/>
                  <a:pt x="94" y="69"/>
                </a:cubicBezTo>
                <a:cubicBezTo>
                  <a:pt x="82" y="78"/>
                  <a:pt x="82" y="78"/>
                  <a:pt x="82" y="78"/>
                </a:cubicBezTo>
                <a:cubicBezTo>
                  <a:pt x="83" y="79"/>
                  <a:pt x="84" y="80"/>
                  <a:pt x="83" y="80"/>
                </a:cubicBezTo>
                <a:cubicBezTo>
                  <a:pt x="82" y="82"/>
                  <a:pt x="82" y="82"/>
                  <a:pt x="82" y="82"/>
                </a:cubicBezTo>
                <a:cubicBezTo>
                  <a:pt x="83" y="83"/>
                  <a:pt x="83" y="83"/>
                  <a:pt x="83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3" y="83"/>
                  <a:pt x="83" y="83"/>
                  <a:pt x="82" y="83"/>
                </a:cubicBezTo>
                <a:cubicBezTo>
                  <a:pt x="81" y="82"/>
                  <a:pt x="81" y="82"/>
                  <a:pt x="81" y="82"/>
                </a:cubicBezTo>
                <a:cubicBezTo>
                  <a:pt x="80" y="83"/>
                  <a:pt x="80" y="83"/>
                  <a:pt x="80" y="83"/>
                </a:cubicBezTo>
                <a:cubicBezTo>
                  <a:pt x="80" y="84"/>
                  <a:pt x="79" y="83"/>
                  <a:pt x="78" y="82"/>
                </a:cubicBezTo>
                <a:cubicBezTo>
                  <a:pt x="68" y="95"/>
                  <a:pt x="68" y="95"/>
                  <a:pt x="68" y="95"/>
                </a:cubicBezTo>
                <a:cubicBezTo>
                  <a:pt x="64" y="99"/>
                  <a:pt x="65" y="96"/>
                  <a:pt x="65" y="96"/>
                </a:cubicBezTo>
                <a:cubicBezTo>
                  <a:pt x="71" y="77"/>
                  <a:pt x="71" y="77"/>
                  <a:pt x="71" y="77"/>
                </a:cubicBezTo>
                <a:cubicBezTo>
                  <a:pt x="61" y="69"/>
                  <a:pt x="48" y="58"/>
                  <a:pt x="42" y="52"/>
                </a:cubicBezTo>
                <a:cubicBezTo>
                  <a:pt x="13" y="88"/>
                  <a:pt x="13" y="88"/>
                  <a:pt x="13" y="88"/>
                </a:cubicBezTo>
                <a:cubicBezTo>
                  <a:pt x="0" y="102"/>
                  <a:pt x="4" y="92"/>
                  <a:pt x="4" y="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46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4838700" y="1534124"/>
            <a:ext cx="2039024" cy="1675136"/>
            <a:chOff x="5770712" y="822747"/>
            <a:chExt cx="3345535" cy="2210663"/>
          </a:xfrm>
        </p:grpSpPr>
        <p:sp>
          <p:nvSpPr>
            <p:cNvPr id="20" name="다이아몬드 19"/>
            <p:cNvSpPr/>
            <p:nvPr/>
          </p:nvSpPr>
          <p:spPr>
            <a:xfrm>
              <a:off x="6258863" y="822747"/>
              <a:ext cx="2369232" cy="2210663"/>
            </a:xfrm>
            <a:prstGeom prst="diamond">
              <a:avLst/>
            </a:prstGeom>
            <a:solidFill>
              <a:srgbClr val="009DD9"/>
            </a:solidFill>
            <a:ln w="92075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다이아몬드 50"/>
            <p:cNvSpPr/>
            <p:nvPr/>
          </p:nvSpPr>
          <p:spPr>
            <a:xfrm>
              <a:off x="6548540" y="1091357"/>
              <a:ext cx="1789880" cy="1670086"/>
            </a:xfrm>
            <a:prstGeom prst="diamond">
              <a:avLst/>
            </a:prstGeom>
            <a:noFill/>
            <a:ln w="25400" cap="rnd">
              <a:solidFill>
                <a:schemeClr val="tx1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1" name="그룹 20"/>
            <p:cNvGrpSpPr/>
            <p:nvPr/>
          </p:nvGrpSpPr>
          <p:grpSpPr>
            <a:xfrm>
              <a:off x="5770712" y="1355467"/>
              <a:ext cx="3345535" cy="838577"/>
              <a:chOff x="128651" y="637394"/>
              <a:chExt cx="6054725" cy="1517650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128651" y="637394"/>
                <a:ext cx="1116013" cy="1038225"/>
              </a:xfrm>
              <a:custGeom>
                <a:avLst/>
                <a:gdLst>
                  <a:gd name="T0" fmla="*/ 30 w 297"/>
                  <a:gd name="T1" fmla="*/ 275 h 275"/>
                  <a:gd name="T2" fmla="*/ 297 w 297"/>
                  <a:gd name="T3" fmla="*/ 249 h 275"/>
                  <a:gd name="T4" fmla="*/ 277 w 297"/>
                  <a:gd name="T5" fmla="*/ 0 h 275"/>
                  <a:gd name="T6" fmla="*/ 0 w 297"/>
                  <a:gd name="T7" fmla="*/ 27 h 275"/>
                  <a:gd name="T8" fmla="*/ 101 w 297"/>
                  <a:gd name="T9" fmla="*/ 141 h 275"/>
                  <a:gd name="T10" fmla="*/ 30 w 297"/>
                  <a:gd name="T11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7" h="275">
                    <a:moveTo>
                      <a:pt x="30" y="275"/>
                    </a:moveTo>
                    <a:cubicBezTo>
                      <a:pt x="119" y="265"/>
                      <a:pt x="207" y="256"/>
                      <a:pt x="297" y="249"/>
                    </a:cubicBezTo>
                    <a:cubicBezTo>
                      <a:pt x="290" y="166"/>
                      <a:pt x="284" y="83"/>
                      <a:pt x="277" y="0"/>
                    </a:cubicBezTo>
                    <a:cubicBezTo>
                      <a:pt x="185" y="7"/>
                      <a:pt x="92" y="16"/>
                      <a:pt x="0" y="27"/>
                    </a:cubicBezTo>
                    <a:cubicBezTo>
                      <a:pt x="34" y="65"/>
                      <a:pt x="68" y="103"/>
                      <a:pt x="101" y="141"/>
                    </a:cubicBezTo>
                    <a:cubicBezTo>
                      <a:pt x="77" y="186"/>
                      <a:pt x="53" y="231"/>
                      <a:pt x="30" y="275"/>
                    </a:cubicBez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28651" y="637394"/>
                <a:ext cx="1116013" cy="1038225"/>
              </a:xfrm>
              <a:custGeom>
                <a:avLst/>
                <a:gdLst>
                  <a:gd name="T0" fmla="*/ 30 w 297"/>
                  <a:gd name="T1" fmla="*/ 275 h 275"/>
                  <a:gd name="T2" fmla="*/ 297 w 297"/>
                  <a:gd name="T3" fmla="*/ 249 h 275"/>
                  <a:gd name="T4" fmla="*/ 277 w 297"/>
                  <a:gd name="T5" fmla="*/ 0 h 275"/>
                  <a:gd name="T6" fmla="*/ 0 w 297"/>
                  <a:gd name="T7" fmla="*/ 27 h 275"/>
                  <a:gd name="T8" fmla="*/ 101 w 297"/>
                  <a:gd name="T9" fmla="*/ 141 h 275"/>
                  <a:gd name="T10" fmla="*/ 30 w 297"/>
                  <a:gd name="T11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7" h="275">
                    <a:moveTo>
                      <a:pt x="30" y="275"/>
                    </a:moveTo>
                    <a:cubicBezTo>
                      <a:pt x="119" y="265"/>
                      <a:pt x="207" y="256"/>
                      <a:pt x="297" y="249"/>
                    </a:cubicBezTo>
                    <a:cubicBezTo>
                      <a:pt x="290" y="166"/>
                      <a:pt x="284" y="83"/>
                      <a:pt x="277" y="0"/>
                    </a:cubicBezTo>
                    <a:cubicBezTo>
                      <a:pt x="185" y="7"/>
                      <a:pt x="92" y="16"/>
                      <a:pt x="0" y="27"/>
                    </a:cubicBezTo>
                    <a:cubicBezTo>
                      <a:pt x="34" y="65"/>
                      <a:pt x="68" y="103"/>
                      <a:pt x="101" y="141"/>
                    </a:cubicBezTo>
                    <a:cubicBezTo>
                      <a:pt x="77" y="186"/>
                      <a:pt x="53" y="231"/>
                      <a:pt x="30" y="275"/>
                    </a:cubicBez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072126" y="637394"/>
                <a:ext cx="1111250" cy="1038225"/>
              </a:xfrm>
              <a:custGeom>
                <a:avLst/>
                <a:gdLst>
                  <a:gd name="T0" fmla="*/ 267 w 296"/>
                  <a:gd name="T1" fmla="*/ 275 h 275"/>
                  <a:gd name="T2" fmla="*/ 0 w 296"/>
                  <a:gd name="T3" fmla="*/ 249 h 275"/>
                  <a:gd name="T4" fmla="*/ 19 w 296"/>
                  <a:gd name="T5" fmla="*/ 0 h 275"/>
                  <a:gd name="T6" fmla="*/ 296 w 296"/>
                  <a:gd name="T7" fmla="*/ 27 h 275"/>
                  <a:gd name="T8" fmla="*/ 195 w 296"/>
                  <a:gd name="T9" fmla="*/ 141 h 275"/>
                  <a:gd name="T10" fmla="*/ 267 w 296"/>
                  <a:gd name="T11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6" h="275">
                    <a:moveTo>
                      <a:pt x="267" y="275"/>
                    </a:moveTo>
                    <a:cubicBezTo>
                      <a:pt x="178" y="265"/>
                      <a:pt x="89" y="256"/>
                      <a:pt x="0" y="249"/>
                    </a:cubicBezTo>
                    <a:cubicBezTo>
                      <a:pt x="6" y="166"/>
                      <a:pt x="13" y="83"/>
                      <a:pt x="19" y="0"/>
                    </a:cubicBezTo>
                    <a:cubicBezTo>
                      <a:pt x="112" y="7"/>
                      <a:pt x="204" y="16"/>
                      <a:pt x="296" y="27"/>
                    </a:cubicBezTo>
                    <a:cubicBezTo>
                      <a:pt x="262" y="65"/>
                      <a:pt x="228" y="103"/>
                      <a:pt x="195" y="141"/>
                    </a:cubicBezTo>
                    <a:cubicBezTo>
                      <a:pt x="220" y="186"/>
                      <a:pt x="243" y="231"/>
                      <a:pt x="267" y="275"/>
                    </a:cubicBez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5072126" y="637394"/>
                <a:ext cx="1111250" cy="1038225"/>
              </a:xfrm>
              <a:custGeom>
                <a:avLst/>
                <a:gdLst>
                  <a:gd name="T0" fmla="*/ 267 w 296"/>
                  <a:gd name="T1" fmla="*/ 275 h 275"/>
                  <a:gd name="T2" fmla="*/ 0 w 296"/>
                  <a:gd name="T3" fmla="*/ 249 h 275"/>
                  <a:gd name="T4" fmla="*/ 19 w 296"/>
                  <a:gd name="T5" fmla="*/ 0 h 275"/>
                  <a:gd name="T6" fmla="*/ 296 w 296"/>
                  <a:gd name="T7" fmla="*/ 27 h 275"/>
                  <a:gd name="T8" fmla="*/ 195 w 296"/>
                  <a:gd name="T9" fmla="*/ 141 h 275"/>
                  <a:gd name="T10" fmla="*/ 267 w 296"/>
                  <a:gd name="T11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6" h="275">
                    <a:moveTo>
                      <a:pt x="267" y="275"/>
                    </a:moveTo>
                    <a:cubicBezTo>
                      <a:pt x="178" y="265"/>
                      <a:pt x="89" y="256"/>
                      <a:pt x="0" y="249"/>
                    </a:cubicBezTo>
                    <a:cubicBezTo>
                      <a:pt x="6" y="166"/>
                      <a:pt x="13" y="83"/>
                      <a:pt x="19" y="0"/>
                    </a:cubicBezTo>
                    <a:cubicBezTo>
                      <a:pt x="112" y="7"/>
                      <a:pt x="204" y="16"/>
                      <a:pt x="296" y="27"/>
                    </a:cubicBezTo>
                    <a:cubicBezTo>
                      <a:pt x="262" y="65"/>
                      <a:pt x="228" y="103"/>
                      <a:pt x="195" y="141"/>
                    </a:cubicBezTo>
                    <a:cubicBezTo>
                      <a:pt x="220" y="186"/>
                      <a:pt x="243" y="231"/>
                      <a:pt x="267" y="275"/>
                    </a:cubicBez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700151" y="637394"/>
                <a:ext cx="585788" cy="1517650"/>
              </a:xfrm>
              <a:custGeom>
                <a:avLst/>
                <a:gdLst>
                  <a:gd name="T0" fmla="*/ 0 w 156"/>
                  <a:gd name="T1" fmla="*/ 153 h 402"/>
                  <a:gd name="T2" fmla="*/ 125 w 156"/>
                  <a:gd name="T3" fmla="*/ 0 h 402"/>
                  <a:gd name="T4" fmla="*/ 156 w 156"/>
                  <a:gd name="T5" fmla="*/ 390 h 402"/>
                  <a:gd name="T6" fmla="*/ 25 w 156"/>
                  <a:gd name="T7" fmla="*/ 402 h 402"/>
                  <a:gd name="T8" fmla="*/ 0 w 156"/>
                  <a:gd name="T9" fmla="*/ 153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402">
                    <a:moveTo>
                      <a:pt x="0" y="153"/>
                    </a:moveTo>
                    <a:cubicBezTo>
                      <a:pt x="41" y="102"/>
                      <a:pt x="82" y="51"/>
                      <a:pt x="125" y="0"/>
                    </a:cubicBezTo>
                    <a:cubicBezTo>
                      <a:pt x="135" y="130"/>
                      <a:pt x="145" y="260"/>
                      <a:pt x="156" y="390"/>
                    </a:cubicBezTo>
                    <a:cubicBezTo>
                      <a:pt x="112" y="394"/>
                      <a:pt x="69" y="397"/>
                      <a:pt x="25" y="402"/>
                    </a:cubicBezTo>
                    <a:cubicBezTo>
                      <a:pt x="17" y="319"/>
                      <a:pt x="9" y="236"/>
                      <a:pt x="0" y="153"/>
                    </a:cubicBezTo>
                    <a:close/>
                  </a:path>
                </a:pathLst>
              </a:custGeom>
              <a:solidFill>
                <a:srgbClr val="FF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5030851" y="637394"/>
                <a:ext cx="582613" cy="1517650"/>
              </a:xfrm>
              <a:custGeom>
                <a:avLst/>
                <a:gdLst>
                  <a:gd name="T0" fmla="*/ 155 w 155"/>
                  <a:gd name="T1" fmla="*/ 153 h 402"/>
                  <a:gd name="T2" fmla="*/ 30 w 155"/>
                  <a:gd name="T3" fmla="*/ 0 h 402"/>
                  <a:gd name="T4" fmla="*/ 0 w 155"/>
                  <a:gd name="T5" fmla="*/ 390 h 402"/>
                  <a:gd name="T6" fmla="*/ 130 w 155"/>
                  <a:gd name="T7" fmla="*/ 402 h 402"/>
                  <a:gd name="T8" fmla="*/ 155 w 155"/>
                  <a:gd name="T9" fmla="*/ 153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402">
                    <a:moveTo>
                      <a:pt x="155" y="153"/>
                    </a:moveTo>
                    <a:cubicBezTo>
                      <a:pt x="115" y="102"/>
                      <a:pt x="73" y="51"/>
                      <a:pt x="30" y="0"/>
                    </a:cubicBezTo>
                    <a:cubicBezTo>
                      <a:pt x="20" y="130"/>
                      <a:pt x="10" y="260"/>
                      <a:pt x="0" y="390"/>
                    </a:cubicBezTo>
                    <a:cubicBezTo>
                      <a:pt x="43" y="394"/>
                      <a:pt x="87" y="397"/>
                      <a:pt x="130" y="402"/>
                    </a:cubicBezTo>
                    <a:cubicBezTo>
                      <a:pt x="139" y="319"/>
                      <a:pt x="147" y="236"/>
                      <a:pt x="155" y="153"/>
                    </a:cubicBezTo>
                    <a:close/>
                  </a:path>
                </a:pathLst>
              </a:custGeom>
              <a:solidFill>
                <a:srgbClr val="FF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700151" y="1053319"/>
                <a:ext cx="4913313" cy="1101725"/>
              </a:xfrm>
              <a:custGeom>
                <a:avLst/>
                <a:gdLst>
                  <a:gd name="T0" fmla="*/ 1308 w 1308"/>
                  <a:gd name="T1" fmla="*/ 43 h 292"/>
                  <a:gd name="T2" fmla="*/ 0 w 1308"/>
                  <a:gd name="T3" fmla="*/ 43 h 292"/>
                  <a:gd name="T4" fmla="*/ 9 w 1308"/>
                  <a:gd name="T5" fmla="*/ 126 h 292"/>
                  <a:gd name="T6" fmla="*/ 9 w 1308"/>
                  <a:gd name="T7" fmla="*/ 126 h 292"/>
                  <a:gd name="T8" fmla="*/ 17 w 1308"/>
                  <a:gd name="T9" fmla="*/ 209 h 292"/>
                  <a:gd name="T10" fmla="*/ 17 w 1308"/>
                  <a:gd name="T11" fmla="*/ 209 h 292"/>
                  <a:gd name="T12" fmla="*/ 25 w 1308"/>
                  <a:gd name="T13" fmla="*/ 292 h 292"/>
                  <a:gd name="T14" fmla="*/ 1283 w 1308"/>
                  <a:gd name="T15" fmla="*/ 292 h 292"/>
                  <a:gd name="T16" fmla="*/ 1292 w 1308"/>
                  <a:gd name="T17" fmla="*/ 209 h 292"/>
                  <a:gd name="T18" fmla="*/ 1292 w 1308"/>
                  <a:gd name="T19" fmla="*/ 209 h 292"/>
                  <a:gd name="T20" fmla="*/ 1300 w 1308"/>
                  <a:gd name="T21" fmla="*/ 126 h 292"/>
                  <a:gd name="T22" fmla="*/ 1300 w 1308"/>
                  <a:gd name="T23" fmla="*/ 126 h 292"/>
                  <a:gd name="T24" fmla="*/ 1308 w 1308"/>
                  <a:gd name="T25" fmla="*/ 43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8" h="292">
                    <a:moveTo>
                      <a:pt x="1308" y="43"/>
                    </a:moveTo>
                    <a:cubicBezTo>
                      <a:pt x="873" y="0"/>
                      <a:pt x="435" y="0"/>
                      <a:pt x="0" y="43"/>
                    </a:cubicBezTo>
                    <a:cubicBezTo>
                      <a:pt x="3" y="71"/>
                      <a:pt x="6" y="98"/>
                      <a:pt x="9" y="126"/>
                    </a:cubicBezTo>
                    <a:cubicBezTo>
                      <a:pt x="9" y="126"/>
                      <a:pt x="9" y="126"/>
                      <a:pt x="9" y="126"/>
                    </a:cubicBezTo>
                    <a:cubicBezTo>
                      <a:pt x="11" y="154"/>
                      <a:pt x="14" y="181"/>
                      <a:pt x="17" y="209"/>
                    </a:cubicBezTo>
                    <a:cubicBezTo>
                      <a:pt x="17" y="209"/>
                      <a:pt x="17" y="209"/>
                      <a:pt x="17" y="209"/>
                    </a:cubicBezTo>
                    <a:cubicBezTo>
                      <a:pt x="20" y="237"/>
                      <a:pt x="22" y="264"/>
                      <a:pt x="25" y="292"/>
                    </a:cubicBezTo>
                    <a:cubicBezTo>
                      <a:pt x="443" y="250"/>
                      <a:pt x="865" y="250"/>
                      <a:pt x="1283" y="292"/>
                    </a:cubicBezTo>
                    <a:cubicBezTo>
                      <a:pt x="1286" y="264"/>
                      <a:pt x="1289" y="237"/>
                      <a:pt x="1292" y="209"/>
                    </a:cubicBezTo>
                    <a:cubicBezTo>
                      <a:pt x="1292" y="209"/>
                      <a:pt x="1292" y="209"/>
                      <a:pt x="1292" y="209"/>
                    </a:cubicBezTo>
                    <a:cubicBezTo>
                      <a:pt x="1294" y="181"/>
                      <a:pt x="1297" y="154"/>
                      <a:pt x="1300" y="126"/>
                    </a:cubicBezTo>
                    <a:cubicBezTo>
                      <a:pt x="1300" y="126"/>
                      <a:pt x="1300" y="126"/>
                      <a:pt x="1300" y="126"/>
                    </a:cubicBezTo>
                    <a:cubicBezTo>
                      <a:pt x="1303" y="98"/>
                      <a:pt x="1305" y="71"/>
                      <a:pt x="1308" y="43"/>
                    </a:cubicBez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66" name="그룹 65"/>
          <p:cNvGrpSpPr/>
          <p:nvPr/>
        </p:nvGrpSpPr>
        <p:grpSpPr>
          <a:xfrm>
            <a:off x="4838700" y="4020842"/>
            <a:ext cx="2039024" cy="1675136"/>
            <a:chOff x="5770712" y="822747"/>
            <a:chExt cx="3345535" cy="2210663"/>
          </a:xfrm>
        </p:grpSpPr>
        <p:sp>
          <p:nvSpPr>
            <p:cNvPr id="67" name="다이아몬드 66"/>
            <p:cNvSpPr/>
            <p:nvPr/>
          </p:nvSpPr>
          <p:spPr>
            <a:xfrm>
              <a:off x="6258863" y="822747"/>
              <a:ext cx="2369232" cy="2210663"/>
            </a:xfrm>
            <a:prstGeom prst="diamond">
              <a:avLst/>
            </a:prstGeom>
            <a:solidFill>
              <a:srgbClr val="FC611F"/>
            </a:solidFill>
            <a:ln w="92075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다이아몬드 67"/>
            <p:cNvSpPr/>
            <p:nvPr/>
          </p:nvSpPr>
          <p:spPr>
            <a:xfrm>
              <a:off x="6548540" y="1091357"/>
              <a:ext cx="1789880" cy="1670086"/>
            </a:xfrm>
            <a:prstGeom prst="diamond">
              <a:avLst/>
            </a:prstGeom>
            <a:noFill/>
            <a:ln w="25400" cap="rnd">
              <a:solidFill>
                <a:schemeClr val="tx1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9" name="그룹 68"/>
            <p:cNvGrpSpPr/>
            <p:nvPr/>
          </p:nvGrpSpPr>
          <p:grpSpPr>
            <a:xfrm>
              <a:off x="5770712" y="1355467"/>
              <a:ext cx="3345535" cy="838577"/>
              <a:chOff x="128651" y="637394"/>
              <a:chExt cx="6054725" cy="1517650"/>
            </a:xfrm>
          </p:grpSpPr>
          <p:sp>
            <p:nvSpPr>
              <p:cNvPr id="70" name="Freeform 5"/>
              <p:cNvSpPr>
                <a:spLocks/>
              </p:cNvSpPr>
              <p:nvPr/>
            </p:nvSpPr>
            <p:spPr bwMode="auto">
              <a:xfrm>
                <a:off x="128651" y="637394"/>
                <a:ext cx="1116013" cy="1038225"/>
              </a:xfrm>
              <a:custGeom>
                <a:avLst/>
                <a:gdLst>
                  <a:gd name="T0" fmla="*/ 30 w 297"/>
                  <a:gd name="T1" fmla="*/ 275 h 275"/>
                  <a:gd name="T2" fmla="*/ 297 w 297"/>
                  <a:gd name="T3" fmla="*/ 249 h 275"/>
                  <a:gd name="T4" fmla="*/ 277 w 297"/>
                  <a:gd name="T5" fmla="*/ 0 h 275"/>
                  <a:gd name="T6" fmla="*/ 0 w 297"/>
                  <a:gd name="T7" fmla="*/ 27 h 275"/>
                  <a:gd name="T8" fmla="*/ 101 w 297"/>
                  <a:gd name="T9" fmla="*/ 141 h 275"/>
                  <a:gd name="T10" fmla="*/ 30 w 297"/>
                  <a:gd name="T11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7" h="275">
                    <a:moveTo>
                      <a:pt x="30" y="275"/>
                    </a:moveTo>
                    <a:cubicBezTo>
                      <a:pt x="119" y="265"/>
                      <a:pt x="207" y="256"/>
                      <a:pt x="297" y="249"/>
                    </a:cubicBezTo>
                    <a:cubicBezTo>
                      <a:pt x="290" y="166"/>
                      <a:pt x="284" y="83"/>
                      <a:pt x="277" y="0"/>
                    </a:cubicBezTo>
                    <a:cubicBezTo>
                      <a:pt x="185" y="7"/>
                      <a:pt x="92" y="16"/>
                      <a:pt x="0" y="27"/>
                    </a:cubicBezTo>
                    <a:cubicBezTo>
                      <a:pt x="34" y="65"/>
                      <a:pt x="68" y="103"/>
                      <a:pt x="101" y="141"/>
                    </a:cubicBezTo>
                    <a:cubicBezTo>
                      <a:pt x="77" y="186"/>
                      <a:pt x="53" y="231"/>
                      <a:pt x="30" y="275"/>
                    </a:cubicBez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" name="Freeform 6"/>
              <p:cNvSpPr>
                <a:spLocks/>
              </p:cNvSpPr>
              <p:nvPr/>
            </p:nvSpPr>
            <p:spPr bwMode="auto">
              <a:xfrm>
                <a:off x="128651" y="637394"/>
                <a:ext cx="1116013" cy="1038225"/>
              </a:xfrm>
              <a:custGeom>
                <a:avLst/>
                <a:gdLst>
                  <a:gd name="T0" fmla="*/ 30 w 297"/>
                  <a:gd name="T1" fmla="*/ 275 h 275"/>
                  <a:gd name="T2" fmla="*/ 297 w 297"/>
                  <a:gd name="T3" fmla="*/ 249 h 275"/>
                  <a:gd name="T4" fmla="*/ 277 w 297"/>
                  <a:gd name="T5" fmla="*/ 0 h 275"/>
                  <a:gd name="T6" fmla="*/ 0 w 297"/>
                  <a:gd name="T7" fmla="*/ 27 h 275"/>
                  <a:gd name="T8" fmla="*/ 101 w 297"/>
                  <a:gd name="T9" fmla="*/ 141 h 275"/>
                  <a:gd name="T10" fmla="*/ 30 w 297"/>
                  <a:gd name="T11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7" h="275">
                    <a:moveTo>
                      <a:pt x="30" y="275"/>
                    </a:moveTo>
                    <a:cubicBezTo>
                      <a:pt x="119" y="265"/>
                      <a:pt x="207" y="256"/>
                      <a:pt x="297" y="249"/>
                    </a:cubicBezTo>
                    <a:cubicBezTo>
                      <a:pt x="290" y="166"/>
                      <a:pt x="284" y="83"/>
                      <a:pt x="277" y="0"/>
                    </a:cubicBezTo>
                    <a:cubicBezTo>
                      <a:pt x="185" y="7"/>
                      <a:pt x="92" y="16"/>
                      <a:pt x="0" y="27"/>
                    </a:cubicBezTo>
                    <a:cubicBezTo>
                      <a:pt x="34" y="65"/>
                      <a:pt x="68" y="103"/>
                      <a:pt x="101" y="141"/>
                    </a:cubicBezTo>
                    <a:cubicBezTo>
                      <a:pt x="77" y="186"/>
                      <a:pt x="53" y="231"/>
                      <a:pt x="30" y="275"/>
                    </a:cubicBez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" name="Freeform 7"/>
              <p:cNvSpPr>
                <a:spLocks/>
              </p:cNvSpPr>
              <p:nvPr/>
            </p:nvSpPr>
            <p:spPr bwMode="auto">
              <a:xfrm>
                <a:off x="5072126" y="637394"/>
                <a:ext cx="1111250" cy="1038225"/>
              </a:xfrm>
              <a:custGeom>
                <a:avLst/>
                <a:gdLst>
                  <a:gd name="T0" fmla="*/ 267 w 296"/>
                  <a:gd name="T1" fmla="*/ 275 h 275"/>
                  <a:gd name="T2" fmla="*/ 0 w 296"/>
                  <a:gd name="T3" fmla="*/ 249 h 275"/>
                  <a:gd name="T4" fmla="*/ 19 w 296"/>
                  <a:gd name="T5" fmla="*/ 0 h 275"/>
                  <a:gd name="T6" fmla="*/ 296 w 296"/>
                  <a:gd name="T7" fmla="*/ 27 h 275"/>
                  <a:gd name="T8" fmla="*/ 195 w 296"/>
                  <a:gd name="T9" fmla="*/ 141 h 275"/>
                  <a:gd name="T10" fmla="*/ 267 w 296"/>
                  <a:gd name="T11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6" h="275">
                    <a:moveTo>
                      <a:pt x="267" y="275"/>
                    </a:moveTo>
                    <a:cubicBezTo>
                      <a:pt x="178" y="265"/>
                      <a:pt x="89" y="256"/>
                      <a:pt x="0" y="249"/>
                    </a:cubicBezTo>
                    <a:cubicBezTo>
                      <a:pt x="6" y="166"/>
                      <a:pt x="13" y="83"/>
                      <a:pt x="19" y="0"/>
                    </a:cubicBezTo>
                    <a:cubicBezTo>
                      <a:pt x="112" y="7"/>
                      <a:pt x="204" y="16"/>
                      <a:pt x="296" y="27"/>
                    </a:cubicBezTo>
                    <a:cubicBezTo>
                      <a:pt x="262" y="65"/>
                      <a:pt x="228" y="103"/>
                      <a:pt x="195" y="141"/>
                    </a:cubicBezTo>
                    <a:cubicBezTo>
                      <a:pt x="220" y="186"/>
                      <a:pt x="243" y="231"/>
                      <a:pt x="267" y="275"/>
                    </a:cubicBez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" name="Freeform 8"/>
              <p:cNvSpPr>
                <a:spLocks/>
              </p:cNvSpPr>
              <p:nvPr/>
            </p:nvSpPr>
            <p:spPr bwMode="auto">
              <a:xfrm>
                <a:off x="5072126" y="637394"/>
                <a:ext cx="1111250" cy="1038225"/>
              </a:xfrm>
              <a:custGeom>
                <a:avLst/>
                <a:gdLst>
                  <a:gd name="T0" fmla="*/ 267 w 296"/>
                  <a:gd name="T1" fmla="*/ 275 h 275"/>
                  <a:gd name="T2" fmla="*/ 0 w 296"/>
                  <a:gd name="T3" fmla="*/ 249 h 275"/>
                  <a:gd name="T4" fmla="*/ 19 w 296"/>
                  <a:gd name="T5" fmla="*/ 0 h 275"/>
                  <a:gd name="T6" fmla="*/ 296 w 296"/>
                  <a:gd name="T7" fmla="*/ 27 h 275"/>
                  <a:gd name="T8" fmla="*/ 195 w 296"/>
                  <a:gd name="T9" fmla="*/ 141 h 275"/>
                  <a:gd name="T10" fmla="*/ 267 w 296"/>
                  <a:gd name="T11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6" h="275">
                    <a:moveTo>
                      <a:pt x="267" y="275"/>
                    </a:moveTo>
                    <a:cubicBezTo>
                      <a:pt x="178" y="265"/>
                      <a:pt x="89" y="256"/>
                      <a:pt x="0" y="249"/>
                    </a:cubicBezTo>
                    <a:cubicBezTo>
                      <a:pt x="6" y="166"/>
                      <a:pt x="13" y="83"/>
                      <a:pt x="19" y="0"/>
                    </a:cubicBezTo>
                    <a:cubicBezTo>
                      <a:pt x="112" y="7"/>
                      <a:pt x="204" y="16"/>
                      <a:pt x="296" y="27"/>
                    </a:cubicBezTo>
                    <a:cubicBezTo>
                      <a:pt x="262" y="65"/>
                      <a:pt x="228" y="103"/>
                      <a:pt x="195" y="141"/>
                    </a:cubicBezTo>
                    <a:cubicBezTo>
                      <a:pt x="220" y="186"/>
                      <a:pt x="243" y="231"/>
                      <a:pt x="267" y="275"/>
                    </a:cubicBez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Freeform 9"/>
              <p:cNvSpPr>
                <a:spLocks/>
              </p:cNvSpPr>
              <p:nvPr/>
            </p:nvSpPr>
            <p:spPr bwMode="auto">
              <a:xfrm>
                <a:off x="700151" y="637394"/>
                <a:ext cx="585788" cy="1517650"/>
              </a:xfrm>
              <a:custGeom>
                <a:avLst/>
                <a:gdLst>
                  <a:gd name="T0" fmla="*/ 0 w 156"/>
                  <a:gd name="T1" fmla="*/ 153 h 402"/>
                  <a:gd name="T2" fmla="*/ 125 w 156"/>
                  <a:gd name="T3" fmla="*/ 0 h 402"/>
                  <a:gd name="T4" fmla="*/ 156 w 156"/>
                  <a:gd name="T5" fmla="*/ 390 h 402"/>
                  <a:gd name="T6" fmla="*/ 25 w 156"/>
                  <a:gd name="T7" fmla="*/ 402 h 402"/>
                  <a:gd name="T8" fmla="*/ 0 w 156"/>
                  <a:gd name="T9" fmla="*/ 153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402">
                    <a:moveTo>
                      <a:pt x="0" y="153"/>
                    </a:moveTo>
                    <a:cubicBezTo>
                      <a:pt x="41" y="102"/>
                      <a:pt x="82" y="51"/>
                      <a:pt x="125" y="0"/>
                    </a:cubicBezTo>
                    <a:cubicBezTo>
                      <a:pt x="135" y="130"/>
                      <a:pt x="145" y="260"/>
                      <a:pt x="156" y="390"/>
                    </a:cubicBezTo>
                    <a:cubicBezTo>
                      <a:pt x="112" y="394"/>
                      <a:pt x="69" y="397"/>
                      <a:pt x="25" y="402"/>
                    </a:cubicBezTo>
                    <a:cubicBezTo>
                      <a:pt x="17" y="319"/>
                      <a:pt x="9" y="236"/>
                      <a:pt x="0" y="153"/>
                    </a:cubicBezTo>
                    <a:close/>
                  </a:path>
                </a:pathLst>
              </a:custGeom>
              <a:solidFill>
                <a:srgbClr val="FF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" name="Freeform 10"/>
              <p:cNvSpPr>
                <a:spLocks/>
              </p:cNvSpPr>
              <p:nvPr/>
            </p:nvSpPr>
            <p:spPr bwMode="auto">
              <a:xfrm>
                <a:off x="5030851" y="637394"/>
                <a:ext cx="582613" cy="1517650"/>
              </a:xfrm>
              <a:custGeom>
                <a:avLst/>
                <a:gdLst>
                  <a:gd name="T0" fmla="*/ 155 w 155"/>
                  <a:gd name="T1" fmla="*/ 153 h 402"/>
                  <a:gd name="T2" fmla="*/ 30 w 155"/>
                  <a:gd name="T3" fmla="*/ 0 h 402"/>
                  <a:gd name="T4" fmla="*/ 0 w 155"/>
                  <a:gd name="T5" fmla="*/ 390 h 402"/>
                  <a:gd name="T6" fmla="*/ 130 w 155"/>
                  <a:gd name="T7" fmla="*/ 402 h 402"/>
                  <a:gd name="T8" fmla="*/ 155 w 155"/>
                  <a:gd name="T9" fmla="*/ 153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402">
                    <a:moveTo>
                      <a:pt x="155" y="153"/>
                    </a:moveTo>
                    <a:cubicBezTo>
                      <a:pt x="115" y="102"/>
                      <a:pt x="73" y="51"/>
                      <a:pt x="30" y="0"/>
                    </a:cubicBezTo>
                    <a:cubicBezTo>
                      <a:pt x="20" y="130"/>
                      <a:pt x="10" y="260"/>
                      <a:pt x="0" y="390"/>
                    </a:cubicBezTo>
                    <a:cubicBezTo>
                      <a:pt x="43" y="394"/>
                      <a:pt x="87" y="397"/>
                      <a:pt x="130" y="402"/>
                    </a:cubicBezTo>
                    <a:cubicBezTo>
                      <a:pt x="139" y="319"/>
                      <a:pt x="147" y="236"/>
                      <a:pt x="155" y="153"/>
                    </a:cubicBezTo>
                    <a:close/>
                  </a:path>
                </a:pathLst>
              </a:custGeom>
              <a:solidFill>
                <a:srgbClr val="FF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" name="Freeform 11"/>
              <p:cNvSpPr>
                <a:spLocks/>
              </p:cNvSpPr>
              <p:nvPr/>
            </p:nvSpPr>
            <p:spPr bwMode="auto">
              <a:xfrm>
                <a:off x="700151" y="1053319"/>
                <a:ext cx="4913313" cy="1101725"/>
              </a:xfrm>
              <a:custGeom>
                <a:avLst/>
                <a:gdLst>
                  <a:gd name="T0" fmla="*/ 1308 w 1308"/>
                  <a:gd name="T1" fmla="*/ 43 h 292"/>
                  <a:gd name="T2" fmla="*/ 0 w 1308"/>
                  <a:gd name="T3" fmla="*/ 43 h 292"/>
                  <a:gd name="T4" fmla="*/ 9 w 1308"/>
                  <a:gd name="T5" fmla="*/ 126 h 292"/>
                  <a:gd name="T6" fmla="*/ 9 w 1308"/>
                  <a:gd name="T7" fmla="*/ 126 h 292"/>
                  <a:gd name="T8" fmla="*/ 17 w 1308"/>
                  <a:gd name="T9" fmla="*/ 209 h 292"/>
                  <a:gd name="T10" fmla="*/ 17 w 1308"/>
                  <a:gd name="T11" fmla="*/ 209 h 292"/>
                  <a:gd name="T12" fmla="*/ 25 w 1308"/>
                  <a:gd name="T13" fmla="*/ 292 h 292"/>
                  <a:gd name="T14" fmla="*/ 1283 w 1308"/>
                  <a:gd name="T15" fmla="*/ 292 h 292"/>
                  <a:gd name="T16" fmla="*/ 1292 w 1308"/>
                  <a:gd name="T17" fmla="*/ 209 h 292"/>
                  <a:gd name="T18" fmla="*/ 1292 w 1308"/>
                  <a:gd name="T19" fmla="*/ 209 h 292"/>
                  <a:gd name="T20" fmla="*/ 1300 w 1308"/>
                  <a:gd name="T21" fmla="*/ 126 h 292"/>
                  <a:gd name="T22" fmla="*/ 1300 w 1308"/>
                  <a:gd name="T23" fmla="*/ 126 h 292"/>
                  <a:gd name="T24" fmla="*/ 1308 w 1308"/>
                  <a:gd name="T25" fmla="*/ 43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8" h="292">
                    <a:moveTo>
                      <a:pt x="1308" y="43"/>
                    </a:moveTo>
                    <a:cubicBezTo>
                      <a:pt x="873" y="0"/>
                      <a:pt x="435" y="0"/>
                      <a:pt x="0" y="43"/>
                    </a:cubicBezTo>
                    <a:cubicBezTo>
                      <a:pt x="3" y="71"/>
                      <a:pt x="6" y="98"/>
                      <a:pt x="9" y="126"/>
                    </a:cubicBezTo>
                    <a:cubicBezTo>
                      <a:pt x="9" y="126"/>
                      <a:pt x="9" y="126"/>
                      <a:pt x="9" y="126"/>
                    </a:cubicBezTo>
                    <a:cubicBezTo>
                      <a:pt x="11" y="154"/>
                      <a:pt x="14" y="181"/>
                      <a:pt x="17" y="209"/>
                    </a:cubicBezTo>
                    <a:cubicBezTo>
                      <a:pt x="17" y="209"/>
                      <a:pt x="17" y="209"/>
                      <a:pt x="17" y="209"/>
                    </a:cubicBezTo>
                    <a:cubicBezTo>
                      <a:pt x="20" y="237"/>
                      <a:pt x="22" y="264"/>
                      <a:pt x="25" y="292"/>
                    </a:cubicBezTo>
                    <a:cubicBezTo>
                      <a:pt x="443" y="250"/>
                      <a:pt x="865" y="250"/>
                      <a:pt x="1283" y="292"/>
                    </a:cubicBezTo>
                    <a:cubicBezTo>
                      <a:pt x="1286" y="264"/>
                      <a:pt x="1289" y="237"/>
                      <a:pt x="1292" y="209"/>
                    </a:cubicBezTo>
                    <a:cubicBezTo>
                      <a:pt x="1292" y="209"/>
                      <a:pt x="1292" y="209"/>
                      <a:pt x="1292" y="209"/>
                    </a:cubicBezTo>
                    <a:cubicBezTo>
                      <a:pt x="1294" y="181"/>
                      <a:pt x="1297" y="154"/>
                      <a:pt x="1300" y="126"/>
                    </a:cubicBezTo>
                    <a:cubicBezTo>
                      <a:pt x="1300" y="126"/>
                      <a:pt x="1300" y="126"/>
                      <a:pt x="1300" y="126"/>
                    </a:cubicBezTo>
                    <a:cubicBezTo>
                      <a:pt x="1303" y="98"/>
                      <a:pt x="1305" y="71"/>
                      <a:pt x="1308" y="43"/>
                    </a:cubicBez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24" name="한쪽 모서리가 잘린 사각형 23"/>
          <p:cNvSpPr/>
          <p:nvPr/>
        </p:nvSpPr>
        <p:spPr>
          <a:xfrm>
            <a:off x="5854700" y="1508724"/>
            <a:ext cx="5943600" cy="1779007"/>
          </a:xfrm>
          <a:prstGeom prst="snip1Rect">
            <a:avLst>
              <a:gd name="adj" fmla="val 43795"/>
            </a:avLst>
          </a:prstGeom>
          <a:solidFill>
            <a:schemeClr val="bg1">
              <a:lumMod val="65000"/>
              <a:lumOff val="3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한쪽 모서리가 잘린 사각형 89"/>
          <p:cNvSpPr/>
          <p:nvPr/>
        </p:nvSpPr>
        <p:spPr>
          <a:xfrm>
            <a:off x="5854700" y="3991110"/>
            <a:ext cx="5943600" cy="1779007"/>
          </a:xfrm>
          <a:prstGeom prst="snip1Rect">
            <a:avLst>
              <a:gd name="adj" fmla="val 43795"/>
            </a:avLst>
          </a:prstGeom>
          <a:solidFill>
            <a:schemeClr val="bg1">
              <a:lumMod val="65000"/>
              <a:lumOff val="3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7046237" y="4230029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46237" y="4650886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46237" y="5071744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6237" y="1815669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46237" y="2245815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46237" y="2675960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8378643" y="103867"/>
            <a:ext cx="3739651" cy="601189"/>
            <a:chOff x="8378643" y="103867"/>
            <a:chExt cx="3739651" cy="601189"/>
          </a:xfrm>
        </p:grpSpPr>
        <p:sp>
          <p:nvSpPr>
            <p:cNvPr id="43" name="이등변 삼각형 42"/>
            <p:cNvSpPr/>
            <p:nvPr/>
          </p:nvSpPr>
          <p:spPr>
            <a:xfrm rot="5400000">
              <a:off x="8544573" y="248884"/>
              <a:ext cx="282798" cy="282798"/>
            </a:xfrm>
            <a:prstGeom prst="triangle">
              <a:avLst>
                <a:gd name="adj" fmla="val 0"/>
              </a:avLst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1/2 액자 51"/>
            <p:cNvSpPr/>
            <p:nvPr/>
          </p:nvSpPr>
          <p:spPr>
            <a:xfrm>
              <a:off x="8378643" y="103867"/>
              <a:ext cx="3739651" cy="601189"/>
            </a:xfrm>
            <a:prstGeom prst="halfFrame">
              <a:avLst>
                <a:gd name="adj1" fmla="val 10387"/>
                <a:gd name="adj2" fmla="val 12709"/>
              </a:avLst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856081" y="201499"/>
              <a:ext cx="2865836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ko-KR" altLang="en-US" sz="200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  <a:endPara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5265742" y="2145889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0">
              <a:defRPr/>
            </a:pPr>
            <a:r>
              <a:rPr lang="ko-KR" altLang="en-US" kern="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학습 목표</a:t>
            </a:r>
          </a:p>
        </p:txBody>
      </p:sp>
      <p:sp>
        <p:nvSpPr>
          <p:cNvPr id="88" name="직사각형 87"/>
          <p:cNvSpPr/>
          <p:nvPr/>
        </p:nvSpPr>
        <p:spPr>
          <a:xfrm>
            <a:off x="5265742" y="4619907"/>
            <a:ext cx="1184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0">
              <a:defRPr/>
            </a:pPr>
            <a:r>
              <a:rPr lang="ko-KR" altLang="en-US" kern="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학습 </a:t>
            </a:r>
            <a:r>
              <a:rPr lang="ko-KR" altLang="en-US" kern="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내용</a:t>
            </a:r>
            <a:endParaRPr lang="ko-KR" altLang="en-US" kern="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2632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0" grpId="0" animBg="1"/>
      <p:bldP spid="48" grpId="0"/>
      <p:bldP spid="49" grpId="0"/>
      <p:bldP spid="47" grpId="0"/>
      <p:bldP spid="11" grpId="0"/>
      <p:bldP spid="17" grpId="0"/>
      <p:bldP spid="46" grpId="0"/>
      <p:bldP spid="22" grpId="0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12651" y="1658143"/>
            <a:ext cx="2749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anose="02030600000101010101" pitchFamily="18" charset="-127"/>
                <a:ea typeface="HY강M" panose="02030600000101010101" pitchFamily="18" charset="-127"/>
              </a:rPr>
              <a:t>제목을 입력하세요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20" name="텍스트 개체 틀 8"/>
          <p:cNvSpPr txBox="1">
            <a:spLocks/>
          </p:cNvSpPr>
          <p:nvPr/>
        </p:nvSpPr>
        <p:spPr>
          <a:xfrm>
            <a:off x="364217" y="2935184"/>
            <a:ext cx="5897709" cy="28889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판서 시 줄 간격은 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설정하시는 것을 권장합니다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800" dirty="0" smtClean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설정되어 있습니다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단락에서 줄 간격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기호 수정 가능합니다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사진 이미지는 그림서식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_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채우기에서 </a:t>
            </a:r>
            <a:r>
              <a:rPr lang="ko-KR" altLang="en-US" sz="1800" dirty="0" err="1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변경가능합니다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텍스트를 입력하세요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8378643" y="103867"/>
            <a:ext cx="3739651" cy="601189"/>
            <a:chOff x="8378643" y="103867"/>
            <a:chExt cx="3739651" cy="601189"/>
          </a:xfrm>
        </p:grpSpPr>
        <p:sp>
          <p:nvSpPr>
            <p:cNvPr id="6" name="이등변 삼각형 5"/>
            <p:cNvSpPr/>
            <p:nvPr/>
          </p:nvSpPr>
          <p:spPr>
            <a:xfrm rot="5400000">
              <a:off x="8544573" y="248884"/>
              <a:ext cx="282798" cy="282798"/>
            </a:xfrm>
            <a:prstGeom prst="triangle">
              <a:avLst>
                <a:gd name="adj" fmla="val 0"/>
              </a:avLst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" name="1/2 액자 6"/>
            <p:cNvSpPr/>
            <p:nvPr/>
          </p:nvSpPr>
          <p:spPr>
            <a:xfrm>
              <a:off x="8378643" y="103867"/>
              <a:ext cx="3739651" cy="601189"/>
            </a:xfrm>
            <a:prstGeom prst="halfFrame">
              <a:avLst>
                <a:gd name="adj1" fmla="val 10387"/>
                <a:gd name="adj2" fmla="val 12709"/>
              </a:avLst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56081" y="201499"/>
              <a:ext cx="2865836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ko-KR" altLang="en-US" sz="200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  <a:endPara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68038" y="972644"/>
            <a:ext cx="2039024" cy="1602000"/>
            <a:chOff x="268038" y="972644"/>
            <a:chExt cx="2039024" cy="1602000"/>
          </a:xfrm>
        </p:grpSpPr>
        <p:sp>
          <p:nvSpPr>
            <p:cNvPr id="11" name="타원 10"/>
            <p:cNvSpPr/>
            <p:nvPr/>
          </p:nvSpPr>
          <p:spPr>
            <a:xfrm>
              <a:off x="565553" y="972644"/>
              <a:ext cx="1476000" cy="1476000"/>
            </a:xfrm>
            <a:prstGeom prst="ellipse">
              <a:avLst/>
            </a:prstGeom>
            <a:blipFill dpi="0" rotWithShape="1">
              <a:blip r:embed="rId2">
                <a:alphaModFix amt="73000"/>
              </a:blip>
              <a:srcRect/>
              <a:stretch>
                <a:fillRect/>
              </a:stretch>
            </a:blipFill>
            <a:ln w="92075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671673" y="1098644"/>
              <a:ext cx="1224000" cy="1224000"/>
            </a:xfrm>
            <a:prstGeom prst="ellipse">
              <a:avLst/>
            </a:prstGeom>
            <a:noFill/>
            <a:ln w="25400" cap="rnd">
              <a:solidFill>
                <a:schemeClr val="tx1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" name="그룹 12"/>
            <p:cNvGrpSpPr/>
            <p:nvPr/>
          </p:nvGrpSpPr>
          <p:grpSpPr>
            <a:xfrm>
              <a:off x="268038" y="1939210"/>
              <a:ext cx="2039024" cy="635434"/>
              <a:chOff x="128651" y="637394"/>
              <a:chExt cx="6054725" cy="1517650"/>
            </a:xfrm>
            <a:solidFill>
              <a:srgbClr val="7CA760"/>
            </a:solidFill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128651" y="637394"/>
                <a:ext cx="1116013" cy="1038225"/>
              </a:xfrm>
              <a:custGeom>
                <a:avLst/>
                <a:gdLst>
                  <a:gd name="T0" fmla="*/ 30 w 297"/>
                  <a:gd name="T1" fmla="*/ 275 h 275"/>
                  <a:gd name="T2" fmla="*/ 297 w 297"/>
                  <a:gd name="T3" fmla="*/ 249 h 275"/>
                  <a:gd name="T4" fmla="*/ 277 w 297"/>
                  <a:gd name="T5" fmla="*/ 0 h 275"/>
                  <a:gd name="T6" fmla="*/ 0 w 297"/>
                  <a:gd name="T7" fmla="*/ 27 h 275"/>
                  <a:gd name="T8" fmla="*/ 101 w 297"/>
                  <a:gd name="T9" fmla="*/ 141 h 275"/>
                  <a:gd name="T10" fmla="*/ 30 w 297"/>
                  <a:gd name="T11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7" h="275">
                    <a:moveTo>
                      <a:pt x="30" y="275"/>
                    </a:moveTo>
                    <a:cubicBezTo>
                      <a:pt x="119" y="265"/>
                      <a:pt x="207" y="256"/>
                      <a:pt x="297" y="249"/>
                    </a:cubicBezTo>
                    <a:cubicBezTo>
                      <a:pt x="290" y="166"/>
                      <a:pt x="284" y="83"/>
                      <a:pt x="277" y="0"/>
                    </a:cubicBezTo>
                    <a:cubicBezTo>
                      <a:pt x="185" y="7"/>
                      <a:pt x="92" y="16"/>
                      <a:pt x="0" y="27"/>
                    </a:cubicBezTo>
                    <a:cubicBezTo>
                      <a:pt x="34" y="65"/>
                      <a:pt x="68" y="103"/>
                      <a:pt x="101" y="141"/>
                    </a:cubicBezTo>
                    <a:cubicBezTo>
                      <a:pt x="77" y="186"/>
                      <a:pt x="53" y="231"/>
                      <a:pt x="30" y="2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128651" y="637394"/>
                <a:ext cx="1116013" cy="1038225"/>
              </a:xfrm>
              <a:custGeom>
                <a:avLst/>
                <a:gdLst>
                  <a:gd name="T0" fmla="*/ 30 w 297"/>
                  <a:gd name="T1" fmla="*/ 275 h 275"/>
                  <a:gd name="T2" fmla="*/ 297 w 297"/>
                  <a:gd name="T3" fmla="*/ 249 h 275"/>
                  <a:gd name="T4" fmla="*/ 277 w 297"/>
                  <a:gd name="T5" fmla="*/ 0 h 275"/>
                  <a:gd name="T6" fmla="*/ 0 w 297"/>
                  <a:gd name="T7" fmla="*/ 27 h 275"/>
                  <a:gd name="T8" fmla="*/ 101 w 297"/>
                  <a:gd name="T9" fmla="*/ 141 h 275"/>
                  <a:gd name="T10" fmla="*/ 30 w 297"/>
                  <a:gd name="T11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7" h="275">
                    <a:moveTo>
                      <a:pt x="30" y="275"/>
                    </a:moveTo>
                    <a:cubicBezTo>
                      <a:pt x="119" y="265"/>
                      <a:pt x="207" y="256"/>
                      <a:pt x="297" y="249"/>
                    </a:cubicBezTo>
                    <a:cubicBezTo>
                      <a:pt x="290" y="166"/>
                      <a:pt x="284" y="83"/>
                      <a:pt x="277" y="0"/>
                    </a:cubicBezTo>
                    <a:cubicBezTo>
                      <a:pt x="185" y="7"/>
                      <a:pt x="92" y="16"/>
                      <a:pt x="0" y="27"/>
                    </a:cubicBezTo>
                    <a:cubicBezTo>
                      <a:pt x="34" y="65"/>
                      <a:pt x="68" y="103"/>
                      <a:pt x="101" y="141"/>
                    </a:cubicBezTo>
                    <a:cubicBezTo>
                      <a:pt x="77" y="186"/>
                      <a:pt x="53" y="231"/>
                      <a:pt x="30" y="2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5072126" y="637394"/>
                <a:ext cx="1111250" cy="1038225"/>
              </a:xfrm>
              <a:custGeom>
                <a:avLst/>
                <a:gdLst>
                  <a:gd name="T0" fmla="*/ 267 w 296"/>
                  <a:gd name="T1" fmla="*/ 275 h 275"/>
                  <a:gd name="T2" fmla="*/ 0 w 296"/>
                  <a:gd name="T3" fmla="*/ 249 h 275"/>
                  <a:gd name="T4" fmla="*/ 19 w 296"/>
                  <a:gd name="T5" fmla="*/ 0 h 275"/>
                  <a:gd name="T6" fmla="*/ 296 w 296"/>
                  <a:gd name="T7" fmla="*/ 27 h 275"/>
                  <a:gd name="T8" fmla="*/ 195 w 296"/>
                  <a:gd name="T9" fmla="*/ 141 h 275"/>
                  <a:gd name="T10" fmla="*/ 267 w 296"/>
                  <a:gd name="T11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6" h="275">
                    <a:moveTo>
                      <a:pt x="267" y="275"/>
                    </a:moveTo>
                    <a:cubicBezTo>
                      <a:pt x="178" y="265"/>
                      <a:pt x="89" y="256"/>
                      <a:pt x="0" y="249"/>
                    </a:cubicBezTo>
                    <a:cubicBezTo>
                      <a:pt x="6" y="166"/>
                      <a:pt x="13" y="83"/>
                      <a:pt x="19" y="0"/>
                    </a:cubicBezTo>
                    <a:cubicBezTo>
                      <a:pt x="112" y="7"/>
                      <a:pt x="204" y="16"/>
                      <a:pt x="296" y="27"/>
                    </a:cubicBezTo>
                    <a:cubicBezTo>
                      <a:pt x="262" y="65"/>
                      <a:pt x="228" y="103"/>
                      <a:pt x="195" y="141"/>
                    </a:cubicBezTo>
                    <a:cubicBezTo>
                      <a:pt x="220" y="186"/>
                      <a:pt x="243" y="231"/>
                      <a:pt x="267" y="2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5072126" y="637394"/>
                <a:ext cx="1111250" cy="1038225"/>
              </a:xfrm>
              <a:custGeom>
                <a:avLst/>
                <a:gdLst>
                  <a:gd name="T0" fmla="*/ 267 w 296"/>
                  <a:gd name="T1" fmla="*/ 275 h 275"/>
                  <a:gd name="T2" fmla="*/ 0 w 296"/>
                  <a:gd name="T3" fmla="*/ 249 h 275"/>
                  <a:gd name="T4" fmla="*/ 19 w 296"/>
                  <a:gd name="T5" fmla="*/ 0 h 275"/>
                  <a:gd name="T6" fmla="*/ 296 w 296"/>
                  <a:gd name="T7" fmla="*/ 27 h 275"/>
                  <a:gd name="T8" fmla="*/ 195 w 296"/>
                  <a:gd name="T9" fmla="*/ 141 h 275"/>
                  <a:gd name="T10" fmla="*/ 267 w 296"/>
                  <a:gd name="T11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6" h="275">
                    <a:moveTo>
                      <a:pt x="267" y="275"/>
                    </a:moveTo>
                    <a:cubicBezTo>
                      <a:pt x="178" y="265"/>
                      <a:pt x="89" y="256"/>
                      <a:pt x="0" y="249"/>
                    </a:cubicBezTo>
                    <a:cubicBezTo>
                      <a:pt x="6" y="166"/>
                      <a:pt x="13" y="83"/>
                      <a:pt x="19" y="0"/>
                    </a:cubicBezTo>
                    <a:cubicBezTo>
                      <a:pt x="112" y="7"/>
                      <a:pt x="204" y="16"/>
                      <a:pt x="296" y="27"/>
                    </a:cubicBezTo>
                    <a:cubicBezTo>
                      <a:pt x="262" y="65"/>
                      <a:pt x="228" y="103"/>
                      <a:pt x="195" y="141"/>
                    </a:cubicBezTo>
                    <a:cubicBezTo>
                      <a:pt x="220" y="186"/>
                      <a:pt x="243" y="231"/>
                      <a:pt x="267" y="2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700151" y="637394"/>
                <a:ext cx="585788" cy="1517650"/>
              </a:xfrm>
              <a:custGeom>
                <a:avLst/>
                <a:gdLst>
                  <a:gd name="T0" fmla="*/ 0 w 156"/>
                  <a:gd name="T1" fmla="*/ 153 h 402"/>
                  <a:gd name="T2" fmla="*/ 125 w 156"/>
                  <a:gd name="T3" fmla="*/ 0 h 402"/>
                  <a:gd name="T4" fmla="*/ 156 w 156"/>
                  <a:gd name="T5" fmla="*/ 390 h 402"/>
                  <a:gd name="T6" fmla="*/ 25 w 156"/>
                  <a:gd name="T7" fmla="*/ 402 h 402"/>
                  <a:gd name="T8" fmla="*/ 0 w 156"/>
                  <a:gd name="T9" fmla="*/ 153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402">
                    <a:moveTo>
                      <a:pt x="0" y="153"/>
                    </a:moveTo>
                    <a:cubicBezTo>
                      <a:pt x="41" y="102"/>
                      <a:pt x="82" y="51"/>
                      <a:pt x="125" y="0"/>
                    </a:cubicBezTo>
                    <a:cubicBezTo>
                      <a:pt x="135" y="130"/>
                      <a:pt x="145" y="260"/>
                      <a:pt x="156" y="390"/>
                    </a:cubicBezTo>
                    <a:cubicBezTo>
                      <a:pt x="112" y="394"/>
                      <a:pt x="69" y="397"/>
                      <a:pt x="25" y="402"/>
                    </a:cubicBezTo>
                    <a:cubicBezTo>
                      <a:pt x="17" y="319"/>
                      <a:pt x="9" y="236"/>
                      <a:pt x="0" y="153"/>
                    </a:cubicBezTo>
                    <a:close/>
                  </a:path>
                </a:pathLst>
              </a:custGeom>
              <a:solidFill>
                <a:srgbClr val="3C51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5030851" y="637394"/>
                <a:ext cx="582613" cy="1517650"/>
              </a:xfrm>
              <a:custGeom>
                <a:avLst/>
                <a:gdLst>
                  <a:gd name="T0" fmla="*/ 155 w 155"/>
                  <a:gd name="T1" fmla="*/ 153 h 402"/>
                  <a:gd name="T2" fmla="*/ 30 w 155"/>
                  <a:gd name="T3" fmla="*/ 0 h 402"/>
                  <a:gd name="T4" fmla="*/ 0 w 155"/>
                  <a:gd name="T5" fmla="*/ 390 h 402"/>
                  <a:gd name="T6" fmla="*/ 130 w 155"/>
                  <a:gd name="T7" fmla="*/ 402 h 402"/>
                  <a:gd name="T8" fmla="*/ 155 w 155"/>
                  <a:gd name="T9" fmla="*/ 153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402">
                    <a:moveTo>
                      <a:pt x="155" y="153"/>
                    </a:moveTo>
                    <a:cubicBezTo>
                      <a:pt x="115" y="102"/>
                      <a:pt x="73" y="51"/>
                      <a:pt x="30" y="0"/>
                    </a:cubicBezTo>
                    <a:cubicBezTo>
                      <a:pt x="20" y="130"/>
                      <a:pt x="10" y="260"/>
                      <a:pt x="0" y="390"/>
                    </a:cubicBezTo>
                    <a:cubicBezTo>
                      <a:pt x="43" y="394"/>
                      <a:pt x="87" y="397"/>
                      <a:pt x="130" y="402"/>
                    </a:cubicBezTo>
                    <a:cubicBezTo>
                      <a:pt x="139" y="319"/>
                      <a:pt x="147" y="236"/>
                      <a:pt x="155" y="153"/>
                    </a:cubicBezTo>
                    <a:close/>
                  </a:path>
                </a:pathLst>
              </a:custGeom>
              <a:solidFill>
                <a:srgbClr val="3C51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>
                <a:off x="700151" y="1053319"/>
                <a:ext cx="4913313" cy="1101725"/>
              </a:xfrm>
              <a:custGeom>
                <a:avLst/>
                <a:gdLst>
                  <a:gd name="T0" fmla="*/ 1308 w 1308"/>
                  <a:gd name="T1" fmla="*/ 43 h 292"/>
                  <a:gd name="T2" fmla="*/ 0 w 1308"/>
                  <a:gd name="T3" fmla="*/ 43 h 292"/>
                  <a:gd name="T4" fmla="*/ 9 w 1308"/>
                  <a:gd name="T5" fmla="*/ 126 h 292"/>
                  <a:gd name="T6" fmla="*/ 9 w 1308"/>
                  <a:gd name="T7" fmla="*/ 126 h 292"/>
                  <a:gd name="T8" fmla="*/ 17 w 1308"/>
                  <a:gd name="T9" fmla="*/ 209 h 292"/>
                  <a:gd name="T10" fmla="*/ 17 w 1308"/>
                  <a:gd name="T11" fmla="*/ 209 h 292"/>
                  <a:gd name="T12" fmla="*/ 25 w 1308"/>
                  <a:gd name="T13" fmla="*/ 292 h 292"/>
                  <a:gd name="T14" fmla="*/ 1283 w 1308"/>
                  <a:gd name="T15" fmla="*/ 292 h 292"/>
                  <a:gd name="T16" fmla="*/ 1292 w 1308"/>
                  <a:gd name="T17" fmla="*/ 209 h 292"/>
                  <a:gd name="T18" fmla="*/ 1292 w 1308"/>
                  <a:gd name="T19" fmla="*/ 209 h 292"/>
                  <a:gd name="T20" fmla="*/ 1300 w 1308"/>
                  <a:gd name="T21" fmla="*/ 126 h 292"/>
                  <a:gd name="T22" fmla="*/ 1300 w 1308"/>
                  <a:gd name="T23" fmla="*/ 126 h 292"/>
                  <a:gd name="T24" fmla="*/ 1308 w 1308"/>
                  <a:gd name="T25" fmla="*/ 43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8" h="292">
                    <a:moveTo>
                      <a:pt x="1308" y="43"/>
                    </a:moveTo>
                    <a:cubicBezTo>
                      <a:pt x="873" y="0"/>
                      <a:pt x="435" y="0"/>
                      <a:pt x="0" y="43"/>
                    </a:cubicBezTo>
                    <a:cubicBezTo>
                      <a:pt x="3" y="71"/>
                      <a:pt x="6" y="98"/>
                      <a:pt x="9" y="126"/>
                    </a:cubicBezTo>
                    <a:cubicBezTo>
                      <a:pt x="9" y="126"/>
                      <a:pt x="9" y="126"/>
                      <a:pt x="9" y="126"/>
                    </a:cubicBezTo>
                    <a:cubicBezTo>
                      <a:pt x="11" y="154"/>
                      <a:pt x="14" y="181"/>
                      <a:pt x="17" y="209"/>
                    </a:cubicBezTo>
                    <a:cubicBezTo>
                      <a:pt x="17" y="209"/>
                      <a:pt x="17" y="209"/>
                      <a:pt x="17" y="209"/>
                    </a:cubicBezTo>
                    <a:cubicBezTo>
                      <a:pt x="20" y="237"/>
                      <a:pt x="22" y="264"/>
                      <a:pt x="25" y="292"/>
                    </a:cubicBezTo>
                    <a:cubicBezTo>
                      <a:pt x="443" y="250"/>
                      <a:pt x="865" y="250"/>
                      <a:pt x="1283" y="292"/>
                    </a:cubicBezTo>
                    <a:cubicBezTo>
                      <a:pt x="1286" y="264"/>
                      <a:pt x="1289" y="237"/>
                      <a:pt x="1292" y="209"/>
                    </a:cubicBezTo>
                    <a:cubicBezTo>
                      <a:pt x="1292" y="209"/>
                      <a:pt x="1292" y="209"/>
                      <a:pt x="1292" y="209"/>
                    </a:cubicBezTo>
                    <a:cubicBezTo>
                      <a:pt x="1294" y="181"/>
                      <a:pt x="1297" y="154"/>
                      <a:pt x="1300" y="126"/>
                    </a:cubicBezTo>
                    <a:cubicBezTo>
                      <a:pt x="1300" y="126"/>
                      <a:pt x="1300" y="126"/>
                      <a:pt x="1300" y="126"/>
                    </a:cubicBezTo>
                    <a:cubicBezTo>
                      <a:pt x="1303" y="98"/>
                      <a:pt x="1305" y="71"/>
                      <a:pt x="1308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ko-KR" altLang="en-US" sz="2000" dirty="0" smtClean="0">
                    <a:latin typeface="HY강B" panose="02030600000101010101" pitchFamily="18" charset="-127"/>
                    <a:ea typeface="HY강B" panose="02030600000101010101" pitchFamily="18" charset="-127"/>
                  </a:rPr>
                  <a:t>텍스트</a:t>
                </a:r>
                <a:endParaRPr lang="ko-KR" altLang="en-US" sz="2000" dirty="0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60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228518" y="4505234"/>
            <a:ext cx="34836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텍스트를 입력하세요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학습내용을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입력하십시오</a:t>
            </a: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서식의 단락에서 수정 가능합니다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6430" y="4505234"/>
            <a:ext cx="3483646" cy="1512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텍스트를 입력하세요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학습내용을 입력하십시오</a:t>
            </a: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서식의 단락에서 수정 가능합니다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8378643" y="103867"/>
            <a:ext cx="3739651" cy="601189"/>
            <a:chOff x="8378643" y="103867"/>
            <a:chExt cx="3739651" cy="601189"/>
          </a:xfrm>
        </p:grpSpPr>
        <p:sp>
          <p:nvSpPr>
            <p:cNvPr id="7" name="이등변 삼각형 6"/>
            <p:cNvSpPr/>
            <p:nvPr/>
          </p:nvSpPr>
          <p:spPr>
            <a:xfrm rot="5400000">
              <a:off x="8544573" y="248884"/>
              <a:ext cx="282798" cy="282798"/>
            </a:xfrm>
            <a:prstGeom prst="triangle">
              <a:avLst>
                <a:gd name="adj" fmla="val 0"/>
              </a:avLst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1/2 액자 7"/>
            <p:cNvSpPr/>
            <p:nvPr/>
          </p:nvSpPr>
          <p:spPr>
            <a:xfrm>
              <a:off x="8378643" y="103867"/>
              <a:ext cx="3739651" cy="601189"/>
            </a:xfrm>
            <a:prstGeom prst="halfFrame">
              <a:avLst>
                <a:gd name="adj1" fmla="val 10387"/>
                <a:gd name="adj2" fmla="val 12709"/>
              </a:avLst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56081" y="201499"/>
              <a:ext cx="2865836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ko-KR" altLang="en-US" sz="200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  <a:endPara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8890341" y="2045368"/>
            <a:ext cx="2160000" cy="2160000"/>
            <a:chOff x="8890341" y="2045368"/>
            <a:chExt cx="2160000" cy="2160000"/>
          </a:xfrm>
        </p:grpSpPr>
        <p:sp>
          <p:nvSpPr>
            <p:cNvPr id="72" name="타원 71"/>
            <p:cNvSpPr/>
            <p:nvPr/>
          </p:nvSpPr>
          <p:spPr>
            <a:xfrm>
              <a:off x="8890341" y="2045368"/>
              <a:ext cx="2160000" cy="2160000"/>
            </a:xfrm>
            <a:prstGeom prst="ellipse">
              <a:avLst/>
            </a:prstGeom>
            <a:solidFill>
              <a:srgbClr val="7CA760"/>
            </a:solidFill>
            <a:ln w="120650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" name="그룹 9"/>
            <p:cNvGrpSpPr/>
            <p:nvPr/>
          </p:nvGrpSpPr>
          <p:grpSpPr>
            <a:xfrm>
              <a:off x="9110584" y="2800810"/>
              <a:ext cx="1719515" cy="773441"/>
              <a:chOff x="5076825" y="427038"/>
              <a:chExt cx="946150" cy="433388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Oval 165"/>
              <p:cNvSpPr>
                <a:spLocks noChangeArrowheads="1"/>
              </p:cNvSpPr>
              <p:nvPr/>
            </p:nvSpPr>
            <p:spPr bwMode="auto">
              <a:xfrm>
                <a:off x="5800725" y="722313"/>
                <a:ext cx="134938" cy="1381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Oval 166"/>
              <p:cNvSpPr>
                <a:spLocks noChangeArrowheads="1"/>
              </p:cNvSpPr>
              <p:nvPr/>
            </p:nvSpPr>
            <p:spPr bwMode="auto">
              <a:xfrm>
                <a:off x="5181600" y="722313"/>
                <a:ext cx="131763" cy="1381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" name="Freeform 167"/>
              <p:cNvSpPr>
                <a:spLocks noEditPoints="1"/>
              </p:cNvSpPr>
              <p:nvPr/>
            </p:nvSpPr>
            <p:spPr bwMode="auto">
              <a:xfrm>
                <a:off x="5076825" y="427038"/>
                <a:ext cx="946150" cy="333375"/>
              </a:xfrm>
              <a:custGeom>
                <a:avLst/>
                <a:gdLst>
                  <a:gd name="T0" fmla="*/ 217 w 251"/>
                  <a:gd name="T1" fmla="*/ 0 h 87"/>
                  <a:gd name="T2" fmla="*/ 174 w 251"/>
                  <a:gd name="T3" fmla="*/ 0 h 87"/>
                  <a:gd name="T4" fmla="*/ 169 w 251"/>
                  <a:gd name="T5" fmla="*/ 43 h 87"/>
                  <a:gd name="T6" fmla="*/ 157 w 251"/>
                  <a:gd name="T7" fmla="*/ 43 h 87"/>
                  <a:gd name="T8" fmla="*/ 143 w 251"/>
                  <a:gd name="T9" fmla="*/ 57 h 87"/>
                  <a:gd name="T10" fmla="*/ 144 w 251"/>
                  <a:gd name="T11" fmla="*/ 62 h 87"/>
                  <a:gd name="T12" fmla="*/ 12 w 251"/>
                  <a:gd name="T13" fmla="*/ 62 h 87"/>
                  <a:gd name="T14" fmla="*/ 0 w 251"/>
                  <a:gd name="T15" fmla="*/ 74 h 87"/>
                  <a:gd name="T16" fmla="*/ 12 w 251"/>
                  <a:gd name="T17" fmla="*/ 87 h 87"/>
                  <a:gd name="T18" fmla="*/ 22 w 251"/>
                  <a:gd name="T19" fmla="*/ 87 h 87"/>
                  <a:gd name="T20" fmla="*/ 45 w 251"/>
                  <a:gd name="T21" fmla="*/ 70 h 87"/>
                  <a:gd name="T22" fmla="*/ 69 w 251"/>
                  <a:gd name="T23" fmla="*/ 87 h 87"/>
                  <a:gd name="T24" fmla="*/ 174 w 251"/>
                  <a:gd name="T25" fmla="*/ 87 h 87"/>
                  <a:gd name="T26" fmla="*/ 179 w 251"/>
                  <a:gd name="T27" fmla="*/ 87 h 87"/>
                  <a:gd name="T28" fmla="*/ 187 w 251"/>
                  <a:gd name="T29" fmla="*/ 87 h 87"/>
                  <a:gd name="T30" fmla="*/ 210 w 251"/>
                  <a:gd name="T31" fmla="*/ 70 h 87"/>
                  <a:gd name="T32" fmla="*/ 233 w 251"/>
                  <a:gd name="T33" fmla="*/ 87 h 87"/>
                  <a:gd name="T34" fmla="*/ 245 w 251"/>
                  <a:gd name="T35" fmla="*/ 87 h 87"/>
                  <a:gd name="T36" fmla="*/ 251 w 251"/>
                  <a:gd name="T37" fmla="*/ 44 h 87"/>
                  <a:gd name="T38" fmla="*/ 217 w 251"/>
                  <a:gd name="T39" fmla="*/ 0 h 87"/>
                  <a:gd name="T40" fmla="*/ 215 w 251"/>
                  <a:gd name="T41" fmla="*/ 37 h 87"/>
                  <a:gd name="T42" fmla="*/ 193 w 251"/>
                  <a:gd name="T43" fmla="*/ 37 h 87"/>
                  <a:gd name="T44" fmla="*/ 193 w 251"/>
                  <a:gd name="T45" fmla="*/ 10 h 87"/>
                  <a:gd name="T46" fmla="*/ 215 w 251"/>
                  <a:gd name="T47" fmla="*/ 10 h 87"/>
                  <a:gd name="T48" fmla="*/ 215 w 251"/>
                  <a:gd name="T49" fmla="*/ 37 h 87"/>
                  <a:gd name="T50" fmla="*/ 219 w 251"/>
                  <a:gd name="T51" fmla="*/ 37 h 87"/>
                  <a:gd name="T52" fmla="*/ 219 w 251"/>
                  <a:gd name="T53" fmla="*/ 12 h 87"/>
                  <a:gd name="T54" fmla="*/ 241 w 251"/>
                  <a:gd name="T55" fmla="*/ 37 h 87"/>
                  <a:gd name="T56" fmla="*/ 219 w 251"/>
                  <a:gd name="T57" fmla="*/ 3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1" h="87">
                    <a:moveTo>
                      <a:pt x="217" y="0"/>
                    </a:moveTo>
                    <a:cubicBezTo>
                      <a:pt x="174" y="0"/>
                      <a:pt x="174" y="0"/>
                      <a:pt x="174" y="0"/>
                    </a:cubicBezTo>
                    <a:cubicBezTo>
                      <a:pt x="171" y="0"/>
                      <a:pt x="169" y="20"/>
                      <a:pt x="169" y="43"/>
                    </a:cubicBezTo>
                    <a:cubicBezTo>
                      <a:pt x="157" y="43"/>
                      <a:pt x="157" y="43"/>
                      <a:pt x="157" y="43"/>
                    </a:cubicBezTo>
                    <a:cubicBezTo>
                      <a:pt x="149" y="43"/>
                      <a:pt x="143" y="49"/>
                      <a:pt x="143" y="57"/>
                    </a:cubicBezTo>
                    <a:cubicBezTo>
                      <a:pt x="143" y="59"/>
                      <a:pt x="144" y="60"/>
                      <a:pt x="144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5" y="62"/>
                      <a:pt x="0" y="67"/>
                      <a:pt x="0" y="74"/>
                    </a:cubicBezTo>
                    <a:cubicBezTo>
                      <a:pt x="0" y="82"/>
                      <a:pt x="5" y="87"/>
                      <a:pt x="12" y="87"/>
                    </a:cubicBezTo>
                    <a:cubicBezTo>
                      <a:pt x="22" y="87"/>
                      <a:pt x="22" y="87"/>
                      <a:pt x="22" y="87"/>
                    </a:cubicBezTo>
                    <a:cubicBezTo>
                      <a:pt x="25" y="78"/>
                      <a:pt x="35" y="70"/>
                      <a:pt x="45" y="70"/>
                    </a:cubicBezTo>
                    <a:cubicBezTo>
                      <a:pt x="56" y="70"/>
                      <a:pt x="66" y="78"/>
                      <a:pt x="69" y="87"/>
                    </a:cubicBezTo>
                    <a:cubicBezTo>
                      <a:pt x="174" y="87"/>
                      <a:pt x="174" y="87"/>
                      <a:pt x="174" y="87"/>
                    </a:cubicBezTo>
                    <a:cubicBezTo>
                      <a:pt x="179" y="87"/>
                      <a:pt x="179" y="87"/>
                      <a:pt x="179" y="87"/>
                    </a:cubicBezTo>
                    <a:cubicBezTo>
                      <a:pt x="187" y="87"/>
                      <a:pt x="187" y="87"/>
                      <a:pt x="187" y="87"/>
                    </a:cubicBezTo>
                    <a:cubicBezTo>
                      <a:pt x="190" y="78"/>
                      <a:pt x="199" y="70"/>
                      <a:pt x="210" y="70"/>
                    </a:cubicBezTo>
                    <a:cubicBezTo>
                      <a:pt x="221" y="70"/>
                      <a:pt x="230" y="78"/>
                      <a:pt x="233" y="87"/>
                    </a:cubicBezTo>
                    <a:cubicBezTo>
                      <a:pt x="245" y="87"/>
                      <a:pt x="245" y="87"/>
                      <a:pt x="245" y="87"/>
                    </a:cubicBezTo>
                    <a:cubicBezTo>
                      <a:pt x="248" y="87"/>
                      <a:pt x="251" y="68"/>
                      <a:pt x="251" y="44"/>
                    </a:cubicBezTo>
                    <a:cubicBezTo>
                      <a:pt x="251" y="20"/>
                      <a:pt x="220" y="0"/>
                      <a:pt x="217" y="0"/>
                    </a:cubicBezTo>
                    <a:close/>
                    <a:moveTo>
                      <a:pt x="215" y="37"/>
                    </a:moveTo>
                    <a:cubicBezTo>
                      <a:pt x="193" y="37"/>
                      <a:pt x="193" y="37"/>
                      <a:pt x="193" y="37"/>
                    </a:cubicBezTo>
                    <a:cubicBezTo>
                      <a:pt x="193" y="10"/>
                      <a:pt x="193" y="10"/>
                      <a:pt x="193" y="10"/>
                    </a:cubicBezTo>
                    <a:cubicBezTo>
                      <a:pt x="215" y="10"/>
                      <a:pt x="215" y="10"/>
                      <a:pt x="215" y="10"/>
                    </a:cubicBezTo>
                    <a:lnTo>
                      <a:pt x="215" y="37"/>
                    </a:lnTo>
                    <a:close/>
                    <a:moveTo>
                      <a:pt x="219" y="37"/>
                    </a:moveTo>
                    <a:cubicBezTo>
                      <a:pt x="219" y="12"/>
                      <a:pt x="219" y="12"/>
                      <a:pt x="219" y="12"/>
                    </a:cubicBezTo>
                    <a:cubicBezTo>
                      <a:pt x="225" y="15"/>
                      <a:pt x="237" y="25"/>
                      <a:pt x="241" y="37"/>
                    </a:cubicBezTo>
                    <a:lnTo>
                      <a:pt x="21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168"/>
              <p:cNvSpPr>
                <a:spLocks noEditPoints="1"/>
              </p:cNvSpPr>
              <p:nvPr/>
            </p:nvSpPr>
            <p:spPr bwMode="auto">
              <a:xfrm>
                <a:off x="5106988" y="439738"/>
                <a:ext cx="504825" cy="187325"/>
              </a:xfrm>
              <a:custGeom>
                <a:avLst/>
                <a:gdLst>
                  <a:gd name="T0" fmla="*/ 6 w 134"/>
                  <a:gd name="T1" fmla="*/ 47 h 49"/>
                  <a:gd name="T2" fmla="*/ 19 w 134"/>
                  <a:gd name="T3" fmla="*/ 34 h 49"/>
                  <a:gd name="T4" fmla="*/ 31 w 134"/>
                  <a:gd name="T5" fmla="*/ 49 h 49"/>
                  <a:gd name="T6" fmla="*/ 96 w 134"/>
                  <a:gd name="T7" fmla="*/ 49 h 49"/>
                  <a:gd name="T8" fmla="*/ 111 w 134"/>
                  <a:gd name="T9" fmla="*/ 34 h 49"/>
                  <a:gd name="T10" fmla="*/ 121 w 134"/>
                  <a:gd name="T11" fmla="*/ 49 h 49"/>
                  <a:gd name="T12" fmla="*/ 128 w 134"/>
                  <a:gd name="T13" fmla="*/ 49 h 49"/>
                  <a:gd name="T14" fmla="*/ 132 w 134"/>
                  <a:gd name="T15" fmla="*/ 36 h 49"/>
                  <a:gd name="T16" fmla="*/ 130 w 134"/>
                  <a:gd name="T17" fmla="*/ 31 h 49"/>
                  <a:gd name="T18" fmla="*/ 105 w 134"/>
                  <a:gd name="T19" fmla="*/ 19 h 49"/>
                  <a:gd name="T20" fmla="*/ 82 w 134"/>
                  <a:gd name="T21" fmla="*/ 5 h 49"/>
                  <a:gd name="T22" fmla="*/ 81 w 134"/>
                  <a:gd name="T23" fmla="*/ 4 h 49"/>
                  <a:gd name="T24" fmla="*/ 79 w 134"/>
                  <a:gd name="T25" fmla="*/ 4 h 49"/>
                  <a:gd name="T26" fmla="*/ 78 w 134"/>
                  <a:gd name="T27" fmla="*/ 3 h 49"/>
                  <a:gd name="T28" fmla="*/ 76 w 134"/>
                  <a:gd name="T29" fmla="*/ 3 h 49"/>
                  <a:gd name="T30" fmla="*/ 25 w 134"/>
                  <a:gd name="T31" fmla="*/ 0 h 49"/>
                  <a:gd name="T32" fmla="*/ 16 w 134"/>
                  <a:gd name="T33" fmla="*/ 4 h 49"/>
                  <a:gd name="T34" fmla="*/ 5 w 134"/>
                  <a:gd name="T35" fmla="*/ 18 h 49"/>
                  <a:gd name="T36" fmla="*/ 3 w 134"/>
                  <a:gd name="T37" fmla="*/ 31 h 49"/>
                  <a:gd name="T38" fmla="*/ 2 w 134"/>
                  <a:gd name="T39" fmla="*/ 33 h 49"/>
                  <a:gd name="T40" fmla="*/ 0 w 134"/>
                  <a:gd name="T41" fmla="*/ 35 h 49"/>
                  <a:gd name="T42" fmla="*/ 6 w 134"/>
                  <a:gd name="T43" fmla="*/ 47 h 49"/>
                  <a:gd name="T44" fmla="*/ 56 w 134"/>
                  <a:gd name="T45" fmla="*/ 3 h 49"/>
                  <a:gd name="T46" fmla="*/ 90 w 134"/>
                  <a:gd name="T47" fmla="*/ 16 h 49"/>
                  <a:gd name="T48" fmla="*/ 90 w 134"/>
                  <a:gd name="T49" fmla="*/ 20 h 49"/>
                  <a:gd name="T50" fmla="*/ 56 w 134"/>
                  <a:gd name="T51" fmla="*/ 19 h 49"/>
                  <a:gd name="T52" fmla="*/ 53 w 134"/>
                  <a:gd name="T53" fmla="*/ 5 h 49"/>
                  <a:gd name="T54" fmla="*/ 56 w 134"/>
                  <a:gd name="T55" fmla="*/ 3 h 49"/>
                  <a:gd name="T56" fmla="*/ 22 w 134"/>
                  <a:gd name="T57" fmla="*/ 7 h 49"/>
                  <a:gd name="T58" fmla="*/ 29 w 134"/>
                  <a:gd name="T59" fmla="*/ 3 h 49"/>
                  <a:gd name="T60" fmla="*/ 46 w 134"/>
                  <a:gd name="T61" fmla="*/ 3 h 49"/>
                  <a:gd name="T62" fmla="*/ 48 w 134"/>
                  <a:gd name="T63" fmla="*/ 5 h 49"/>
                  <a:gd name="T64" fmla="*/ 49 w 134"/>
                  <a:gd name="T65" fmla="*/ 19 h 49"/>
                  <a:gd name="T66" fmla="*/ 18 w 134"/>
                  <a:gd name="T67" fmla="*/ 18 h 49"/>
                  <a:gd name="T68" fmla="*/ 22 w 134"/>
                  <a:gd name="T69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4" h="49">
                    <a:moveTo>
                      <a:pt x="6" y="47"/>
                    </a:moveTo>
                    <a:cubicBezTo>
                      <a:pt x="7" y="32"/>
                      <a:pt x="19" y="34"/>
                      <a:pt x="19" y="34"/>
                    </a:cubicBezTo>
                    <a:cubicBezTo>
                      <a:pt x="31" y="34"/>
                      <a:pt x="31" y="49"/>
                      <a:pt x="31" y="49"/>
                    </a:cubicBezTo>
                    <a:cubicBezTo>
                      <a:pt x="96" y="49"/>
                      <a:pt x="96" y="49"/>
                      <a:pt x="96" y="49"/>
                    </a:cubicBezTo>
                    <a:cubicBezTo>
                      <a:pt x="98" y="31"/>
                      <a:pt x="111" y="34"/>
                      <a:pt x="111" y="34"/>
                    </a:cubicBezTo>
                    <a:cubicBezTo>
                      <a:pt x="122" y="34"/>
                      <a:pt x="121" y="49"/>
                      <a:pt x="121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34" y="48"/>
                      <a:pt x="132" y="36"/>
                      <a:pt x="132" y="36"/>
                    </a:cubicBezTo>
                    <a:cubicBezTo>
                      <a:pt x="132" y="34"/>
                      <a:pt x="130" y="31"/>
                      <a:pt x="130" y="31"/>
                    </a:cubicBezTo>
                    <a:cubicBezTo>
                      <a:pt x="125" y="22"/>
                      <a:pt x="105" y="19"/>
                      <a:pt x="105" y="19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65" y="0"/>
                      <a:pt x="25" y="0"/>
                      <a:pt x="25" y="0"/>
                    </a:cubicBezTo>
                    <a:cubicBezTo>
                      <a:pt x="19" y="0"/>
                      <a:pt x="16" y="4"/>
                      <a:pt x="16" y="4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2" y="21"/>
                      <a:pt x="3" y="31"/>
                      <a:pt x="3" y="31"/>
                    </a:cubicBezTo>
                    <a:cubicBezTo>
                      <a:pt x="3" y="32"/>
                      <a:pt x="2" y="33"/>
                      <a:pt x="2" y="33"/>
                    </a:cubicBezTo>
                    <a:cubicBezTo>
                      <a:pt x="0" y="33"/>
                      <a:pt x="0" y="35"/>
                      <a:pt x="0" y="35"/>
                    </a:cubicBezTo>
                    <a:cubicBezTo>
                      <a:pt x="0" y="48"/>
                      <a:pt x="6" y="47"/>
                      <a:pt x="6" y="47"/>
                    </a:cubicBezTo>
                    <a:close/>
                    <a:moveTo>
                      <a:pt x="56" y="3"/>
                    </a:moveTo>
                    <a:cubicBezTo>
                      <a:pt x="83" y="3"/>
                      <a:pt x="90" y="16"/>
                      <a:pt x="90" y="16"/>
                    </a:cubicBezTo>
                    <a:cubicBezTo>
                      <a:pt x="93" y="20"/>
                      <a:pt x="90" y="20"/>
                      <a:pt x="90" y="20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3"/>
                      <a:pt x="56" y="3"/>
                      <a:pt x="56" y="3"/>
                    </a:cubicBezTo>
                    <a:close/>
                    <a:moveTo>
                      <a:pt x="22" y="7"/>
                    </a:moveTo>
                    <a:cubicBezTo>
                      <a:pt x="25" y="3"/>
                      <a:pt x="29" y="3"/>
                      <a:pt x="29" y="3"/>
                    </a:cubicBezTo>
                    <a:cubicBezTo>
                      <a:pt x="29" y="3"/>
                      <a:pt x="44" y="3"/>
                      <a:pt x="46" y="3"/>
                    </a:cubicBezTo>
                    <a:cubicBezTo>
                      <a:pt x="48" y="3"/>
                      <a:pt x="48" y="5"/>
                      <a:pt x="48" y="5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3"/>
                      <a:pt x="22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169"/>
              <p:cNvSpPr>
                <a:spLocks noEditPoints="1"/>
              </p:cNvSpPr>
              <p:nvPr/>
            </p:nvSpPr>
            <p:spPr bwMode="auto">
              <a:xfrm>
                <a:off x="5480050" y="581025"/>
                <a:ext cx="74613" cy="76200"/>
              </a:xfrm>
              <a:custGeom>
                <a:avLst/>
                <a:gdLst>
                  <a:gd name="T0" fmla="*/ 10 w 20"/>
                  <a:gd name="T1" fmla="*/ 0 h 20"/>
                  <a:gd name="T2" fmla="*/ 0 w 20"/>
                  <a:gd name="T3" fmla="*/ 10 h 20"/>
                  <a:gd name="T4" fmla="*/ 10 w 20"/>
                  <a:gd name="T5" fmla="*/ 20 h 20"/>
                  <a:gd name="T6" fmla="*/ 20 w 20"/>
                  <a:gd name="T7" fmla="*/ 10 h 20"/>
                  <a:gd name="T8" fmla="*/ 10 w 20"/>
                  <a:gd name="T9" fmla="*/ 0 h 20"/>
                  <a:gd name="T10" fmla="*/ 10 w 20"/>
                  <a:gd name="T11" fmla="*/ 15 h 20"/>
                  <a:gd name="T12" fmla="*/ 5 w 20"/>
                  <a:gd name="T13" fmla="*/ 10 h 20"/>
                  <a:gd name="T14" fmla="*/ 10 w 20"/>
                  <a:gd name="T15" fmla="*/ 5 h 20"/>
                  <a:gd name="T16" fmla="*/ 15 w 20"/>
                  <a:gd name="T17" fmla="*/ 10 h 20"/>
                  <a:gd name="T18" fmla="*/ 10 w 20"/>
                  <a:gd name="T1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15" y="20"/>
                      <a:pt x="20" y="16"/>
                      <a:pt x="20" y="10"/>
                    </a:cubicBezTo>
                    <a:cubicBezTo>
                      <a:pt x="20" y="5"/>
                      <a:pt x="15" y="0"/>
                      <a:pt x="10" y="0"/>
                    </a:cubicBezTo>
                    <a:close/>
                    <a:moveTo>
                      <a:pt x="10" y="15"/>
                    </a:moveTo>
                    <a:cubicBezTo>
                      <a:pt x="7" y="15"/>
                      <a:pt x="5" y="13"/>
                      <a:pt x="5" y="10"/>
                    </a:cubicBezTo>
                    <a:cubicBezTo>
                      <a:pt x="5" y="7"/>
                      <a:pt x="7" y="5"/>
                      <a:pt x="10" y="5"/>
                    </a:cubicBezTo>
                    <a:cubicBezTo>
                      <a:pt x="13" y="5"/>
                      <a:pt x="15" y="7"/>
                      <a:pt x="15" y="10"/>
                    </a:cubicBezTo>
                    <a:cubicBezTo>
                      <a:pt x="15" y="13"/>
                      <a:pt x="13" y="15"/>
                      <a:pt x="1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170"/>
              <p:cNvSpPr>
                <a:spLocks noEditPoints="1"/>
              </p:cNvSpPr>
              <p:nvPr/>
            </p:nvSpPr>
            <p:spPr bwMode="auto">
              <a:xfrm>
                <a:off x="5140325" y="581025"/>
                <a:ext cx="76200" cy="76200"/>
              </a:xfrm>
              <a:custGeom>
                <a:avLst/>
                <a:gdLst>
                  <a:gd name="T0" fmla="*/ 10 w 20"/>
                  <a:gd name="T1" fmla="*/ 0 h 20"/>
                  <a:gd name="T2" fmla="*/ 0 w 20"/>
                  <a:gd name="T3" fmla="*/ 10 h 20"/>
                  <a:gd name="T4" fmla="*/ 10 w 20"/>
                  <a:gd name="T5" fmla="*/ 20 h 20"/>
                  <a:gd name="T6" fmla="*/ 20 w 20"/>
                  <a:gd name="T7" fmla="*/ 10 h 20"/>
                  <a:gd name="T8" fmla="*/ 10 w 20"/>
                  <a:gd name="T9" fmla="*/ 0 h 20"/>
                  <a:gd name="T10" fmla="*/ 10 w 20"/>
                  <a:gd name="T11" fmla="*/ 15 h 20"/>
                  <a:gd name="T12" fmla="*/ 5 w 20"/>
                  <a:gd name="T13" fmla="*/ 10 h 20"/>
                  <a:gd name="T14" fmla="*/ 10 w 20"/>
                  <a:gd name="T15" fmla="*/ 5 h 20"/>
                  <a:gd name="T16" fmla="*/ 15 w 20"/>
                  <a:gd name="T17" fmla="*/ 10 h 20"/>
                  <a:gd name="T18" fmla="*/ 10 w 20"/>
                  <a:gd name="T1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15" y="20"/>
                      <a:pt x="20" y="16"/>
                      <a:pt x="20" y="10"/>
                    </a:cubicBezTo>
                    <a:cubicBezTo>
                      <a:pt x="20" y="5"/>
                      <a:pt x="15" y="0"/>
                      <a:pt x="10" y="0"/>
                    </a:cubicBezTo>
                    <a:close/>
                    <a:moveTo>
                      <a:pt x="10" y="15"/>
                    </a:moveTo>
                    <a:cubicBezTo>
                      <a:pt x="7" y="15"/>
                      <a:pt x="5" y="13"/>
                      <a:pt x="5" y="10"/>
                    </a:cubicBezTo>
                    <a:cubicBezTo>
                      <a:pt x="5" y="7"/>
                      <a:pt x="7" y="5"/>
                      <a:pt x="10" y="5"/>
                    </a:cubicBezTo>
                    <a:cubicBezTo>
                      <a:pt x="12" y="5"/>
                      <a:pt x="15" y="7"/>
                      <a:pt x="15" y="10"/>
                    </a:cubicBezTo>
                    <a:cubicBezTo>
                      <a:pt x="15" y="13"/>
                      <a:pt x="12" y="15"/>
                      <a:pt x="1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1" name="그룹 20"/>
          <p:cNvGrpSpPr/>
          <p:nvPr/>
        </p:nvGrpSpPr>
        <p:grpSpPr>
          <a:xfrm>
            <a:off x="5238253" y="2045368"/>
            <a:ext cx="2160000" cy="2160000"/>
            <a:chOff x="5238253" y="2045368"/>
            <a:chExt cx="2160000" cy="2160000"/>
          </a:xfrm>
        </p:grpSpPr>
        <p:sp>
          <p:nvSpPr>
            <p:cNvPr id="2" name="타원 1"/>
            <p:cNvSpPr/>
            <p:nvPr/>
          </p:nvSpPr>
          <p:spPr>
            <a:xfrm>
              <a:off x="5238253" y="2045368"/>
              <a:ext cx="2160000" cy="2160000"/>
            </a:xfrm>
            <a:prstGeom prst="ellipse">
              <a:avLst/>
            </a:prstGeom>
            <a:solidFill>
              <a:srgbClr val="009DD9"/>
            </a:solidFill>
            <a:ln w="120650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5478125" y="2697480"/>
              <a:ext cx="1680256" cy="980100"/>
              <a:chOff x="3532188" y="315913"/>
              <a:chExt cx="1077913" cy="54451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Oval 171"/>
              <p:cNvSpPr>
                <a:spLocks noChangeArrowheads="1"/>
              </p:cNvSpPr>
              <p:nvPr/>
            </p:nvSpPr>
            <p:spPr bwMode="auto">
              <a:xfrm>
                <a:off x="4387851" y="727075"/>
                <a:ext cx="131763" cy="1333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Oval 172"/>
              <p:cNvSpPr>
                <a:spLocks noChangeArrowheads="1"/>
              </p:cNvSpPr>
              <p:nvPr/>
            </p:nvSpPr>
            <p:spPr bwMode="auto">
              <a:xfrm>
                <a:off x="3675063" y="727075"/>
                <a:ext cx="131763" cy="1333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73"/>
              <p:cNvSpPr>
                <a:spLocks noEditPoints="1"/>
              </p:cNvSpPr>
              <p:nvPr/>
            </p:nvSpPr>
            <p:spPr bwMode="auto">
              <a:xfrm>
                <a:off x="3532188" y="315913"/>
                <a:ext cx="1077913" cy="449263"/>
              </a:xfrm>
              <a:custGeom>
                <a:avLst/>
                <a:gdLst>
                  <a:gd name="T0" fmla="*/ 278 w 286"/>
                  <a:gd name="T1" fmla="*/ 103 h 117"/>
                  <a:gd name="T2" fmla="*/ 278 w 286"/>
                  <a:gd name="T3" fmla="*/ 77 h 117"/>
                  <a:gd name="T4" fmla="*/ 272 w 286"/>
                  <a:gd name="T5" fmla="*/ 70 h 117"/>
                  <a:gd name="T6" fmla="*/ 254 w 286"/>
                  <a:gd name="T7" fmla="*/ 69 h 117"/>
                  <a:gd name="T8" fmla="*/ 215 w 286"/>
                  <a:gd name="T9" fmla="*/ 33 h 117"/>
                  <a:gd name="T10" fmla="*/ 199 w 286"/>
                  <a:gd name="T11" fmla="*/ 3 h 117"/>
                  <a:gd name="T12" fmla="*/ 146 w 286"/>
                  <a:gd name="T13" fmla="*/ 0 h 117"/>
                  <a:gd name="T14" fmla="*/ 47 w 286"/>
                  <a:gd name="T15" fmla="*/ 0 h 117"/>
                  <a:gd name="T16" fmla="*/ 1 w 286"/>
                  <a:gd name="T17" fmla="*/ 38 h 117"/>
                  <a:gd name="T18" fmla="*/ 1 w 286"/>
                  <a:gd name="T19" fmla="*/ 80 h 117"/>
                  <a:gd name="T20" fmla="*/ 2 w 286"/>
                  <a:gd name="T21" fmla="*/ 108 h 117"/>
                  <a:gd name="T22" fmla="*/ 23 w 286"/>
                  <a:gd name="T23" fmla="*/ 117 h 117"/>
                  <a:gd name="T24" fmla="*/ 33 w 286"/>
                  <a:gd name="T25" fmla="*/ 117 h 117"/>
                  <a:gd name="T26" fmla="*/ 55 w 286"/>
                  <a:gd name="T27" fmla="*/ 101 h 117"/>
                  <a:gd name="T28" fmla="*/ 78 w 286"/>
                  <a:gd name="T29" fmla="*/ 117 h 117"/>
                  <a:gd name="T30" fmla="*/ 180 w 286"/>
                  <a:gd name="T31" fmla="*/ 117 h 117"/>
                  <a:gd name="T32" fmla="*/ 185 w 286"/>
                  <a:gd name="T33" fmla="*/ 117 h 117"/>
                  <a:gd name="T34" fmla="*/ 223 w 286"/>
                  <a:gd name="T35" fmla="*/ 117 h 117"/>
                  <a:gd name="T36" fmla="*/ 245 w 286"/>
                  <a:gd name="T37" fmla="*/ 101 h 117"/>
                  <a:gd name="T38" fmla="*/ 267 w 286"/>
                  <a:gd name="T39" fmla="*/ 117 h 117"/>
                  <a:gd name="T40" fmla="*/ 273 w 286"/>
                  <a:gd name="T41" fmla="*/ 117 h 117"/>
                  <a:gd name="T42" fmla="*/ 275 w 286"/>
                  <a:gd name="T43" fmla="*/ 117 h 117"/>
                  <a:gd name="T44" fmla="*/ 277 w 286"/>
                  <a:gd name="T45" fmla="*/ 116 h 117"/>
                  <a:gd name="T46" fmla="*/ 279 w 286"/>
                  <a:gd name="T47" fmla="*/ 115 h 117"/>
                  <a:gd name="T48" fmla="*/ 281 w 286"/>
                  <a:gd name="T49" fmla="*/ 114 h 117"/>
                  <a:gd name="T50" fmla="*/ 278 w 286"/>
                  <a:gd name="T51" fmla="*/ 103 h 117"/>
                  <a:gd name="T52" fmla="*/ 44 w 286"/>
                  <a:gd name="T53" fmla="*/ 93 h 117"/>
                  <a:gd name="T54" fmla="*/ 17 w 286"/>
                  <a:gd name="T55" fmla="*/ 93 h 117"/>
                  <a:gd name="T56" fmla="*/ 15 w 286"/>
                  <a:gd name="T57" fmla="*/ 91 h 117"/>
                  <a:gd name="T58" fmla="*/ 17 w 286"/>
                  <a:gd name="T59" fmla="*/ 89 h 117"/>
                  <a:gd name="T60" fmla="*/ 44 w 286"/>
                  <a:gd name="T61" fmla="*/ 89 h 117"/>
                  <a:gd name="T62" fmla="*/ 46 w 286"/>
                  <a:gd name="T63" fmla="*/ 91 h 117"/>
                  <a:gd name="T64" fmla="*/ 44 w 286"/>
                  <a:gd name="T65" fmla="*/ 93 h 117"/>
                  <a:gd name="T66" fmla="*/ 44 w 286"/>
                  <a:gd name="T67" fmla="*/ 85 h 117"/>
                  <a:gd name="T68" fmla="*/ 17 w 286"/>
                  <a:gd name="T69" fmla="*/ 85 h 117"/>
                  <a:gd name="T70" fmla="*/ 15 w 286"/>
                  <a:gd name="T71" fmla="*/ 83 h 117"/>
                  <a:gd name="T72" fmla="*/ 17 w 286"/>
                  <a:gd name="T73" fmla="*/ 82 h 117"/>
                  <a:gd name="T74" fmla="*/ 44 w 286"/>
                  <a:gd name="T75" fmla="*/ 82 h 117"/>
                  <a:gd name="T76" fmla="*/ 46 w 286"/>
                  <a:gd name="T77" fmla="*/ 83 h 117"/>
                  <a:gd name="T78" fmla="*/ 44 w 286"/>
                  <a:gd name="T79" fmla="*/ 85 h 117"/>
                  <a:gd name="T80" fmla="*/ 44 w 286"/>
                  <a:gd name="T81" fmla="*/ 78 h 117"/>
                  <a:gd name="T82" fmla="*/ 17 w 286"/>
                  <a:gd name="T83" fmla="*/ 78 h 117"/>
                  <a:gd name="T84" fmla="*/ 15 w 286"/>
                  <a:gd name="T85" fmla="*/ 76 h 117"/>
                  <a:gd name="T86" fmla="*/ 17 w 286"/>
                  <a:gd name="T87" fmla="*/ 74 h 117"/>
                  <a:gd name="T88" fmla="*/ 44 w 286"/>
                  <a:gd name="T89" fmla="*/ 74 h 117"/>
                  <a:gd name="T90" fmla="*/ 46 w 286"/>
                  <a:gd name="T91" fmla="*/ 76 h 117"/>
                  <a:gd name="T92" fmla="*/ 44 w 286"/>
                  <a:gd name="T93" fmla="*/ 78 h 117"/>
                  <a:gd name="T94" fmla="*/ 219 w 286"/>
                  <a:gd name="T95" fmla="*/ 68 h 117"/>
                  <a:gd name="T96" fmla="*/ 199 w 286"/>
                  <a:gd name="T97" fmla="*/ 68 h 117"/>
                  <a:gd name="T98" fmla="*/ 199 w 286"/>
                  <a:gd name="T99" fmla="*/ 42 h 117"/>
                  <a:gd name="T100" fmla="*/ 219 w 286"/>
                  <a:gd name="T101" fmla="*/ 42 h 117"/>
                  <a:gd name="T102" fmla="*/ 219 w 286"/>
                  <a:gd name="T103" fmla="*/ 68 h 117"/>
                  <a:gd name="T104" fmla="*/ 223 w 286"/>
                  <a:gd name="T105" fmla="*/ 68 h 117"/>
                  <a:gd name="T106" fmla="*/ 223 w 286"/>
                  <a:gd name="T107" fmla="*/ 44 h 117"/>
                  <a:gd name="T108" fmla="*/ 245 w 286"/>
                  <a:gd name="T109" fmla="*/ 68 h 117"/>
                  <a:gd name="T110" fmla="*/ 223 w 286"/>
                  <a:gd name="T111" fmla="*/ 6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6" h="117">
                    <a:moveTo>
                      <a:pt x="278" y="103"/>
                    </a:moveTo>
                    <a:cubicBezTo>
                      <a:pt x="278" y="103"/>
                      <a:pt x="279" y="83"/>
                      <a:pt x="278" y="77"/>
                    </a:cubicBezTo>
                    <a:cubicBezTo>
                      <a:pt x="278" y="71"/>
                      <a:pt x="272" y="70"/>
                      <a:pt x="272" y="70"/>
                    </a:cubicBezTo>
                    <a:cubicBezTo>
                      <a:pt x="254" y="69"/>
                      <a:pt x="254" y="69"/>
                      <a:pt x="254" y="69"/>
                    </a:cubicBezTo>
                    <a:cubicBezTo>
                      <a:pt x="249" y="49"/>
                      <a:pt x="227" y="33"/>
                      <a:pt x="215" y="33"/>
                    </a:cubicBezTo>
                    <a:cubicBezTo>
                      <a:pt x="215" y="33"/>
                      <a:pt x="215" y="8"/>
                      <a:pt x="199" y="3"/>
                    </a:cubicBezTo>
                    <a:cubicBezTo>
                      <a:pt x="189" y="0"/>
                      <a:pt x="166" y="0"/>
                      <a:pt x="146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0" y="0"/>
                      <a:pt x="1" y="17"/>
                      <a:pt x="1" y="38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90"/>
                      <a:pt x="2" y="105"/>
                      <a:pt x="2" y="108"/>
                    </a:cubicBezTo>
                    <a:cubicBezTo>
                      <a:pt x="2" y="115"/>
                      <a:pt x="17" y="117"/>
                      <a:pt x="23" y="117"/>
                    </a:cubicBezTo>
                    <a:cubicBezTo>
                      <a:pt x="33" y="117"/>
                      <a:pt x="33" y="117"/>
                      <a:pt x="33" y="117"/>
                    </a:cubicBezTo>
                    <a:cubicBezTo>
                      <a:pt x="36" y="108"/>
                      <a:pt x="45" y="101"/>
                      <a:pt x="55" y="101"/>
                    </a:cubicBezTo>
                    <a:cubicBezTo>
                      <a:pt x="66" y="101"/>
                      <a:pt x="75" y="108"/>
                      <a:pt x="78" y="117"/>
                    </a:cubicBezTo>
                    <a:cubicBezTo>
                      <a:pt x="180" y="117"/>
                      <a:pt x="180" y="117"/>
                      <a:pt x="180" y="117"/>
                    </a:cubicBezTo>
                    <a:cubicBezTo>
                      <a:pt x="185" y="117"/>
                      <a:pt x="185" y="117"/>
                      <a:pt x="185" y="117"/>
                    </a:cubicBezTo>
                    <a:cubicBezTo>
                      <a:pt x="223" y="117"/>
                      <a:pt x="223" y="117"/>
                      <a:pt x="223" y="117"/>
                    </a:cubicBezTo>
                    <a:cubicBezTo>
                      <a:pt x="226" y="108"/>
                      <a:pt x="235" y="101"/>
                      <a:pt x="245" y="101"/>
                    </a:cubicBezTo>
                    <a:cubicBezTo>
                      <a:pt x="255" y="101"/>
                      <a:pt x="264" y="108"/>
                      <a:pt x="267" y="117"/>
                    </a:cubicBezTo>
                    <a:cubicBezTo>
                      <a:pt x="273" y="117"/>
                      <a:pt x="273" y="117"/>
                      <a:pt x="273" y="117"/>
                    </a:cubicBezTo>
                    <a:cubicBezTo>
                      <a:pt x="275" y="117"/>
                      <a:pt x="275" y="117"/>
                      <a:pt x="275" y="117"/>
                    </a:cubicBezTo>
                    <a:cubicBezTo>
                      <a:pt x="277" y="116"/>
                      <a:pt x="277" y="116"/>
                      <a:pt x="277" y="116"/>
                    </a:cubicBezTo>
                    <a:cubicBezTo>
                      <a:pt x="279" y="115"/>
                      <a:pt x="279" y="115"/>
                      <a:pt x="279" y="115"/>
                    </a:cubicBezTo>
                    <a:cubicBezTo>
                      <a:pt x="281" y="114"/>
                      <a:pt x="281" y="114"/>
                      <a:pt x="281" y="114"/>
                    </a:cubicBezTo>
                    <a:cubicBezTo>
                      <a:pt x="286" y="107"/>
                      <a:pt x="278" y="103"/>
                      <a:pt x="278" y="103"/>
                    </a:cubicBezTo>
                    <a:close/>
                    <a:moveTo>
                      <a:pt x="44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6" y="93"/>
                      <a:pt x="15" y="92"/>
                      <a:pt x="15" y="91"/>
                    </a:cubicBezTo>
                    <a:cubicBezTo>
                      <a:pt x="15" y="90"/>
                      <a:pt x="16" y="89"/>
                      <a:pt x="17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5" y="89"/>
                      <a:pt x="46" y="90"/>
                      <a:pt x="46" y="91"/>
                    </a:cubicBezTo>
                    <a:cubicBezTo>
                      <a:pt x="46" y="92"/>
                      <a:pt x="45" y="93"/>
                      <a:pt x="44" y="93"/>
                    </a:cubicBezTo>
                    <a:close/>
                    <a:moveTo>
                      <a:pt x="44" y="85"/>
                    </a:moveTo>
                    <a:cubicBezTo>
                      <a:pt x="17" y="85"/>
                      <a:pt x="17" y="85"/>
                      <a:pt x="17" y="85"/>
                    </a:cubicBezTo>
                    <a:cubicBezTo>
                      <a:pt x="16" y="85"/>
                      <a:pt x="15" y="85"/>
                      <a:pt x="15" y="83"/>
                    </a:cubicBezTo>
                    <a:cubicBezTo>
                      <a:pt x="15" y="82"/>
                      <a:pt x="16" y="82"/>
                      <a:pt x="17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5" y="82"/>
                      <a:pt x="46" y="82"/>
                      <a:pt x="46" y="83"/>
                    </a:cubicBezTo>
                    <a:cubicBezTo>
                      <a:pt x="46" y="85"/>
                      <a:pt x="45" y="85"/>
                      <a:pt x="44" y="85"/>
                    </a:cubicBezTo>
                    <a:close/>
                    <a:moveTo>
                      <a:pt x="44" y="78"/>
                    </a:moveTo>
                    <a:cubicBezTo>
                      <a:pt x="17" y="78"/>
                      <a:pt x="17" y="78"/>
                      <a:pt x="17" y="78"/>
                    </a:cubicBezTo>
                    <a:cubicBezTo>
                      <a:pt x="16" y="78"/>
                      <a:pt x="15" y="77"/>
                      <a:pt x="15" y="76"/>
                    </a:cubicBezTo>
                    <a:cubicBezTo>
                      <a:pt x="15" y="75"/>
                      <a:pt x="16" y="74"/>
                      <a:pt x="17" y="74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5" y="74"/>
                      <a:pt x="46" y="75"/>
                      <a:pt x="46" y="76"/>
                    </a:cubicBezTo>
                    <a:cubicBezTo>
                      <a:pt x="46" y="77"/>
                      <a:pt x="45" y="78"/>
                      <a:pt x="44" y="78"/>
                    </a:cubicBezTo>
                    <a:close/>
                    <a:moveTo>
                      <a:pt x="219" y="68"/>
                    </a:moveTo>
                    <a:cubicBezTo>
                      <a:pt x="199" y="68"/>
                      <a:pt x="199" y="68"/>
                      <a:pt x="199" y="68"/>
                    </a:cubicBezTo>
                    <a:cubicBezTo>
                      <a:pt x="199" y="42"/>
                      <a:pt x="199" y="42"/>
                      <a:pt x="199" y="42"/>
                    </a:cubicBezTo>
                    <a:cubicBezTo>
                      <a:pt x="219" y="42"/>
                      <a:pt x="219" y="42"/>
                      <a:pt x="219" y="42"/>
                    </a:cubicBezTo>
                    <a:lnTo>
                      <a:pt x="219" y="68"/>
                    </a:lnTo>
                    <a:close/>
                    <a:moveTo>
                      <a:pt x="223" y="68"/>
                    </a:moveTo>
                    <a:cubicBezTo>
                      <a:pt x="223" y="44"/>
                      <a:pt x="223" y="44"/>
                      <a:pt x="223" y="44"/>
                    </a:cubicBezTo>
                    <a:cubicBezTo>
                      <a:pt x="229" y="48"/>
                      <a:pt x="241" y="57"/>
                      <a:pt x="245" y="68"/>
                    </a:cubicBezTo>
                    <a:lnTo>
                      <a:pt x="223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720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 21"/>
          <p:cNvSpPr>
            <a:spLocks noEditPoints="1"/>
          </p:cNvSpPr>
          <p:nvPr/>
        </p:nvSpPr>
        <p:spPr bwMode="auto">
          <a:xfrm>
            <a:off x="5596190" y="4076245"/>
            <a:ext cx="1545059" cy="459252"/>
          </a:xfrm>
          <a:custGeom>
            <a:avLst/>
            <a:gdLst>
              <a:gd name="T0" fmla="*/ 716 w 781"/>
              <a:gd name="T1" fmla="*/ 122 h 232"/>
              <a:gd name="T2" fmla="*/ 682 w 781"/>
              <a:gd name="T3" fmla="*/ 122 h 232"/>
              <a:gd name="T4" fmla="*/ 682 w 781"/>
              <a:gd name="T5" fmla="*/ 120 h 232"/>
              <a:gd name="T6" fmla="*/ 682 w 781"/>
              <a:gd name="T7" fmla="*/ 78 h 232"/>
              <a:gd name="T8" fmla="*/ 658 w 781"/>
              <a:gd name="T9" fmla="*/ 48 h 232"/>
              <a:gd name="T10" fmla="*/ 658 w 781"/>
              <a:gd name="T11" fmla="*/ 24 h 232"/>
              <a:gd name="T12" fmla="*/ 661 w 781"/>
              <a:gd name="T13" fmla="*/ 24 h 232"/>
              <a:gd name="T14" fmla="*/ 663 w 781"/>
              <a:gd name="T15" fmla="*/ 19 h 232"/>
              <a:gd name="T16" fmla="*/ 661 w 781"/>
              <a:gd name="T17" fmla="*/ 14 h 232"/>
              <a:gd name="T18" fmla="*/ 658 w 781"/>
              <a:gd name="T19" fmla="*/ 14 h 232"/>
              <a:gd name="T20" fmla="*/ 658 w 781"/>
              <a:gd name="T21" fmla="*/ 7 h 232"/>
              <a:gd name="T22" fmla="*/ 651 w 781"/>
              <a:gd name="T23" fmla="*/ 0 h 232"/>
              <a:gd name="T24" fmla="*/ 644 w 781"/>
              <a:gd name="T25" fmla="*/ 7 h 232"/>
              <a:gd name="T26" fmla="*/ 644 w 781"/>
              <a:gd name="T27" fmla="*/ 14 h 232"/>
              <a:gd name="T28" fmla="*/ 640 w 781"/>
              <a:gd name="T29" fmla="*/ 14 h 232"/>
              <a:gd name="T30" fmla="*/ 638 w 781"/>
              <a:gd name="T31" fmla="*/ 19 h 232"/>
              <a:gd name="T32" fmla="*/ 640 w 781"/>
              <a:gd name="T33" fmla="*/ 24 h 232"/>
              <a:gd name="T34" fmla="*/ 644 w 781"/>
              <a:gd name="T35" fmla="*/ 24 h 232"/>
              <a:gd name="T36" fmla="*/ 644 w 781"/>
              <a:gd name="T37" fmla="*/ 48 h 232"/>
              <a:gd name="T38" fmla="*/ 619 w 781"/>
              <a:gd name="T39" fmla="*/ 78 h 232"/>
              <a:gd name="T40" fmla="*/ 619 w 781"/>
              <a:gd name="T41" fmla="*/ 120 h 232"/>
              <a:gd name="T42" fmla="*/ 619 w 781"/>
              <a:gd name="T43" fmla="*/ 122 h 232"/>
              <a:gd name="T44" fmla="*/ 572 w 781"/>
              <a:gd name="T45" fmla="*/ 122 h 232"/>
              <a:gd name="T46" fmla="*/ 570 w 781"/>
              <a:gd name="T47" fmla="*/ 131 h 232"/>
              <a:gd name="T48" fmla="*/ 537 w 781"/>
              <a:gd name="T49" fmla="*/ 163 h 232"/>
              <a:gd name="T50" fmla="*/ 461 w 781"/>
              <a:gd name="T51" fmla="*/ 163 h 232"/>
              <a:gd name="T52" fmla="*/ 461 w 781"/>
              <a:gd name="T53" fmla="*/ 115 h 232"/>
              <a:gd name="T54" fmla="*/ 407 w 781"/>
              <a:gd name="T55" fmla="*/ 61 h 232"/>
              <a:gd name="T56" fmla="*/ 255 w 781"/>
              <a:gd name="T57" fmla="*/ 61 h 232"/>
              <a:gd name="T58" fmla="*/ 255 w 781"/>
              <a:gd name="T59" fmla="*/ 55 h 232"/>
              <a:gd name="T60" fmla="*/ 226 w 781"/>
              <a:gd name="T61" fmla="*/ 26 h 232"/>
              <a:gd name="T62" fmla="*/ 190 w 781"/>
              <a:gd name="T63" fmla="*/ 26 h 232"/>
              <a:gd name="T64" fmla="*/ 162 w 781"/>
              <a:gd name="T65" fmla="*/ 55 h 232"/>
              <a:gd name="T66" fmla="*/ 162 w 781"/>
              <a:gd name="T67" fmla="*/ 61 h 232"/>
              <a:gd name="T68" fmla="*/ 148 w 781"/>
              <a:gd name="T69" fmla="*/ 61 h 232"/>
              <a:gd name="T70" fmla="*/ 94 w 781"/>
              <a:gd name="T71" fmla="*/ 115 h 232"/>
              <a:gd name="T72" fmla="*/ 93 w 781"/>
              <a:gd name="T73" fmla="*/ 163 h 232"/>
              <a:gd name="T74" fmla="*/ 7 w 781"/>
              <a:gd name="T75" fmla="*/ 163 h 232"/>
              <a:gd name="T76" fmla="*/ 2 w 781"/>
              <a:gd name="T77" fmla="*/ 167 h 232"/>
              <a:gd name="T78" fmla="*/ 0 w 781"/>
              <a:gd name="T79" fmla="*/ 177 h 232"/>
              <a:gd name="T80" fmla="*/ 55 w 781"/>
              <a:gd name="T81" fmla="*/ 232 h 232"/>
              <a:gd name="T82" fmla="*/ 640 w 781"/>
              <a:gd name="T83" fmla="*/ 232 h 232"/>
              <a:gd name="T84" fmla="*/ 645 w 781"/>
              <a:gd name="T85" fmla="*/ 232 h 232"/>
              <a:gd name="T86" fmla="*/ 650 w 781"/>
              <a:gd name="T87" fmla="*/ 227 h 232"/>
              <a:gd name="T88" fmla="*/ 742 w 781"/>
              <a:gd name="T89" fmla="*/ 139 h 232"/>
              <a:gd name="T90" fmla="*/ 716 w 781"/>
              <a:gd name="T91" fmla="*/ 122 h 232"/>
              <a:gd name="T92" fmla="*/ 638 w 781"/>
              <a:gd name="T93" fmla="*/ 211 h 232"/>
              <a:gd name="T94" fmla="*/ 40 w 781"/>
              <a:gd name="T95" fmla="*/ 211 h 232"/>
              <a:gd name="T96" fmla="*/ 36 w 781"/>
              <a:gd name="T97" fmla="*/ 207 h 232"/>
              <a:gd name="T98" fmla="*/ 40 w 781"/>
              <a:gd name="T99" fmla="*/ 203 h 232"/>
              <a:gd name="T100" fmla="*/ 638 w 781"/>
              <a:gd name="T101" fmla="*/ 203 h 232"/>
              <a:gd name="T102" fmla="*/ 642 w 781"/>
              <a:gd name="T103" fmla="*/ 207 h 232"/>
              <a:gd name="T104" fmla="*/ 638 w 781"/>
              <a:gd name="T105" fmla="*/ 211 h 232"/>
              <a:gd name="T106" fmla="*/ 641 w 781"/>
              <a:gd name="T107" fmla="*/ 168 h 232"/>
              <a:gd name="T108" fmla="*/ 596 w 781"/>
              <a:gd name="T109" fmla="*/ 168 h 232"/>
              <a:gd name="T110" fmla="*/ 587 w 781"/>
              <a:gd name="T111" fmla="*/ 158 h 232"/>
              <a:gd name="T112" fmla="*/ 596 w 781"/>
              <a:gd name="T113" fmla="*/ 149 h 232"/>
              <a:gd name="T114" fmla="*/ 638 w 781"/>
              <a:gd name="T115" fmla="*/ 149 h 232"/>
              <a:gd name="T116" fmla="*/ 647 w 781"/>
              <a:gd name="T117" fmla="*/ 151 h 232"/>
              <a:gd name="T118" fmla="*/ 651 w 781"/>
              <a:gd name="T119" fmla="*/ 158 h 232"/>
              <a:gd name="T120" fmla="*/ 641 w 781"/>
              <a:gd name="T121" fmla="*/ 168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81" h="232">
                <a:moveTo>
                  <a:pt x="716" y="122"/>
                </a:moveTo>
                <a:cubicBezTo>
                  <a:pt x="682" y="122"/>
                  <a:pt x="682" y="122"/>
                  <a:pt x="682" y="122"/>
                </a:cubicBezTo>
                <a:cubicBezTo>
                  <a:pt x="682" y="121"/>
                  <a:pt x="682" y="121"/>
                  <a:pt x="682" y="120"/>
                </a:cubicBezTo>
                <a:cubicBezTo>
                  <a:pt x="682" y="78"/>
                  <a:pt x="682" y="78"/>
                  <a:pt x="682" y="78"/>
                </a:cubicBezTo>
                <a:cubicBezTo>
                  <a:pt x="682" y="64"/>
                  <a:pt x="672" y="51"/>
                  <a:pt x="658" y="48"/>
                </a:cubicBezTo>
                <a:cubicBezTo>
                  <a:pt x="658" y="24"/>
                  <a:pt x="658" y="24"/>
                  <a:pt x="658" y="24"/>
                </a:cubicBezTo>
                <a:cubicBezTo>
                  <a:pt x="661" y="24"/>
                  <a:pt x="661" y="24"/>
                  <a:pt x="661" y="24"/>
                </a:cubicBezTo>
                <a:cubicBezTo>
                  <a:pt x="662" y="24"/>
                  <a:pt x="663" y="21"/>
                  <a:pt x="663" y="19"/>
                </a:cubicBezTo>
                <a:cubicBezTo>
                  <a:pt x="663" y="16"/>
                  <a:pt x="662" y="14"/>
                  <a:pt x="661" y="14"/>
                </a:cubicBezTo>
                <a:cubicBezTo>
                  <a:pt x="658" y="14"/>
                  <a:pt x="658" y="14"/>
                  <a:pt x="658" y="14"/>
                </a:cubicBezTo>
                <a:cubicBezTo>
                  <a:pt x="658" y="7"/>
                  <a:pt x="658" y="7"/>
                  <a:pt x="658" y="7"/>
                </a:cubicBezTo>
                <a:cubicBezTo>
                  <a:pt x="658" y="3"/>
                  <a:pt x="655" y="0"/>
                  <a:pt x="651" y="0"/>
                </a:cubicBezTo>
                <a:cubicBezTo>
                  <a:pt x="647" y="0"/>
                  <a:pt x="644" y="3"/>
                  <a:pt x="644" y="7"/>
                </a:cubicBezTo>
                <a:cubicBezTo>
                  <a:pt x="644" y="14"/>
                  <a:pt x="644" y="14"/>
                  <a:pt x="644" y="14"/>
                </a:cubicBezTo>
                <a:cubicBezTo>
                  <a:pt x="640" y="14"/>
                  <a:pt x="640" y="14"/>
                  <a:pt x="640" y="14"/>
                </a:cubicBezTo>
                <a:cubicBezTo>
                  <a:pt x="639" y="14"/>
                  <a:pt x="638" y="16"/>
                  <a:pt x="638" y="19"/>
                </a:cubicBezTo>
                <a:cubicBezTo>
                  <a:pt x="638" y="21"/>
                  <a:pt x="639" y="24"/>
                  <a:pt x="640" y="24"/>
                </a:cubicBezTo>
                <a:cubicBezTo>
                  <a:pt x="644" y="24"/>
                  <a:pt x="644" y="24"/>
                  <a:pt x="644" y="24"/>
                </a:cubicBezTo>
                <a:cubicBezTo>
                  <a:pt x="644" y="48"/>
                  <a:pt x="644" y="48"/>
                  <a:pt x="644" y="48"/>
                </a:cubicBezTo>
                <a:cubicBezTo>
                  <a:pt x="630" y="50"/>
                  <a:pt x="619" y="63"/>
                  <a:pt x="619" y="78"/>
                </a:cubicBezTo>
                <a:cubicBezTo>
                  <a:pt x="619" y="120"/>
                  <a:pt x="619" y="120"/>
                  <a:pt x="619" y="120"/>
                </a:cubicBezTo>
                <a:cubicBezTo>
                  <a:pt x="619" y="121"/>
                  <a:pt x="619" y="121"/>
                  <a:pt x="619" y="122"/>
                </a:cubicBezTo>
                <a:cubicBezTo>
                  <a:pt x="572" y="122"/>
                  <a:pt x="572" y="122"/>
                  <a:pt x="572" y="122"/>
                </a:cubicBezTo>
                <a:cubicBezTo>
                  <a:pt x="569" y="123"/>
                  <a:pt x="570" y="128"/>
                  <a:pt x="570" y="131"/>
                </a:cubicBezTo>
                <a:cubicBezTo>
                  <a:pt x="570" y="149"/>
                  <a:pt x="555" y="163"/>
                  <a:pt x="537" y="163"/>
                </a:cubicBezTo>
                <a:cubicBezTo>
                  <a:pt x="461" y="163"/>
                  <a:pt x="461" y="163"/>
                  <a:pt x="461" y="163"/>
                </a:cubicBezTo>
                <a:cubicBezTo>
                  <a:pt x="461" y="149"/>
                  <a:pt x="461" y="123"/>
                  <a:pt x="461" y="115"/>
                </a:cubicBezTo>
                <a:cubicBezTo>
                  <a:pt x="461" y="85"/>
                  <a:pt x="436" y="61"/>
                  <a:pt x="407" y="61"/>
                </a:cubicBezTo>
                <a:cubicBezTo>
                  <a:pt x="255" y="61"/>
                  <a:pt x="255" y="61"/>
                  <a:pt x="255" y="61"/>
                </a:cubicBezTo>
                <a:cubicBezTo>
                  <a:pt x="255" y="58"/>
                  <a:pt x="255" y="56"/>
                  <a:pt x="255" y="55"/>
                </a:cubicBezTo>
                <a:cubicBezTo>
                  <a:pt x="255" y="39"/>
                  <a:pt x="242" y="26"/>
                  <a:pt x="226" y="26"/>
                </a:cubicBezTo>
                <a:cubicBezTo>
                  <a:pt x="190" y="26"/>
                  <a:pt x="190" y="26"/>
                  <a:pt x="190" y="26"/>
                </a:cubicBezTo>
                <a:cubicBezTo>
                  <a:pt x="175" y="26"/>
                  <a:pt x="162" y="39"/>
                  <a:pt x="162" y="55"/>
                </a:cubicBezTo>
                <a:cubicBezTo>
                  <a:pt x="162" y="55"/>
                  <a:pt x="162" y="58"/>
                  <a:pt x="162" y="61"/>
                </a:cubicBezTo>
                <a:cubicBezTo>
                  <a:pt x="148" y="61"/>
                  <a:pt x="148" y="61"/>
                  <a:pt x="148" y="61"/>
                </a:cubicBezTo>
                <a:cubicBezTo>
                  <a:pt x="118" y="61"/>
                  <a:pt x="94" y="85"/>
                  <a:pt x="94" y="115"/>
                </a:cubicBezTo>
                <a:cubicBezTo>
                  <a:pt x="94" y="124"/>
                  <a:pt x="93" y="149"/>
                  <a:pt x="93" y="163"/>
                </a:cubicBezTo>
                <a:cubicBezTo>
                  <a:pt x="7" y="163"/>
                  <a:pt x="7" y="163"/>
                  <a:pt x="7" y="163"/>
                </a:cubicBezTo>
                <a:cubicBezTo>
                  <a:pt x="5" y="163"/>
                  <a:pt x="4" y="165"/>
                  <a:pt x="2" y="167"/>
                </a:cubicBezTo>
                <a:cubicBezTo>
                  <a:pt x="1" y="171"/>
                  <a:pt x="0" y="172"/>
                  <a:pt x="0" y="177"/>
                </a:cubicBezTo>
                <a:cubicBezTo>
                  <a:pt x="0" y="208"/>
                  <a:pt x="25" y="232"/>
                  <a:pt x="55" y="232"/>
                </a:cubicBezTo>
                <a:cubicBezTo>
                  <a:pt x="640" y="232"/>
                  <a:pt x="640" y="232"/>
                  <a:pt x="640" y="232"/>
                </a:cubicBezTo>
                <a:cubicBezTo>
                  <a:pt x="645" y="232"/>
                  <a:pt x="645" y="232"/>
                  <a:pt x="645" y="232"/>
                </a:cubicBezTo>
                <a:cubicBezTo>
                  <a:pt x="648" y="232"/>
                  <a:pt x="650" y="229"/>
                  <a:pt x="650" y="227"/>
                </a:cubicBezTo>
                <a:cubicBezTo>
                  <a:pt x="650" y="178"/>
                  <a:pt x="692" y="137"/>
                  <a:pt x="742" y="139"/>
                </a:cubicBezTo>
                <a:cubicBezTo>
                  <a:pt x="750" y="139"/>
                  <a:pt x="781" y="119"/>
                  <a:pt x="716" y="122"/>
                </a:cubicBezTo>
                <a:close/>
                <a:moveTo>
                  <a:pt x="638" y="211"/>
                </a:moveTo>
                <a:cubicBezTo>
                  <a:pt x="40" y="211"/>
                  <a:pt x="40" y="211"/>
                  <a:pt x="40" y="211"/>
                </a:cubicBezTo>
                <a:cubicBezTo>
                  <a:pt x="38" y="211"/>
                  <a:pt x="36" y="209"/>
                  <a:pt x="36" y="207"/>
                </a:cubicBezTo>
                <a:cubicBezTo>
                  <a:pt x="36" y="205"/>
                  <a:pt x="38" y="203"/>
                  <a:pt x="40" y="203"/>
                </a:cubicBezTo>
                <a:cubicBezTo>
                  <a:pt x="638" y="203"/>
                  <a:pt x="638" y="203"/>
                  <a:pt x="638" y="203"/>
                </a:cubicBezTo>
                <a:cubicBezTo>
                  <a:pt x="640" y="203"/>
                  <a:pt x="642" y="205"/>
                  <a:pt x="642" y="207"/>
                </a:cubicBezTo>
                <a:cubicBezTo>
                  <a:pt x="642" y="209"/>
                  <a:pt x="640" y="211"/>
                  <a:pt x="638" y="211"/>
                </a:cubicBezTo>
                <a:close/>
                <a:moveTo>
                  <a:pt x="641" y="168"/>
                </a:moveTo>
                <a:cubicBezTo>
                  <a:pt x="596" y="168"/>
                  <a:pt x="596" y="168"/>
                  <a:pt x="596" y="168"/>
                </a:cubicBezTo>
                <a:cubicBezTo>
                  <a:pt x="591" y="168"/>
                  <a:pt x="587" y="163"/>
                  <a:pt x="587" y="158"/>
                </a:cubicBezTo>
                <a:cubicBezTo>
                  <a:pt x="587" y="153"/>
                  <a:pt x="591" y="149"/>
                  <a:pt x="596" y="149"/>
                </a:cubicBezTo>
                <a:cubicBezTo>
                  <a:pt x="638" y="149"/>
                  <a:pt x="638" y="149"/>
                  <a:pt x="638" y="149"/>
                </a:cubicBezTo>
                <a:cubicBezTo>
                  <a:pt x="641" y="150"/>
                  <a:pt x="644" y="151"/>
                  <a:pt x="647" y="151"/>
                </a:cubicBezTo>
                <a:cubicBezTo>
                  <a:pt x="649" y="153"/>
                  <a:pt x="651" y="155"/>
                  <a:pt x="651" y="158"/>
                </a:cubicBezTo>
                <a:cubicBezTo>
                  <a:pt x="651" y="163"/>
                  <a:pt x="646" y="168"/>
                  <a:pt x="641" y="16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96" name="그룹 95"/>
          <p:cNvGrpSpPr/>
          <p:nvPr/>
        </p:nvGrpSpPr>
        <p:grpSpPr>
          <a:xfrm>
            <a:off x="7763387" y="2959478"/>
            <a:ext cx="1189512" cy="600886"/>
            <a:chOff x="238127" y="1331596"/>
            <a:chExt cx="1077913" cy="5445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7" name="Oval 171"/>
            <p:cNvSpPr>
              <a:spLocks noChangeArrowheads="1"/>
            </p:cNvSpPr>
            <p:nvPr/>
          </p:nvSpPr>
          <p:spPr bwMode="auto">
            <a:xfrm>
              <a:off x="1093789" y="1742758"/>
              <a:ext cx="13176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Oval 172"/>
            <p:cNvSpPr>
              <a:spLocks noChangeArrowheads="1"/>
            </p:cNvSpPr>
            <p:nvPr/>
          </p:nvSpPr>
          <p:spPr bwMode="auto">
            <a:xfrm>
              <a:off x="381002" y="1742758"/>
              <a:ext cx="13176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Freeform 173"/>
            <p:cNvSpPr>
              <a:spLocks noEditPoints="1"/>
            </p:cNvSpPr>
            <p:nvPr/>
          </p:nvSpPr>
          <p:spPr bwMode="auto">
            <a:xfrm>
              <a:off x="238127" y="1331596"/>
              <a:ext cx="1077913" cy="449263"/>
            </a:xfrm>
            <a:custGeom>
              <a:avLst/>
              <a:gdLst>
                <a:gd name="T0" fmla="*/ 278 w 286"/>
                <a:gd name="T1" fmla="*/ 103 h 117"/>
                <a:gd name="T2" fmla="*/ 278 w 286"/>
                <a:gd name="T3" fmla="*/ 77 h 117"/>
                <a:gd name="T4" fmla="*/ 272 w 286"/>
                <a:gd name="T5" fmla="*/ 70 h 117"/>
                <a:gd name="T6" fmla="*/ 254 w 286"/>
                <a:gd name="T7" fmla="*/ 69 h 117"/>
                <a:gd name="T8" fmla="*/ 215 w 286"/>
                <a:gd name="T9" fmla="*/ 33 h 117"/>
                <a:gd name="T10" fmla="*/ 199 w 286"/>
                <a:gd name="T11" fmla="*/ 3 h 117"/>
                <a:gd name="T12" fmla="*/ 146 w 286"/>
                <a:gd name="T13" fmla="*/ 0 h 117"/>
                <a:gd name="T14" fmla="*/ 47 w 286"/>
                <a:gd name="T15" fmla="*/ 0 h 117"/>
                <a:gd name="T16" fmla="*/ 1 w 286"/>
                <a:gd name="T17" fmla="*/ 38 h 117"/>
                <a:gd name="T18" fmla="*/ 1 w 286"/>
                <a:gd name="T19" fmla="*/ 80 h 117"/>
                <a:gd name="T20" fmla="*/ 2 w 286"/>
                <a:gd name="T21" fmla="*/ 108 h 117"/>
                <a:gd name="T22" fmla="*/ 23 w 286"/>
                <a:gd name="T23" fmla="*/ 117 h 117"/>
                <a:gd name="T24" fmla="*/ 33 w 286"/>
                <a:gd name="T25" fmla="*/ 117 h 117"/>
                <a:gd name="T26" fmla="*/ 55 w 286"/>
                <a:gd name="T27" fmla="*/ 101 h 117"/>
                <a:gd name="T28" fmla="*/ 78 w 286"/>
                <a:gd name="T29" fmla="*/ 117 h 117"/>
                <a:gd name="T30" fmla="*/ 180 w 286"/>
                <a:gd name="T31" fmla="*/ 117 h 117"/>
                <a:gd name="T32" fmla="*/ 185 w 286"/>
                <a:gd name="T33" fmla="*/ 117 h 117"/>
                <a:gd name="T34" fmla="*/ 223 w 286"/>
                <a:gd name="T35" fmla="*/ 117 h 117"/>
                <a:gd name="T36" fmla="*/ 245 w 286"/>
                <a:gd name="T37" fmla="*/ 101 h 117"/>
                <a:gd name="T38" fmla="*/ 267 w 286"/>
                <a:gd name="T39" fmla="*/ 117 h 117"/>
                <a:gd name="T40" fmla="*/ 273 w 286"/>
                <a:gd name="T41" fmla="*/ 117 h 117"/>
                <a:gd name="T42" fmla="*/ 275 w 286"/>
                <a:gd name="T43" fmla="*/ 117 h 117"/>
                <a:gd name="T44" fmla="*/ 277 w 286"/>
                <a:gd name="T45" fmla="*/ 116 h 117"/>
                <a:gd name="T46" fmla="*/ 279 w 286"/>
                <a:gd name="T47" fmla="*/ 115 h 117"/>
                <a:gd name="T48" fmla="*/ 281 w 286"/>
                <a:gd name="T49" fmla="*/ 114 h 117"/>
                <a:gd name="T50" fmla="*/ 278 w 286"/>
                <a:gd name="T51" fmla="*/ 103 h 117"/>
                <a:gd name="T52" fmla="*/ 44 w 286"/>
                <a:gd name="T53" fmla="*/ 93 h 117"/>
                <a:gd name="T54" fmla="*/ 17 w 286"/>
                <a:gd name="T55" fmla="*/ 93 h 117"/>
                <a:gd name="T56" fmla="*/ 15 w 286"/>
                <a:gd name="T57" fmla="*/ 91 h 117"/>
                <a:gd name="T58" fmla="*/ 17 w 286"/>
                <a:gd name="T59" fmla="*/ 89 h 117"/>
                <a:gd name="T60" fmla="*/ 44 w 286"/>
                <a:gd name="T61" fmla="*/ 89 h 117"/>
                <a:gd name="T62" fmla="*/ 46 w 286"/>
                <a:gd name="T63" fmla="*/ 91 h 117"/>
                <a:gd name="T64" fmla="*/ 44 w 286"/>
                <a:gd name="T65" fmla="*/ 93 h 117"/>
                <a:gd name="T66" fmla="*/ 44 w 286"/>
                <a:gd name="T67" fmla="*/ 85 h 117"/>
                <a:gd name="T68" fmla="*/ 17 w 286"/>
                <a:gd name="T69" fmla="*/ 85 h 117"/>
                <a:gd name="T70" fmla="*/ 15 w 286"/>
                <a:gd name="T71" fmla="*/ 83 h 117"/>
                <a:gd name="T72" fmla="*/ 17 w 286"/>
                <a:gd name="T73" fmla="*/ 82 h 117"/>
                <a:gd name="T74" fmla="*/ 44 w 286"/>
                <a:gd name="T75" fmla="*/ 82 h 117"/>
                <a:gd name="T76" fmla="*/ 46 w 286"/>
                <a:gd name="T77" fmla="*/ 83 h 117"/>
                <a:gd name="T78" fmla="*/ 44 w 286"/>
                <a:gd name="T79" fmla="*/ 85 h 117"/>
                <a:gd name="T80" fmla="*/ 44 w 286"/>
                <a:gd name="T81" fmla="*/ 78 h 117"/>
                <a:gd name="T82" fmla="*/ 17 w 286"/>
                <a:gd name="T83" fmla="*/ 78 h 117"/>
                <a:gd name="T84" fmla="*/ 15 w 286"/>
                <a:gd name="T85" fmla="*/ 76 h 117"/>
                <a:gd name="T86" fmla="*/ 17 w 286"/>
                <a:gd name="T87" fmla="*/ 74 h 117"/>
                <a:gd name="T88" fmla="*/ 44 w 286"/>
                <a:gd name="T89" fmla="*/ 74 h 117"/>
                <a:gd name="T90" fmla="*/ 46 w 286"/>
                <a:gd name="T91" fmla="*/ 76 h 117"/>
                <a:gd name="T92" fmla="*/ 44 w 286"/>
                <a:gd name="T93" fmla="*/ 78 h 117"/>
                <a:gd name="T94" fmla="*/ 219 w 286"/>
                <a:gd name="T95" fmla="*/ 68 h 117"/>
                <a:gd name="T96" fmla="*/ 199 w 286"/>
                <a:gd name="T97" fmla="*/ 68 h 117"/>
                <a:gd name="T98" fmla="*/ 199 w 286"/>
                <a:gd name="T99" fmla="*/ 42 h 117"/>
                <a:gd name="T100" fmla="*/ 219 w 286"/>
                <a:gd name="T101" fmla="*/ 42 h 117"/>
                <a:gd name="T102" fmla="*/ 219 w 286"/>
                <a:gd name="T103" fmla="*/ 68 h 117"/>
                <a:gd name="T104" fmla="*/ 223 w 286"/>
                <a:gd name="T105" fmla="*/ 68 h 117"/>
                <a:gd name="T106" fmla="*/ 223 w 286"/>
                <a:gd name="T107" fmla="*/ 44 h 117"/>
                <a:gd name="T108" fmla="*/ 245 w 286"/>
                <a:gd name="T109" fmla="*/ 68 h 117"/>
                <a:gd name="T110" fmla="*/ 223 w 286"/>
                <a:gd name="T111" fmla="*/ 6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6" h="117">
                  <a:moveTo>
                    <a:pt x="278" y="103"/>
                  </a:moveTo>
                  <a:cubicBezTo>
                    <a:pt x="278" y="103"/>
                    <a:pt x="279" y="83"/>
                    <a:pt x="278" y="77"/>
                  </a:cubicBezTo>
                  <a:cubicBezTo>
                    <a:pt x="278" y="71"/>
                    <a:pt x="272" y="70"/>
                    <a:pt x="272" y="70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49" y="49"/>
                    <a:pt x="227" y="33"/>
                    <a:pt x="215" y="33"/>
                  </a:cubicBezTo>
                  <a:cubicBezTo>
                    <a:pt x="215" y="33"/>
                    <a:pt x="215" y="8"/>
                    <a:pt x="199" y="3"/>
                  </a:cubicBezTo>
                  <a:cubicBezTo>
                    <a:pt x="189" y="0"/>
                    <a:pt x="166" y="0"/>
                    <a:pt x="14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1" y="17"/>
                    <a:pt x="1" y="38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90"/>
                    <a:pt x="2" y="105"/>
                    <a:pt x="2" y="108"/>
                  </a:cubicBezTo>
                  <a:cubicBezTo>
                    <a:pt x="2" y="115"/>
                    <a:pt x="17" y="117"/>
                    <a:pt x="23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6" y="108"/>
                    <a:pt x="45" y="101"/>
                    <a:pt x="55" y="101"/>
                  </a:cubicBezTo>
                  <a:cubicBezTo>
                    <a:pt x="66" y="101"/>
                    <a:pt x="75" y="108"/>
                    <a:pt x="78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5" y="117"/>
                    <a:pt x="185" y="117"/>
                    <a:pt x="185" y="117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26" y="108"/>
                    <a:pt x="235" y="101"/>
                    <a:pt x="245" y="101"/>
                  </a:cubicBezTo>
                  <a:cubicBezTo>
                    <a:pt x="255" y="101"/>
                    <a:pt x="264" y="108"/>
                    <a:pt x="267" y="117"/>
                  </a:cubicBezTo>
                  <a:cubicBezTo>
                    <a:pt x="273" y="117"/>
                    <a:pt x="273" y="117"/>
                    <a:pt x="273" y="117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7" y="116"/>
                    <a:pt x="277" y="116"/>
                    <a:pt x="277" y="116"/>
                  </a:cubicBezTo>
                  <a:cubicBezTo>
                    <a:pt x="279" y="115"/>
                    <a:pt x="279" y="115"/>
                    <a:pt x="279" y="115"/>
                  </a:cubicBezTo>
                  <a:cubicBezTo>
                    <a:pt x="281" y="114"/>
                    <a:pt x="281" y="114"/>
                    <a:pt x="281" y="114"/>
                  </a:cubicBezTo>
                  <a:cubicBezTo>
                    <a:pt x="286" y="107"/>
                    <a:pt x="278" y="103"/>
                    <a:pt x="278" y="103"/>
                  </a:cubicBezTo>
                  <a:close/>
                  <a:moveTo>
                    <a:pt x="44" y="93"/>
                  </a:moveTo>
                  <a:cubicBezTo>
                    <a:pt x="17" y="93"/>
                    <a:pt x="17" y="93"/>
                    <a:pt x="17" y="93"/>
                  </a:cubicBezTo>
                  <a:cubicBezTo>
                    <a:pt x="16" y="93"/>
                    <a:pt x="15" y="92"/>
                    <a:pt x="15" y="91"/>
                  </a:cubicBezTo>
                  <a:cubicBezTo>
                    <a:pt x="15" y="90"/>
                    <a:pt x="16" y="89"/>
                    <a:pt x="17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5" y="89"/>
                    <a:pt x="46" y="90"/>
                    <a:pt x="46" y="91"/>
                  </a:cubicBezTo>
                  <a:cubicBezTo>
                    <a:pt x="46" y="92"/>
                    <a:pt x="45" y="93"/>
                    <a:pt x="44" y="93"/>
                  </a:cubicBezTo>
                  <a:close/>
                  <a:moveTo>
                    <a:pt x="44" y="85"/>
                  </a:moveTo>
                  <a:cubicBezTo>
                    <a:pt x="17" y="85"/>
                    <a:pt x="17" y="85"/>
                    <a:pt x="17" y="85"/>
                  </a:cubicBezTo>
                  <a:cubicBezTo>
                    <a:pt x="16" y="85"/>
                    <a:pt x="15" y="85"/>
                    <a:pt x="15" y="83"/>
                  </a:cubicBezTo>
                  <a:cubicBezTo>
                    <a:pt x="15" y="82"/>
                    <a:pt x="16" y="82"/>
                    <a:pt x="17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5" y="82"/>
                    <a:pt x="46" y="82"/>
                    <a:pt x="46" y="83"/>
                  </a:cubicBezTo>
                  <a:cubicBezTo>
                    <a:pt x="46" y="85"/>
                    <a:pt x="45" y="85"/>
                    <a:pt x="44" y="85"/>
                  </a:cubicBezTo>
                  <a:close/>
                  <a:moveTo>
                    <a:pt x="44" y="78"/>
                  </a:moveTo>
                  <a:cubicBezTo>
                    <a:pt x="17" y="78"/>
                    <a:pt x="17" y="78"/>
                    <a:pt x="17" y="78"/>
                  </a:cubicBezTo>
                  <a:cubicBezTo>
                    <a:pt x="16" y="78"/>
                    <a:pt x="15" y="77"/>
                    <a:pt x="15" y="76"/>
                  </a:cubicBezTo>
                  <a:cubicBezTo>
                    <a:pt x="15" y="75"/>
                    <a:pt x="16" y="74"/>
                    <a:pt x="1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5" y="74"/>
                    <a:pt x="46" y="75"/>
                    <a:pt x="46" y="76"/>
                  </a:cubicBezTo>
                  <a:cubicBezTo>
                    <a:pt x="46" y="77"/>
                    <a:pt x="45" y="78"/>
                    <a:pt x="44" y="78"/>
                  </a:cubicBezTo>
                  <a:close/>
                  <a:moveTo>
                    <a:pt x="219" y="68"/>
                  </a:moveTo>
                  <a:cubicBezTo>
                    <a:pt x="199" y="68"/>
                    <a:pt x="199" y="68"/>
                    <a:pt x="199" y="68"/>
                  </a:cubicBezTo>
                  <a:cubicBezTo>
                    <a:pt x="199" y="42"/>
                    <a:pt x="199" y="42"/>
                    <a:pt x="199" y="42"/>
                  </a:cubicBezTo>
                  <a:cubicBezTo>
                    <a:pt x="219" y="42"/>
                    <a:pt x="219" y="42"/>
                    <a:pt x="219" y="42"/>
                  </a:cubicBezTo>
                  <a:lnTo>
                    <a:pt x="219" y="68"/>
                  </a:lnTo>
                  <a:close/>
                  <a:moveTo>
                    <a:pt x="223" y="68"/>
                  </a:moveTo>
                  <a:cubicBezTo>
                    <a:pt x="223" y="44"/>
                    <a:pt x="223" y="44"/>
                    <a:pt x="223" y="44"/>
                  </a:cubicBezTo>
                  <a:cubicBezTo>
                    <a:pt x="229" y="48"/>
                    <a:pt x="241" y="57"/>
                    <a:pt x="245" y="68"/>
                  </a:cubicBezTo>
                  <a:lnTo>
                    <a:pt x="223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0" name="Freeform 5"/>
          <p:cNvSpPr>
            <a:spLocks/>
          </p:cNvSpPr>
          <p:nvPr/>
        </p:nvSpPr>
        <p:spPr bwMode="auto">
          <a:xfrm>
            <a:off x="9768817" y="1516253"/>
            <a:ext cx="1040363" cy="1050735"/>
          </a:xfrm>
          <a:custGeom>
            <a:avLst/>
            <a:gdLst>
              <a:gd name="T0" fmla="*/ 4 w 101"/>
              <a:gd name="T1" fmla="*/ 92 h 102"/>
              <a:gd name="T2" fmla="*/ 28 w 101"/>
              <a:gd name="T3" fmla="*/ 38 h 102"/>
              <a:gd name="T4" fmla="*/ 13 w 101"/>
              <a:gd name="T5" fmla="*/ 24 h 102"/>
              <a:gd name="T6" fmla="*/ 5 w 101"/>
              <a:gd name="T7" fmla="*/ 6 h 102"/>
              <a:gd name="T8" fmla="*/ 23 w 101"/>
              <a:gd name="T9" fmla="*/ 14 h 102"/>
              <a:gd name="T10" fmla="*/ 37 w 101"/>
              <a:gd name="T11" fmla="*/ 28 h 102"/>
              <a:gd name="T12" fmla="*/ 91 w 101"/>
              <a:gd name="T13" fmla="*/ 4 h 102"/>
              <a:gd name="T14" fmla="*/ 87 w 101"/>
              <a:gd name="T15" fmla="*/ 13 h 102"/>
              <a:gd name="T16" fmla="*/ 52 w 101"/>
              <a:gd name="T17" fmla="*/ 43 h 102"/>
              <a:gd name="T18" fmla="*/ 77 w 101"/>
              <a:gd name="T19" fmla="*/ 71 h 102"/>
              <a:gd name="T20" fmla="*/ 95 w 101"/>
              <a:gd name="T21" fmla="*/ 65 h 102"/>
              <a:gd name="T22" fmla="*/ 94 w 101"/>
              <a:gd name="T23" fmla="*/ 69 h 102"/>
              <a:gd name="T24" fmla="*/ 82 w 101"/>
              <a:gd name="T25" fmla="*/ 78 h 102"/>
              <a:gd name="T26" fmla="*/ 83 w 101"/>
              <a:gd name="T27" fmla="*/ 80 h 102"/>
              <a:gd name="T28" fmla="*/ 82 w 101"/>
              <a:gd name="T29" fmla="*/ 82 h 102"/>
              <a:gd name="T30" fmla="*/ 83 w 101"/>
              <a:gd name="T31" fmla="*/ 83 h 102"/>
              <a:gd name="T32" fmla="*/ 83 w 101"/>
              <a:gd name="T33" fmla="*/ 83 h 102"/>
              <a:gd name="T34" fmla="*/ 82 w 101"/>
              <a:gd name="T35" fmla="*/ 83 h 102"/>
              <a:gd name="T36" fmla="*/ 81 w 101"/>
              <a:gd name="T37" fmla="*/ 82 h 102"/>
              <a:gd name="T38" fmla="*/ 80 w 101"/>
              <a:gd name="T39" fmla="*/ 83 h 102"/>
              <a:gd name="T40" fmla="*/ 78 w 101"/>
              <a:gd name="T41" fmla="*/ 82 h 102"/>
              <a:gd name="T42" fmla="*/ 68 w 101"/>
              <a:gd name="T43" fmla="*/ 95 h 102"/>
              <a:gd name="T44" fmla="*/ 65 w 101"/>
              <a:gd name="T45" fmla="*/ 96 h 102"/>
              <a:gd name="T46" fmla="*/ 71 w 101"/>
              <a:gd name="T47" fmla="*/ 77 h 102"/>
              <a:gd name="T48" fmla="*/ 42 w 101"/>
              <a:gd name="T49" fmla="*/ 52 h 102"/>
              <a:gd name="T50" fmla="*/ 13 w 101"/>
              <a:gd name="T51" fmla="*/ 88 h 102"/>
              <a:gd name="T52" fmla="*/ 4 w 101"/>
              <a:gd name="T53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1" h="102">
                <a:moveTo>
                  <a:pt x="4" y="92"/>
                </a:moveTo>
                <a:cubicBezTo>
                  <a:pt x="28" y="38"/>
                  <a:pt x="28" y="38"/>
                  <a:pt x="28" y="38"/>
                </a:cubicBezTo>
                <a:cubicBezTo>
                  <a:pt x="13" y="24"/>
                  <a:pt x="13" y="24"/>
                  <a:pt x="13" y="24"/>
                </a:cubicBezTo>
                <a:cubicBezTo>
                  <a:pt x="11" y="22"/>
                  <a:pt x="4" y="9"/>
                  <a:pt x="5" y="6"/>
                </a:cubicBezTo>
                <a:cubicBezTo>
                  <a:pt x="7" y="5"/>
                  <a:pt x="21" y="12"/>
                  <a:pt x="23" y="14"/>
                </a:cubicBezTo>
                <a:cubicBezTo>
                  <a:pt x="37" y="28"/>
                  <a:pt x="37" y="28"/>
                  <a:pt x="37" y="28"/>
                </a:cubicBezTo>
                <a:cubicBezTo>
                  <a:pt x="91" y="4"/>
                  <a:pt x="91" y="4"/>
                  <a:pt x="91" y="4"/>
                </a:cubicBezTo>
                <a:cubicBezTo>
                  <a:pt x="91" y="4"/>
                  <a:pt x="101" y="0"/>
                  <a:pt x="87" y="13"/>
                </a:cubicBezTo>
                <a:cubicBezTo>
                  <a:pt x="52" y="43"/>
                  <a:pt x="52" y="43"/>
                  <a:pt x="52" y="43"/>
                </a:cubicBezTo>
                <a:cubicBezTo>
                  <a:pt x="57" y="48"/>
                  <a:pt x="69" y="62"/>
                  <a:pt x="77" y="71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9" y="64"/>
                  <a:pt x="94" y="69"/>
                </a:cubicBezTo>
                <a:cubicBezTo>
                  <a:pt x="82" y="78"/>
                  <a:pt x="82" y="78"/>
                  <a:pt x="82" y="78"/>
                </a:cubicBezTo>
                <a:cubicBezTo>
                  <a:pt x="83" y="79"/>
                  <a:pt x="84" y="80"/>
                  <a:pt x="83" y="80"/>
                </a:cubicBezTo>
                <a:cubicBezTo>
                  <a:pt x="82" y="82"/>
                  <a:pt x="82" y="82"/>
                  <a:pt x="82" y="82"/>
                </a:cubicBezTo>
                <a:cubicBezTo>
                  <a:pt x="83" y="83"/>
                  <a:pt x="83" y="83"/>
                  <a:pt x="83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3" y="83"/>
                  <a:pt x="83" y="83"/>
                  <a:pt x="82" y="83"/>
                </a:cubicBezTo>
                <a:cubicBezTo>
                  <a:pt x="81" y="82"/>
                  <a:pt x="81" y="82"/>
                  <a:pt x="81" y="82"/>
                </a:cubicBezTo>
                <a:cubicBezTo>
                  <a:pt x="80" y="83"/>
                  <a:pt x="80" y="83"/>
                  <a:pt x="80" y="83"/>
                </a:cubicBezTo>
                <a:cubicBezTo>
                  <a:pt x="80" y="84"/>
                  <a:pt x="79" y="83"/>
                  <a:pt x="78" y="82"/>
                </a:cubicBezTo>
                <a:cubicBezTo>
                  <a:pt x="68" y="95"/>
                  <a:pt x="68" y="95"/>
                  <a:pt x="68" y="95"/>
                </a:cubicBezTo>
                <a:cubicBezTo>
                  <a:pt x="64" y="99"/>
                  <a:pt x="65" y="96"/>
                  <a:pt x="65" y="96"/>
                </a:cubicBezTo>
                <a:cubicBezTo>
                  <a:pt x="71" y="77"/>
                  <a:pt x="71" y="77"/>
                  <a:pt x="71" y="77"/>
                </a:cubicBezTo>
                <a:cubicBezTo>
                  <a:pt x="61" y="69"/>
                  <a:pt x="48" y="58"/>
                  <a:pt x="42" y="52"/>
                </a:cubicBezTo>
                <a:cubicBezTo>
                  <a:pt x="13" y="88"/>
                  <a:pt x="13" y="88"/>
                  <a:pt x="13" y="88"/>
                </a:cubicBezTo>
                <a:cubicBezTo>
                  <a:pt x="0" y="102"/>
                  <a:pt x="4" y="92"/>
                  <a:pt x="4" y="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5596190" y="4996445"/>
            <a:ext cx="1593697" cy="1113292"/>
            <a:chOff x="5596190" y="4996445"/>
            <a:chExt cx="1593697" cy="1113292"/>
          </a:xfrm>
        </p:grpSpPr>
        <p:sp>
          <p:nvSpPr>
            <p:cNvPr id="18" name="TextBox 26"/>
            <p:cNvSpPr txBox="1"/>
            <p:nvPr/>
          </p:nvSpPr>
          <p:spPr>
            <a:xfrm>
              <a:off x="5596190" y="5371073"/>
              <a:ext cx="159369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marR="0" lvl="0" indent="-182563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0" algn="l"/>
                </a:tabLst>
                <a:defRPr/>
              </a:pPr>
              <a:r>
                <a:rPr lang="ko-KR" altLang="en-US" sz="1400" dirty="0" smtClean="0">
                  <a:ln>
                    <a:solidFill>
                      <a:sysClr val="windowText" lastClr="000000">
                        <a:lumMod val="95000"/>
                        <a:lumOff val="5000"/>
                        <a:alpha val="0"/>
                      </a:sysClr>
                    </a:solidFill>
                  </a:ln>
                  <a:latin typeface="HY강B" panose="02030600000101010101" pitchFamily="18" charset="-127"/>
                  <a:ea typeface="HY강B" panose="02030600000101010101" pitchFamily="18" charset="-127"/>
                </a:rPr>
                <a:t>학습내용 입력</a:t>
              </a:r>
              <a:endParaRPr kumimoji="0" lang="en-US" altLang="ko-KR" sz="1400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95000"/>
                      <a:lumOff val="5000"/>
                      <a:alpha val="0"/>
                    </a:sysClr>
                  </a:solidFill>
                </a:ln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marL="182563" marR="0" lvl="0" indent="-182563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0" algn="l"/>
                </a:tabLst>
                <a:defRPr/>
              </a:pPr>
              <a:r>
                <a:rPr lang="ko-KR" altLang="en-US" sz="1400" dirty="0" smtClean="0">
                  <a:ln>
                    <a:solidFill>
                      <a:sysClr val="windowText" lastClr="000000">
                        <a:lumMod val="95000"/>
                        <a:lumOff val="5000"/>
                        <a:alpha val="0"/>
                      </a:sysClr>
                    </a:solidFill>
                  </a:ln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en-US" altLang="ko-KR" sz="1400" dirty="0" smtClean="0">
                <a:ln>
                  <a:solidFill>
                    <a:sysClr val="windowText" lastClr="000000">
                      <a:lumMod val="95000"/>
                      <a:lumOff val="5000"/>
                      <a:alpha val="0"/>
                    </a:sysClr>
                  </a:solidFill>
                </a:ln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marL="182563" marR="0" lvl="0" indent="-182563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0" algn="l"/>
                </a:tabLst>
                <a:defRPr/>
              </a:pPr>
              <a:r>
                <a:rPr kumimoji="0" lang="ko-KR" altLang="en-US" sz="1400" b="0" i="0" u="none" strike="noStrike" kern="1200" cap="none" spc="0" normalizeH="0" baseline="0" noProof="0" dirty="0" smtClean="0">
                  <a:ln>
                    <a:solidFill>
                      <a:sysClr val="windowText" lastClr="000000">
                        <a:lumMod val="95000"/>
                        <a:lumOff val="5000"/>
                        <a:alpha val="0"/>
                      </a:sysClr>
                    </a:solidFill>
                  </a:ln>
                  <a:effectLst/>
                  <a:uLnTx/>
                  <a:uFillTx/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</a:p>
          </p:txBody>
        </p:sp>
        <p:sp>
          <p:nvSpPr>
            <p:cNvPr id="20" name="TextBox 88"/>
            <p:cNvSpPr txBox="1"/>
            <p:nvPr/>
          </p:nvSpPr>
          <p:spPr>
            <a:xfrm>
              <a:off x="5915985" y="4996445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1200" cap="none" spc="0" normalizeH="0" baseline="0" noProof="0" dirty="0" smtClean="0">
                  <a:ln>
                    <a:solidFill>
                      <a:sysClr val="windowText" lastClr="000000">
                        <a:lumMod val="95000"/>
                        <a:lumOff val="5000"/>
                        <a:alpha val="0"/>
                      </a:sysClr>
                    </a:solidFill>
                  </a:ln>
                  <a:effectLst/>
                  <a:uLnTx/>
                  <a:uFillTx/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5373861" y="2219623"/>
            <a:ext cx="6115062" cy="3577335"/>
            <a:chOff x="5373861" y="2219623"/>
            <a:chExt cx="6115062" cy="3577335"/>
          </a:xfrm>
        </p:grpSpPr>
        <p:sp>
          <p:nvSpPr>
            <p:cNvPr id="19" name="1/2 액자 18"/>
            <p:cNvSpPr/>
            <p:nvPr/>
          </p:nvSpPr>
          <p:spPr>
            <a:xfrm>
              <a:off x="5373861" y="4764980"/>
              <a:ext cx="2038354" cy="1031978"/>
            </a:xfrm>
            <a:prstGeom prst="halfFrame">
              <a:avLst>
                <a:gd name="adj1" fmla="val 18140"/>
                <a:gd name="adj2" fmla="val 19354"/>
              </a:avLst>
            </a:prstGeom>
            <a:solidFill>
              <a:srgbClr val="0F6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1/2 액자 20"/>
            <p:cNvSpPr/>
            <p:nvPr/>
          </p:nvSpPr>
          <p:spPr>
            <a:xfrm>
              <a:off x="7412215" y="3695064"/>
              <a:ext cx="2038354" cy="1031978"/>
            </a:xfrm>
            <a:prstGeom prst="halfFrame">
              <a:avLst>
                <a:gd name="adj1" fmla="val 18140"/>
                <a:gd name="adj2" fmla="val 19354"/>
              </a:avLst>
            </a:prstGeom>
            <a:solidFill>
              <a:srgbClr val="009D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이등변 삼각형 21"/>
            <p:cNvSpPr/>
            <p:nvPr/>
          </p:nvSpPr>
          <p:spPr>
            <a:xfrm rot="16200000">
              <a:off x="7048313" y="4321516"/>
              <a:ext cx="282798" cy="282798"/>
            </a:xfrm>
            <a:prstGeom prst="triangle">
              <a:avLst>
                <a:gd name="adj" fmla="val 0"/>
              </a:avLst>
            </a:prstGeom>
            <a:solidFill>
              <a:srgbClr val="0F6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1/2 액자 24"/>
            <p:cNvSpPr/>
            <p:nvPr/>
          </p:nvSpPr>
          <p:spPr>
            <a:xfrm>
              <a:off x="9450569" y="2663086"/>
              <a:ext cx="2038354" cy="1031978"/>
            </a:xfrm>
            <a:prstGeom prst="halfFrame">
              <a:avLst>
                <a:gd name="adj1" fmla="val 18140"/>
                <a:gd name="adj2" fmla="val 19354"/>
              </a:avLst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이등변 삼각형 25"/>
            <p:cNvSpPr/>
            <p:nvPr/>
          </p:nvSpPr>
          <p:spPr>
            <a:xfrm rot="16200000">
              <a:off x="9086667" y="3251600"/>
              <a:ext cx="282798" cy="282798"/>
            </a:xfrm>
            <a:prstGeom prst="triangle">
              <a:avLst>
                <a:gd name="adj" fmla="val 0"/>
              </a:avLst>
            </a:prstGeom>
            <a:solidFill>
              <a:srgbClr val="009D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이등변 삼각형 29"/>
            <p:cNvSpPr/>
            <p:nvPr/>
          </p:nvSpPr>
          <p:spPr>
            <a:xfrm rot="16200000">
              <a:off x="11125021" y="2219623"/>
              <a:ext cx="282798" cy="282798"/>
            </a:xfrm>
            <a:prstGeom prst="triangle">
              <a:avLst>
                <a:gd name="adj" fmla="val 0"/>
              </a:avLst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8378643" y="4925947"/>
            <a:ext cx="3522662" cy="1604963"/>
            <a:chOff x="1154113" y="3398838"/>
            <a:chExt cx="3522662" cy="1604963"/>
          </a:xfrm>
          <a:effectLst>
            <a:outerShdw blurRad="88900" sx="107000" sy="107000" algn="ctr" rotWithShape="0">
              <a:prstClr val="black"/>
            </a:outerShdw>
          </a:effectLst>
        </p:grpSpPr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1455738" y="4165600"/>
              <a:ext cx="811212" cy="419100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Line 27"/>
            <p:cNvSpPr>
              <a:spLocks noChangeShapeType="1"/>
            </p:cNvSpPr>
            <p:nvPr/>
          </p:nvSpPr>
          <p:spPr bwMode="auto">
            <a:xfrm>
              <a:off x="2122488" y="4208463"/>
              <a:ext cx="0" cy="404813"/>
            </a:xfrm>
            <a:prstGeom prst="line">
              <a:avLst/>
            </a:prstGeom>
            <a:noFill/>
            <a:ln w="28575" cap="flat">
              <a:solidFill>
                <a:srgbClr val="DE3F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Line 28"/>
            <p:cNvSpPr>
              <a:spLocks noChangeShapeType="1"/>
            </p:cNvSpPr>
            <p:nvPr/>
          </p:nvSpPr>
          <p:spPr bwMode="auto">
            <a:xfrm>
              <a:off x="1951038" y="4208463"/>
              <a:ext cx="0" cy="404813"/>
            </a:xfrm>
            <a:prstGeom prst="line">
              <a:avLst/>
            </a:prstGeom>
            <a:noFill/>
            <a:ln w="28575" cap="flat">
              <a:solidFill>
                <a:srgbClr val="DE3F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749425" y="4208463"/>
              <a:ext cx="0" cy="404813"/>
            </a:xfrm>
            <a:prstGeom prst="line">
              <a:avLst/>
            </a:prstGeom>
            <a:noFill/>
            <a:ln w="28575" cap="flat">
              <a:solidFill>
                <a:srgbClr val="DE3F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>
              <a:off x="1606550" y="4208463"/>
              <a:ext cx="0" cy="404813"/>
            </a:xfrm>
            <a:prstGeom prst="line">
              <a:avLst/>
            </a:prstGeom>
            <a:noFill/>
            <a:ln w="28575" cap="flat">
              <a:solidFill>
                <a:srgbClr val="DE3F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Rectangle 31"/>
            <p:cNvSpPr>
              <a:spLocks noChangeArrowheads="1"/>
            </p:cNvSpPr>
            <p:nvPr/>
          </p:nvSpPr>
          <p:spPr bwMode="auto">
            <a:xfrm>
              <a:off x="2366963" y="4165600"/>
              <a:ext cx="809625" cy="419100"/>
            </a:xfrm>
            <a:prstGeom prst="rect">
              <a:avLst/>
            </a:prstGeom>
            <a:solidFill>
              <a:srgbClr val="69A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>
              <a:off x="3041650" y="4208463"/>
              <a:ext cx="0" cy="404813"/>
            </a:xfrm>
            <a:prstGeom prst="line">
              <a:avLst/>
            </a:prstGeom>
            <a:noFill/>
            <a:ln w="28575" cap="flat">
              <a:solidFill>
                <a:srgbClr val="7FD3D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Line 33"/>
            <p:cNvSpPr>
              <a:spLocks noChangeShapeType="1"/>
            </p:cNvSpPr>
            <p:nvPr/>
          </p:nvSpPr>
          <p:spPr bwMode="auto">
            <a:xfrm>
              <a:off x="2868613" y="4208463"/>
              <a:ext cx="0" cy="404813"/>
            </a:xfrm>
            <a:prstGeom prst="line">
              <a:avLst/>
            </a:prstGeom>
            <a:noFill/>
            <a:ln w="28575" cap="flat">
              <a:solidFill>
                <a:srgbClr val="7FD3D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>
              <a:off x="2697163" y="4208463"/>
              <a:ext cx="0" cy="404813"/>
            </a:xfrm>
            <a:prstGeom prst="line">
              <a:avLst/>
            </a:prstGeom>
            <a:noFill/>
            <a:ln w="28575" cap="flat">
              <a:solidFill>
                <a:srgbClr val="7FD3D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Line 35"/>
            <p:cNvSpPr>
              <a:spLocks noChangeShapeType="1"/>
            </p:cNvSpPr>
            <p:nvPr/>
          </p:nvSpPr>
          <p:spPr bwMode="auto">
            <a:xfrm>
              <a:off x="2495550" y="4208463"/>
              <a:ext cx="0" cy="404813"/>
            </a:xfrm>
            <a:prstGeom prst="line">
              <a:avLst/>
            </a:prstGeom>
            <a:noFill/>
            <a:ln w="28575" cap="flat">
              <a:solidFill>
                <a:srgbClr val="7FD3D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1792288" y="3738563"/>
              <a:ext cx="811212" cy="433388"/>
            </a:xfrm>
            <a:prstGeom prst="rect">
              <a:avLst/>
            </a:pr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Line 37"/>
            <p:cNvSpPr>
              <a:spLocks noChangeShapeType="1"/>
            </p:cNvSpPr>
            <p:nvPr/>
          </p:nvSpPr>
          <p:spPr bwMode="auto">
            <a:xfrm>
              <a:off x="2474913" y="3775075"/>
              <a:ext cx="0" cy="361950"/>
            </a:xfrm>
            <a:prstGeom prst="line">
              <a:avLst/>
            </a:prstGeom>
            <a:noFill/>
            <a:ln w="28575" cap="flat">
              <a:solidFill>
                <a:srgbClr val="EBA4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Line 38"/>
            <p:cNvSpPr>
              <a:spLocks noChangeShapeType="1"/>
            </p:cNvSpPr>
            <p:nvPr/>
          </p:nvSpPr>
          <p:spPr bwMode="auto">
            <a:xfrm>
              <a:off x="2287588" y="3775075"/>
              <a:ext cx="0" cy="361950"/>
            </a:xfrm>
            <a:prstGeom prst="line">
              <a:avLst/>
            </a:prstGeom>
            <a:noFill/>
            <a:ln w="28575" cap="flat">
              <a:solidFill>
                <a:srgbClr val="EBA4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Line 39"/>
            <p:cNvSpPr>
              <a:spLocks noChangeShapeType="1"/>
            </p:cNvSpPr>
            <p:nvPr/>
          </p:nvSpPr>
          <p:spPr bwMode="auto">
            <a:xfrm>
              <a:off x="2108200" y="3775075"/>
              <a:ext cx="0" cy="361950"/>
            </a:xfrm>
            <a:prstGeom prst="line">
              <a:avLst/>
            </a:prstGeom>
            <a:noFill/>
            <a:ln w="28575" cap="flat">
              <a:solidFill>
                <a:srgbClr val="EBA4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Line 40"/>
            <p:cNvSpPr>
              <a:spLocks noChangeShapeType="1"/>
            </p:cNvSpPr>
            <p:nvPr/>
          </p:nvSpPr>
          <p:spPr bwMode="auto">
            <a:xfrm>
              <a:off x="1928813" y="3775075"/>
              <a:ext cx="0" cy="361950"/>
            </a:xfrm>
            <a:prstGeom prst="line">
              <a:avLst/>
            </a:prstGeom>
            <a:noFill/>
            <a:ln w="28575" cap="flat">
              <a:solidFill>
                <a:srgbClr val="EBA4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Rectangle 41"/>
            <p:cNvSpPr>
              <a:spLocks noChangeArrowheads="1"/>
            </p:cNvSpPr>
            <p:nvPr/>
          </p:nvSpPr>
          <p:spPr bwMode="auto">
            <a:xfrm>
              <a:off x="1720850" y="4497388"/>
              <a:ext cx="2460625" cy="50641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154113" y="4230688"/>
              <a:ext cx="803275" cy="773113"/>
            </a:xfrm>
            <a:custGeom>
              <a:avLst/>
              <a:gdLst>
                <a:gd name="T0" fmla="*/ 506 w 506"/>
                <a:gd name="T1" fmla="*/ 487 h 487"/>
                <a:gd name="T2" fmla="*/ 181 w 506"/>
                <a:gd name="T3" fmla="*/ 487 h 487"/>
                <a:gd name="T4" fmla="*/ 0 w 506"/>
                <a:gd name="T5" fmla="*/ 0 h 487"/>
                <a:gd name="T6" fmla="*/ 321 w 506"/>
                <a:gd name="T7" fmla="*/ 0 h 487"/>
                <a:gd name="T8" fmla="*/ 506 w 506"/>
                <a:gd name="T9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487">
                  <a:moveTo>
                    <a:pt x="506" y="487"/>
                  </a:moveTo>
                  <a:lnTo>
                    <a:pt x="181" y="487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506" y="487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2797175" y="4237038"/>
              <a:ext cx="1879600" cy="766763"/>
            </a:xfrm>
            <a:custGeom>
              <a:avLst/>
              <a:gdLst>
                <a:gd name="T0" fmla="*/ 867 w 1184"/>
                <a:gd name="T1" fmla="*/ 483 h 483"/>
                <a:gd name="T2" fmla="*/ 0 w 1184"/>
                <a:gd name="T3" fmla="*/ 483 h 483"/>
                <a:gd name="T4" fmla="*/ 316 w 1184"/>
                <a:gd name="T5" fmla="*/ 0 h 483"/>
                <a:gd name="T6" fmla="*/ 1184 w 1184"/>
                <a:gd name="T7" fmla="*/ 0 h 483"/>
                <a:gd name="T8" fmla="*/ 867 w 1184"/>
                <a:gd name="T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4" h="483">
                  <a:moveTo>
                    <a:pt x="867" y="483"/>
                  </a:moveTo>
                  <a:lnTo>
                    <a:pt x="0" y="483"/>
                  </a:lnTo>
                  <a:lnTo>
                    <a:pt x="316" y="0"/>
                  </a:lnTo>
                  <a:lnTo>
                    <a:pt x="1184" y="0"/>
                  </a:lnTo>
                  <a:lnTo>
                    <a:pt x="867" y="48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1312863" y="4664075"/>
              <a:ext cx="3090862" cy="201613"/>
            </a:xfrm>
            <a:custGeom>
              <a:avLst/>
              <a:gdLst>
                <a:gd name="T0" fmla="*/ 1947 w 1947"/>
                <a:gd name="T1" fmla="*/ 0 h 127"/>
                <a:gd name="T2" fmla="*/ 0 w 1947"/>
                <a:gd name="T3" fmla="*/ 0 h 127"/>
                <a:gd name="T4" fmla="*/ 49 w 1947"/>
                <a:gd name="T5" fmla="*/ 127 h 127"/>
                <a:gd name="T6" fmla="*/ 1866 w 1947"/>
                <a:gd name="T7" fmla="*/ 118 h 127"/>
                <a:gd name="T8" fmla="*/ 1947 w 1947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7" h="127">
                  <a:moveTo>
                    <a:pt x="1947" y="0"/>
                  </a:moveTo>
                  <a:lnTo>
                    <a:pt x="0" y="0"/>
                  </a:lnTo>
                  <a:lnTo>
                    <a:pt x="49" y="127"/>
                  </a:lnTo>
                  <a:lnTo>
                    <a:pt x="1866" y="118"/>
                  </a:lnTo>
                  <a:lnTo>
                    <a:pt x="1947" y="0"/>
                  </a:lnTo>
                  <a:close/>
                </a:path>
              </a:pathLst>
            </a:cu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Oval 45"/>
            <p:cNvSpPr>
              <a:spLocks noChangeArrowheads="1"/>
            </p:cNvSpPr>
            <p:nvPr/>
          </p:nvSpPr>
          <p:spPr bwMode="auto">
            <a:xfrm>
              <a:off x="3506788" y="4344988"/>
              <a:ext cx="107950" cy="115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Oval 46"/>
            <p:cNvSpPr>
              <a:spLocks noChangeArrowheads="1"/>
            </p:cNvSpPr>
            <p:nvPr/>
          </p:nvSpPr>
          <p:spPr bwMode="auto">
            <a:xfrm>
              <a:off x="3694113" y="4344988"/>
              <a:ext cx="114300" cy="115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3400425" y="3868738"/>
              <a:ext cx="1096962" cy="368300"/>
            </a:xfrm>
            <a:custGeom>
              <a:avLst/>
              <a:gdLst>
                <a:gd name="T0" fmla="*/ 691 w 691"/>
                <a:gd name="T1" fmla="*/ 232 h 232"/>
                <a:gd name="T2" fmla="*/ 0 w 691"/>
                <a:gd name="T3" fmla="*/ 232 h 232"/>
                <a:gd name="T4" fmla="*/ 176 w 691"/>
                <a:gd name="T5" fmla="*/ 0 h 232"/>
                <a:gd name="T6" fmla="*/ 682 w 691"/>
                <a:gd name="T7" fmla="*/ 0 h 232"/>
                <a:gd name="T8" fmla="*/ 691 w 691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1" h="232">
                  <a:moveTo>
                    <a:pt x="691" y="232"/>
                  </a:moveTo>
                  <a:lnTo>
                    <a:pt x="0" y="232"/>
                  </a:lnTo>
                  <a:lnTo>
                    <a:pt x="176" y="0"/>
                  </a:lnTo>
                  <a:lnTo>
                    <a:pt x="682" y="0"/>
                  </a:lnTo>
                  <a:lnTo>
                    <a:pt x="691" y="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>
              <a:off x="3865563" y="3687763"/>
              <a:ext cx="487362" cy="180975"/>
            </a:xfrm>
            <a:custGeom>
              <a:avLst/>
              <a:gdLst>
                <a:gd name="T0" fmla="*/ 0 w 307"/>
                <a:gd name="T1" fmla="*/ 114 h 114"/>
                <a:gd name="T2" fmla="*/ 307 w 307"/>
                <a:gd name="T3" fmla="*/ 114 h 114"/>
                <a:gd name="T4" fmla="*/ 307 w 307"/>
                <a:gd name="T5" fmla="*/ 0 h 114"/>
                <a:gd name="T6" fmla="*/ 41 w 307"/>
                <a:gd name="T7" fmla="*/ 0 h 114"/>
                <a:gd name="T8" fmla="*/ 0 w 307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14">
                  <a:moveTo>
                    <a:pt x="0" y="114"/>
                  </a:moveTo>
                  <a:lnTo>
                    <a:pt x="307" y="114"/>
                  </a:lnTo>
                  <a:lnTo>
                    <a:pt x="307" y="0"/>
                  </a:lnTo>
                  <a:lnTo>
                    <a:pt x="41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49"/>
            <p:cNvSpPr>
              <a:spLocks/>
            </p:cNvSpPr>
            <p:nvPr/>
          </p:nvSpPr>
          <p:spPr bwMode="auto">
            <a:xfrm>
              <a:off x="3937000" y="3738563"/>
              <a:ext cx="366712" cy="107950"/>
            </a:xfrm>
            <a:custGeom>
              <a:avLst/>
              <a:gdLst>
                <a:gd name="T0" fmla="*/ 0 w 231"/>
                <a:gd name="T1" fmla="*/ 68 h 68"/>
                <a:gd name="T2" fmla="*/ 231 w 231"/>
                <a:gd name="T3" fmla="*/ 68 h 68"/>
                <a:gd name="T4" fmla="*/ 231 w 231"/>
                <a:gd name="T5" fmla="*/ 0 h 68"/>
                <a:gd name="T6" fmla="*/ 23 w 231"/>
                <a:gd name="T7" fmla="*/ 0 h 68"/>
                <a:gd name="T8" fmla="*/ 0 w 231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68">
                  <a:moveTo>
                    <a:pt x="0" y="68"/>
                  </a:moveTo>
                  <a:lnTo>
                    <a:pt x="231" y="68"/>
                  </a:lnTo>
                  <a:lnTo>
                    <a:pt x="231" y="0"/>
                  </a:lnTo>
                  <a:lnTo>
                    <a:pt x="23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90C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3887788" y="3630613"/>
              <a:ext cx="473075" cy="57150"/>
            </a:xfrm>
            <a:custGeom>
              <a:avLst/>
              <a:gdLst>
                <a:gd name="T0" fmla="*/ 4 w 66"/>
                <a:gd name="T1" fmla="*/ 8 h 8"/>
                <a:gd name="T2" fmla="*/ 62 w 66"/>
                <a:gd name="T3" fmla="*/ 8 h 8"/>
                <a:gd name="T4" fmla="*/ 66 w 66"/>
                <a:gd name="T5" fmla="*/ 4 h 8"/>
                <a:gd name="T6" fmla="*/ 66 w 66"/>
                <a:gd name="T7" fmla="*/ 4 h 8"/>
                <a:gd name="T8" fmla="*/ 62 w 66"/>
                <a:gd name="T9" fmla="*/ 0 h 8"/>
                <a:gd name="T10" fmla="*/ 4 w 66"/>
                <a:gd name="T11" fmla="*/ 0 h 8"/>
                <a:gd name="T12" fmla="*/ 0 w 66"/>
                <a:gd name="T13" fmla="*/ 4 h 8"/>
                <a:gd name="T14" fmla="*/ 0 w 66"/>
                <a:gd name="T15" fmla="*/ 4 h 8"/>
                <a:gd name="T16" fmla="*/ 4 w 66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8">
                  <a:moveTo>
                    <a:pt x="4" y="8"/>
                  </a:moveTo>
                  <a:cubicBezTo>
                    <a:pt x="62" y="8"/>
                    <a:pt x="62" y="8"/>
                    <a:pt x="62" y="8"/>
                  </a:cubicBezTo>
                  <a:cubicBezTo>
                    <a:pt x="65" y="8"/>
                    <a:pt x="66" y="6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2"/>
                    <a:pt x="65" y="0"/>
                    <a:pt x="6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51"/>
            <p:cNvSpPr>
              <a:spLocks/>
            </p:cNvSpPr>
            <p:nvPr/>
          </p:nvSpPr>
          <p:spPr bwMode="auto">
            <a:xfrm>
              <a:off x="4238625" y="3941763"/>
              <a:ext cx="42862" cy="4286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0 w 6"/>
                <a:gd name="T7" fmla="*/ 3 h 6"/>
                <a:gd name="T8" fmla="*/ 3 w 6"/>
                <a:gd name="T9" fmla="*/ 0 h 6"/>
                <a:gd name="T10" fmla="*/ 3 w 6"/>
                <a:gd name="T11" fmla="*/ 0 h 6"/>
                <a:gd name="T12" fmla="*/ 6 w 6"/>
                <a:gd name="T13" fmla="*/ 3 h 6"/>
                <a:gd name="T14" fmla="*/ 6 w 6"/>
                <a:gd name="T15" fmla="*/ 3 h 6"/>
                <a:gd name="T16" fmla="*/ 3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close/>
                </a:path>
              </a:pathLst>
            </a:custGeom>
            <a:solidFill>
              <a:srgbClr val="25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52"/>
            <p:cNvSpPr>
              <a:spLocks/>
            </p:cNvSpPr>
            <p:nvPr/>
          </p:nvSpPr>
          <p:spPr bwMode="auto">
            <a:xfrm>
              <a:off x="4110038" y="3941763"/>
              <a:ext cx="42862" cy="4286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0 w 6"/>
                <a:gd name="T7" fmla="*/ 3 h 6"/>
                <a:gd name="T8" fmla="*/ 3 w 6"/>
                <a:gd name="T9" fmla="*/ 0 h 6"/>
                <a:gd name="T10" fmla="*/ 3 w 6"/>
                <a:gd name="T11" fmla="*/ 0 h 6"/>
                <a:gd name="T12" fmla="*/ 6 w 6"/>
                <a:gd name="T13" fmla="*/ 3 h 6"/>
                <a:gd name="T14" fmla="*/ 6 w 6"/>
                <a:gd name="T15" fmla="*/ 3 h 6"/>
                <a:gd name="T16" fmla="*/ 3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close/>
                </a:path>
              </a:pathLst>
            </a:custGeom>
            <a:solidFill>
              <a:srgbClr val="25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3981450" y="3941763"/>
              <a:ext cx="42862" cy="4286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0 w 6"/>
                <a:gd name="T7" fmla="*/ 3 h 6"/>
                <a:gd name="T8" fmla="*/ 3 w 6"/>
                <a:gd name="T9" fmla="*/ 0 h 6"/>
                <a:gd name="T10" fmla="*/ 3 w 6"/>
                <a:gd name="T11" fmla="*/ 0 h 6"/>
                <a:gd name="T12" fmla="*/ 6 w 6"/>
                <a:gd name="T13" fmla="*/ 3 h 6"/>
                <a:gd name="T14" fmla="*/ 6 w 6"/>
                <a:gd name="T15" fmla="*/ 3 h 6"/>
                <a:gd name="T16" fmla="*/ 3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close/>
                </a:path>
              </a:pathLst>
            </a:custGeom>
            <a:solidFill>
              <a:srgbClr val="25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54"/>
            <p:cNvSpPr>
              <a:spLocks/>
            </p:cNvSpPr>
            <p:nvPr/>
          </p:nvSpPr>
          <p:spPr bwMode="auto">
            <a:xfrm>
              <a:off x="3851275" y="3941763"/>
              <a:ext cx="42862" cy="4286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0 w 6"/>
                <a:gd name="T7" fmla="*/ 3 h 6"/>
                <a:gd name="T8" fmla="*/ 3 w 6"/>
                <a:gd name="T9" fmla="*/ 0 h 6"/>
                <a:gd name="T10" fmla="*/ 3 w 6"/>
                <a:gd name="T11" fmla="*/ 0 h 6"/>
                <a:gd name="T12" fmla="*/ 6 w 6"/>
                <a:gd name="T13" fmla="*/ 3 h 6"/>
                <a:gd name="T14" fmla="*/ 6 w 6"/>
                <a:gd name="T15" fmla="*/ 3 h 6"/>
                <a:gd name="T16" fmla="*/ 3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close/>
                </a:path>
              </a:pathLst>
            </a:custGeom>
            <a:solidFill>
              <a:srgbClr val="25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Line 55"/>
            <p:cNvSpPr>
              <a:spLocks noChangeShapeType="1"/>
            </p:cNvSpPr>
            <p:nvPr/>
          </p:nvSpPr>
          <p:spPr bwMode="auto">
            <a:xfrm>
              <a:off x="4189413" y="3717925"/>
              <a:ext cx="0" cy="144463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Line 56"/>
            <p:cNvSpPr>
              <a:spLocks noChangeShapeType="1"/>
            </p:cNvSpPr>
            <p:nvPr/>
          </p:nvSpPr>
          <p:spPr bwMode="auto">
            <a:xfrm>
              <a:off x="4044950" y="3717925"/>
              <a:ext cx="0" cy="144463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Line 57"/>
            <p:cNvSpPr>
              <a:spLocks noChangeShapeType="1"/>
            </p:cNvSpPr>
            <p:nvPr/>
          </p:nvSpPr>
          <p:spPr bwMode="auto">
            <a:xfrm>
              <a:off x="4224338" y="3398838"/>
              <a:ext cx="0" cy="246063"/>
            </a:xfrm>
            <a:prstGeom prst="line">
              <a:avLst/>
            </a:prstGeom>
            <a:noFill/>
            <a:ln w="14288" cap="rnd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8378643" y="103867"/>
            <a:ext cx="3739651" cy="601189"/>
            <a:chOff x="8378643" y="103867"/>
            <a:chExt cx="3739651" cy="601189"/>
          </a:xfrm>
        </p:grpSpPr>
        <p:sp>
          <p:nvSpPr>
            <p:cNvPr id="71" name="이등변 삼각형 70"/>
            <p:cNvSpPr/>
            <p:nvPr/>
          </p:nvSpPr>
          <p:spPr>
            <a:xfrm rot="5400000">
              <a:off x="8544573" y="248884"/>
              <a:ext cx="282798" cy="282798"/>
            </a:xfrm>
            <a:prstGeom prst="triangle">
              <a:avLst>
                <a:gd name="adj" fmla="val 0"/>
              </a:avLst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2" name="1/2 액자 71"/>
            <p:cNvSpPr/>
            <p:nvPr/>
          </p:nvSpPr>
          <p:spPr>
            <a:xfrm>
              <a:off x="8378643" y="103867"/>
              <a:ext cx="3739651" cy="601189"/>
            </a:xfrm>
            <a:prstGeom prst="halfFrame">
              <a:avLst>
                <a:gd name="adj1" fmla="val 10387"/>
                <a:gd name="adj2" fmla="val 12709"/>
              </a:avLst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856081" y="201499"/>
              <a:ext cx="2865836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ko-KR" altLang="en-US" sz="200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  <a:endPara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7634544" y="3885096"/>
            <a:ext cx="1593697" cy="1113292"/>
            <a:chOff x="7634544" y="3885096"/>
            <a:chExt cx="1593697" cy="1113292"/>
          </a:xfrm>
        </p:grpSpPr>
        <p:sp>
          <p:nvSpPr>
            <p:cNvPr id="91" name="TextBox 26"/>
            <p:cNvSpPr txBox="1"/>
            <p:nvPr/>
          </p:nvSpPr>
          <p:spPr>
            <a:xfrm>
              <a:off x="7634544" y="4259724"/>
              <a:ext cx="159369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marR="0" lvl="0" indent="-182563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0" algn="l"/>
                </a:tabLst>
                <a:defRPr/>
              </a:pPr>
              <a:r>
                <a:rPr lang="ko-KR" altLang="en-US" sz="1400" dirty="0" smtClean="0">
                  <a:ln>
                    <a:solidFill>
                      <a:sysClr val="windowText" lastClr="000000">
                        <a:lumMod val="95000"/>
                        <a:lumOff val="5000"/>
                        <a:alpha val="0"/>
                      </a:sysClr>
                    </a:solidFill>
                  </a:ln>
                  <a:latin typeface="HY강B" panose="02030600000101010101" pitchFamily="18" charset="-127"/>
                  <a:ea typeface="HY강B" panose="02030600000101010101" pitchFamily="18" charset="-127"/>
                </a:rPr>
                <a:t>학습내용 입력</a:t>
              </a:r>
              <a:endParaRPr kumimoji="0" lang="en-US" altLang="ko-KR" sz="1400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95000"/>
                      <a:lumOff val="5000"/>
                      <a:alpha val="0"/>
                    </a:sysClr>
                  </a:solidFill>
                </a:ln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marL="182563" marR="0" lvl="0" indent="-182563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0" algn="l"/>
                </a:tabLst>
                <a:defRPr/>
              </a:pPr>
              <a:r>
                <a:rPr lang="ko-KR" altLang="en-US" sz="1400" dirty="0" smtClean="0">
                  <a:ln>
                    <a:solidFill>
                      <a:sysClr val="windowText" lastClr="000000">
                        <a:lumMod val="95000"/>
                        <a:lumOff val="5000"/>
                        <a:alpha val="0"/>
                      </a:sysClr>
                    </a:solidFill>
                  </a:ln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en-US" altLang="ko-KR" sz="1400" dirty="0" smtClean="0">
                <a:ln>
                  <a:solidFill>
                    <a:sysClr val="windowText" lastClr="000000">
                      <a:lumMod val="95000"/>
                      <a:lumOff val="5000"/>
                      <a:alpha val="0"/>
                    </a:sysClr>
                  </a:solidFill>
                </a:ln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marL="182563" marR="0" lvl="0" indent="-182563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0" algn="l"/>
                </a:tabLst>
                <a:defRPr/>
              </a:pPr>
              <a:r>
                <a:rPr kumimoji="0" lang="ko-KR" altLang="en-US" sz="1400" b="0" i="0" u="none" strike="noStrike" kern="1200" cap="none" spc="0" normalizeH="0" baseline="0" noProof="0" dirty="0" smtClean="0">
                  <a:ln>
                    <a:solidFill>
                      <a:sysClr val="windowText" lastClr="000000">
                        <a:lumMod val="95000"/>
                        <a:lumOff val="5000"/>
                        <a:alpha val="0"/>
                      </a:sysClr>
                    </a:solidFill>
                  </a:ln>
                  <a:effectLst/>
                  <a:uLnTx/>
                  <a:uFillTx/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</a:p>
          </p:txBody>
        </p:sp>
        <p:sp>
          <p:nvSpPr>
            <p:cNvPr id="92" name="TextBox 88"/>
            <p:cNvSpPr txBox="1"/>
            <p:nvPr/>
          </p:nvSpPr>
          <p:spPr>
            <a:xfrm>
              <a:off x="7954339" y="3885096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1200" cap="none" spc="0" normalizeH="0" baseline="0" noProof="0" dirty="0" smtClean="0">
                  <a:ln>
                    <a:solidFill>
                      <a:sysClr val="windowText" lastClr="000000">
                        <a:lumMod val="95000"/>
                        <a:lumOff val="5000"/>
                        <a:alpha val="0"/>
                      </a:sysClr>
                    </a:solidFill>
                  </a:ln>
                  <a:effectLst/>
                  <a:uLnTx/>
                  <a:uFillTx/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9644741" y="2843181"/>
            <a:ext cx="1593697" cy="1113292"/>
            <a:chOff x="9644741" y="2843181"/>
            <a:chExt cx="1593697" cy="1113292"/>
          </a:xfrm>
        </p:grpSpPr>
        <p:sp>
          <p:nvSpPr>
            <p:cNvPr id="93" name="TextBox 26"/>
            <p:cNvSpPr txBox="1"/>
            <p:nvPr/>
          </p:nvSpPr>
          <p:spPr>
            <a:xfrm>
              <a:off x="9644741" y="3217809"/>
              <a:ext cx="159369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marR="0" lvl="0" indent="-182563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0" algn="l"/>
                </a:tabLst>
                <a:defRPr/>
              </a:pPr>
              <a:r>
                <a:rPr lang="ko-KR" altLang="en-US" sz="1400" dirty="0" smtClean="0">
                  <a:ln>
                    <a:solidFill>
                      <a:sysClr val="windowText" lastClr="000000">
                        <a:lumMod val="95000"/>
                        <a:lumOff val="5000"/>
                        <a:alpha val="0"/>
                      </a:sysClr>
                    </a:solidFill>
                  </a:ln>
                  <a:latin typeface="HY강B" panose="02030600000101010101" pitchFamily="18" charset="-127"/>
                  <a:ea typeface="HY강B" panose="02030600000101010101" pitchFamily="18" charset="-127"/>
                </a:rPr>
                <a:t>학습내용 입력</a:t>
              </a:r>
              <a:endParaRPr kumimoji="0" lang="en-US" altLang="ko-KR" sz="1400" b="0" i="0" u="none" strike="noStrike" kern="1200" cap="none" spc="0" normalizeH="0" baseline="0" noProof="0" dirty="0" smtClean="0">
                <a:ln>
                  <a:solidFill>
                    <a:sysClr val="windowText" lastClr="000000">
                      <a:lumMod val="95000"/>
                      <a:lumOff val="5000"/>
                      <a:alpha val="0"/>
                    </a:sysClr>
                  </a:solidFill>
                </a:ln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marL="182563" marR="0" lvl="0" indent="-182563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0" algn="l"/>
                </a:tabLst>
                <a:defRPr/>
              </a:pPr>
              <a:r>
                <a:rPr lang="ko-KR" altLang="en-US" sz="1400" dirty="0" smtClean="0">
                  <a:ln>
                    <a:solidFill>
                      <a:sysClr val="windowText" lastClr="000000">
                        <a:lumMod val="95000"/>
                        <a:lumOff val="5000"/>
                        <a:alpha val="0"/>
                      </a:sysClr>
                    </a:solidFill>
                  </a:ln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en-US" altLang="ko-KR" sz="1400" dirty="0" smtClean="0">
                <a:ln>
                  <a:solidFill>
                    <a:sysClr val="windowText" lastClr="000000">
                      <a:lumMod val="95000"/>
                      <a:lumOff val="5000"/>
                      <a:alpha val="0"/>
                    </a:sysClr>
                  </a:solidFill>
                </a:ln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marL="182563" marR="0" lvl="0" indent="-182563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0" algn="l"/>
                </a:tabLst>
                <a:defRPr/>
              </a:pPr>
              <a:r>
                <a:rPr kumimoji="0" lang="ko-KR" altLang="en-US" sz="1400" b="0" i="0" u="none" strike="noStrike" kern="1200" cap="none" spc="0" normalizeH="0" baseline="0" noProof="0" dirty="0" smtClean="0">
                  <a:ln>
                    <a:solidFill>
                      <a:sysClr val="windowText" lastClr="000000">
                        <a:lumMod val="95000"/>
                        <a:lumOff val="5000"/>
                        <a:alpha val="0"/>
                      </a:sysClr>
                    </a:solidFill>
                  </a:ln>
                  <a:effectLst/>
                  <a:uLnTx/>
                  <a:uFillTx/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</a:p>
          </p:txBody>
        </p:sp>
        <p:sp>
          <p:nvSpPr>
            <p:cNvPr id="94" name="TextBox 88"/>
            <p:cNvSpPr txBox="1"/>
            <p:nvPr/>
          </p:nvSpPr>
          <p:spPr>
            <a:xfrm>
              <a:off x="9964536" y="2843181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1200" cap="none" spc="0" normalizeH="0" baseline="0" noProof="0" dirty="0" smtClean="0">
                  <a:ln>
                    <a:solidFill>
                      <a:sysClr val="windowText" lastClr="000000">
                        <a:lumMod val="95000"/>
                        <a:lumOff val="5000"/>
                        <a:alpha val="0"/>
                      </a:sysClr>
                    </a:solidFill>
                  </a:ln>
                  <a:effectLst/>
                  <a:uLnTx/>
                  <a:uFillTx/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67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1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8378643" y="103867"/>
            <a:ext cx="3739651" cy="601189"/>
            <a:chOff x="8378643" y="103867"/>
            <a:chExt cx="3739651" cy="601189"/>
          </a:xfrm>
        </p:grpSpPr>
        <p:sp>
          <p:nvSpPr>
            <p:cNvPr id="7" name="이등변 삼각형 6"/>
            <p:cNvSpPr/>
            <p:nvPr/>
          </p:nvSpPr>
          <p:spPr>
            <a:xfrm rot="5400000">
              <a:off x="8544573" y="248884"/>
              <a:ext cx="282798" cy="282798"/>
            </a:xfrm>
            <a:prstGeom prst="triangle">
              <a:avLst>
                <a:gd name="adj" fmla="val 0"/>
              </a:avLst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1/2 액자 7"/>
            <p:cNvSpPr/>
            <p:nvPr/>
          </p:nvSpPr>
          <p:spPr>
            <a:xfrm>
              <a:off x="8378643" y="103867"/>
              <a:ext cx="3739651" cy="601189"/>
            </a:xfrm>
            <a:prstGeom prst="halfFrame">
              <a:avLst>
                <a:gd name="adj1" fmla="val 10387"/>
                <a:gd name="adj2" fmla="val 12709"/>
              </a:avLst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56081" y="201499"/>
              <a:ext cx="2865836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ko-KR" altLang="en-US" sz="200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  <a:endPara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6081712" y="1502487"/>
            <a:ext cx="5814511" cy="828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377940" y="1827619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이곳에 학습내용을 입력하십시오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7940" y="1453508"/>
            <a:ext cx="2398413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텍스트를 입력하세요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en-US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5398273" y="1398512"/>
            <a:ext cx="979667" cy="979667"/>
            <a:chOff x="5398273" y="1398512"/>
            <a:chExt cx="979667" cy="979667"/>
          </a:xfrm>
        </p:grpSpPr>
        <p:sp>
          <p:nvSpPr>
            <p:cNvPr id="10" name="타원 9"/>
            <p:cNvSpPr/>
            <p:nvPr/>
          </p:nvSpPr>
          <p:spPr>
            <a:xfrm>
              <a:off x="5398273" y="1398512"/>
              <a:ext cx="979667" cy="979667"/>
            </a:xfrm>
            <a:prstGeom prst="ellipse">
              <a:avLst/>
            </a:prstGeom>
            <a:solidFill>
              <a:srgbClr val="009DD9"/>
            </a:solidFill>
            <a:ln w="92075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26469" y="1476816"/>
              <a:ext cx="723275" cy="836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900"/>
                </a:lnSpc>
              </a:pPr>
              <a:r>
                <a:rPr lang="ko-KR" altLang="en-US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algn="ctr">
                <a:lnSpc>
                  <a:spcPts val="2900"/>
                </a:lnSpc>
              </a:pPr>
              <a:r>
                <a:rPr lang="en-US" altLang="ko-KR" sz="36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01</a:t>
              </a:r>
              <a:endParaRPr lang="en-US" altLang="ko-KR" sz="36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29" name="직사각형 28"/>
          <p:cNvSpPr/>
          <p:nvPr/>
        </p:nvSpPr>
        <p:spPr>
          <a:xfrm>
            <a:off x="6081712" y="2776962"/>
            <a:ext cx="5814511" cy="828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6777990" y="3102094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이곳에 학습내용을 입력하십시오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77990" y="2727983"/>
            <a:ext cx="2398413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텍스트를 입력하세요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en-US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5798323" y="2672987"/>
            <a:ext cx="979667" cy="979667"/>
            <a:chOff x="5798323" y="2672987"/>
            <a:chExt cx="979667" cy="979667"/>
          </a:xfrm>
        </p:grpSpPr>
        <p:sp>
          <p:nvSpPr>
            <p:cNvPr id="30" name="타원 29"/>
            <p:cNvSpPr/>
            <p:nvPr/>
          </p:nvSpPr>
          <p:spPr>
            <a:xfrm>
              <a:off x="5798323" y="2672987"/>
              <a:ext cx="979667" cy="979667"/>
            </a:xfrm>
            <a:prstGeom prst="ellipse">
              <a:avLst/>
            </a:prstGeom>
            <a:solidFill>
              <a:srgbClr val="0F6FC6"/>
            </a:solidFill>
            <a:ln w="92075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26519" y="2720679"/>
              <a:ext cx="723275" cy="836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900"/>
                </a:lnSpc>
              </a:pPr>
              <a:r>
                <a:rPr lang="ko-KR" altLang="en-US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algn="ctr">
                <a:lnSpc>
                  <a:spcPts val="2900"/>
                </a:lnSpc>
              </a:pPr>
              <a:r>
                <a:rPr lang="en-US" altLang="ko-KR" sz="36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02</a:t>
              </a:r>
              <a:endParaRPr lang="en-US" altLang="ko-KR" sz="36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6081712" y="4051437"/>
            <a:ext cx="5814511" cy="828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6377940" y="4376569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이곳에 학습내용을 입력하십시오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7940" y="4002458"/>
            <a:ext cx="2398413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텍스트를 입력하세요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en-US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73" name="그룹 72"/>
          <p:cNvGrpSpPr/>
          <p:nvPr/>
        </p:nvGrpSpPr>
        <p:grpSpPr>
          <a:xfrm>
            <a:off x="5398273" y="3947462"/>
            <a:ext cx="979667" cy="979667"/>
            <a:chOff x="5398273" y="3947462"/>
            <a:chExt cx="979667" cy="979667"/>
          </a:xfrm>
        </p:grpSpPr>
        <p:sp>
          <p:nvSpPr>
            <p:cNvPr id="26" name="타원 25"/>
            <p:cNvSpPr/>
            <p:nvPr/>
          </p:nvSpPr>
          <p:spPr>
            <a:xfrm>
              <a:off x="5398273" y="3947462"/>
              <a:ext cx="979667" cy="979667"/>
            </a:xfrm>
            <a:prstGeom prst="ellipse">
              <a:avLst/>
            </a:prstGeom>
            <a:solidFill>
              <a:srgbClr val="7CA760"/>
            </a:solidFill>
            <a:ln w="92075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26469" y="4024559"/>
              <a:ext cx="723275" cy="836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900"/>
                </a:lnSpc>
              </a:pPr>
              <a:r>
                <a:rPr lang="ko-KR" altLang="en-US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algn="ctr">
                <a:lnSpc>
                  <a:spcPts val="2900"/>
                </a:lnSpc>
              </a:pPr>
              <a:r>
                <a:rPr lang="en-US" altLang="ko-KR" sz="36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03</a:t>
              </a:r>
              <a:endParaRPr lang="en-US" altLang="ko-KR" sz="36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33" name="직사각형 32"/>
          <p:cNvSpPr/>
          <p:nvPr/>
        </p:nvSpPr>
        <p:spPr>
          <a:xfrm>
            <a:off x="6081713" y="5324626"/>
            <a:ext cx="5814511" cy="828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6777990" y="5651045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이곳에 학습내용을 입력하십시오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77990" y="5276934"/>
            <a:ext cx="2398413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텍스트를 입력하세요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en-US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72" name="그룹 71"/>
          <p:cNvGrpSpPr/>
          <p:nvPr/>
        </p:nvGrpSpPr>
        <p:grpSpPr>
          <a:xfrm>
            <a:off x="5798323" y="5221938"/>
            <a:ext cx="979667" cy="979667"/>
            <a:chOff x="5798323" y="5221938"/>
            <a:chExt cx="979667" cy="979667"/>
          </a:xfrm>
        </p:grpSpPr>
        <p:sp>
          <p:nvSpPr>
            <p:cNvPr id="34" name="타원 33"/>
            <p:cNvSpPr/>
            <p:nvPr/>
          </p:nvSpPr>
          <p:spPr>
            <a:xfrm>
              <a:off x="5798323" y="5221938"/>
              <a:ext cx="979667" cy="979667"/>
            </a:xfrm>
            <a:prstGeom prst="ellipse">
              <a:avLst/>
            </a:prstGeom>
            <a:solidFill>
              <a:srgbClr val="FC611F"/>
            </a:solidFill>
            <a:ln w="92075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26519" y="5284710"/>
              <a:ext cx="723275" cy="836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900"/>
                </a:lnSpc>
              </a:pPr>
              <a:r>
                <a:rPr lang="ko-KR" altLang="en-US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algn="ctr">
                <a:lnSpc>
                  <a:spcPts val="2900"/>
                </a:lnSpc>
              </a:pPr>
              <a:r>
                <a:rPr lang="en-US" altLang="ko-KR" sz="36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04</a:t>
              </a:r>
              <a:endParaRPr lang="en-US" altLang="ko-KR" sz="36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68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/>
      <p:bldP spid="29" grpId="0" animBg="1"/>
      <p:bldP spid="31" grpId="0"/>
      <p:bldP spid="32" grpId="0"/>
      <p:bldP spid="25" grpId="0" animBg="1"/>
      <p:bldP spid="27" grpId="0"/>
      <p:bldP spid="28" grpId="0"/>
      <p:bldP spid="33" grpId="0" animBg="1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4724400" y="5914122"/>
            <a:ext cx="7140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차트는 마우스 우 클릭 후 데이터 편집을 통해 변경하시면 됩니다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이곳에 원하시는 텍스트를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45" y="1527681"/>
            <a:ext cx="7848245" cy="4119228"/>
          </a:xfrm>
          <a:prstGeom prst="rect">
            <a:avLst/>
          </a:prstGeom>
        </p:spPr>
      </p:pic>
      <p:sp>
        <p:nvSpPr>
          <p:cNvPr id="33" name="Freeform 21"/>
          <p:cNvSpPr>
            <a:spLocks noEditPoints="1"/>
          </p:cNvSpPr>
          <p:nvPr/>
        </p:nvSpPr>
        <p:spPr bwMode="auto">
          <a:xfrm>
            <a:off x="10425101" y="3062839"/>
            <a:ext cx="1439686" cy="427931"/>
          </a:xfrm>
          <a:custGeom>
            <a:avLst/>
            <a:gdLst>
              <a:gd name="T0" fmla="*/ 716 w 781"/>
              <a:gd name="T1" fmla="*/ 122 h 232"/>
              <a:gd name="T2" fmla="*/ 682 w 781"/>
              <a:gd name="T3" fmla="*/ 122 h 232"/>
              <a:gd name="T4" fmla="*/ 682 w 781"/>
              <a:gd name="T5" fmla="*/ 120 h 232"/>
              <a:gd name="T6" fmla="*/ 682 w 781"/>
              <a:gd name="T7" fmla="*/ 78 h 232"/>
              <a:gd name="T8" fmla="*/ 658 w 781"/>
              <a:gd name="T9" fmla="*/ 48 h 232"/>
              <a:gd name="T10" fmla="*/ 658 w 781"/>
              <a:gd name="T11" fmla="*/ 24 h 232"/>
              <a:gd name="T12" fmla="*/ 661 w 781"/>
              <a:gd name="T13" fmla="*/ 24 h 232"/>
              <a:gd name="T14" fmla="*/ 663 w 781"/>
              <a:gd name="T15" fmla="*/ 19 h 232"/>
              <a:gd name="T16" fmla="*/ 661 w 781"/>
              <a:gd name="T17" fmla="*/ 14 h 232"/>
              <a:gd name="T18" fmla="*/ 658 w 781"/>
              <a:gd name="T19" fmla="*/ 14 h 232"/>
              <a:gd name="T20" fmla="*/ 658 w 781"/>
              <a:gd name="T21" fmla="*/ 7 h 232"/>
              <a:gd name="T22" fmla="*/ 651 w 781"/>
              <a:gd name="T23" fmla="*/ 0 h 232"/>
              <a:gd name="T24" fmla="*/ 644 w 781"/>
              <a:gd name="T25" fmla="*/ 7 h 232"/>
              <a:gd name="T26" fmla="*/ 644 w 781"/>
              <a:gd name="T27" fmla="*/ 14 h 232"/>
              <a:gd name="T28" fmla="*/ 640 w 781"/>
              <a:gd name="T29" fmla="*/ 14 h 232"/>
              <a:gd name="T30" fmla="*/ 638 w 781"/>
              <a:gd name="T31" fmla="*/ 19 h 232"/>
              <a:gd name="T32" fmla="*/ 640 w 781"/>
              <a:gd name="T33" fmla="*/ 24 h 232"/>
              <a:gd name="T34" fmla="*/ 644 w 781"/>
              <a:gd name="T35" fmla="*/ 24 h 232"/>
              <a:gd name="T36" fmla="*/ 644 w 781"/>
              <a:gd name="T37" fmla="*/ 48 h 232"/>
              <a:gd name="T38" fmla="*/ 619 w 781"/>
              <a:gd name="T39" fmla="*/ 78 h 232"/>
              <a:gd name="T40" fmla="*/ 619 w 781"/>
              <a:gd name="T41" fmla="*/ 120 h 232"/>
              <a:gd name="T42" fmla="*/ 619 w 781"/>
              <a:gd name="T43" fmla="*/ 122 h 232"/>
              <a:gd name="T44" fmla="*/ 572 w 781"/>
              <a:gd name="T45" fmla="*/ 122 h 232"/>
              <a:gd name="T46" fmla="*/ 570 w 781"/>
              <a:gd name="T47" fmla="*/ 131 h 232"/>
              <a:gd name="T48" fmla="*/ 537 w 781"/>
              <a:gd name="T49" fmla="*/ 163 h 232"/>
              <a:gd name="T50" fmla="*/ 461 w 781"/>
              <a:gd name="T51" fmla="*/ 163 h 232"/>
              <a:gd name="T52" fmla="*/ 461 w 781"/>
              <a:gd name="T53" fmla="*/ 115 h 232"/>
              <a:gd name="T54" fmla="*/ 407 w 781"/>
              <a:gd name="T55" fmla="*/ 61 h 232"/>
              <a:gd name="T56" fmla="*/ 255 w 781"/>
              <a:gd name="T57" fmla="*/ 61 h 232"/>
              <a:gd name="T58" fmla="*/ 255 w 781"/>
              <a:gd name="T59" fmla="*/ 55 h 232"/>
              <a:gd name="T60" fmla="*/ 226 w 781"/>
              <a:gd name="T61" fmla="*/ 26 h 232"/>
              <a:gd name="T62" fmla="*/ 190 w 781"/>
              <a:gd name="T63" fmla="*/ 26 h 232"/>
              <a:gd name="T64" fmla="*/ 162 w 781"/>
              <a:gd name="T65" fmla="*/ 55 h 232"/>
              <a:gd name="T66" fmla="*/ 162 w 781"/>
              <a:gd name="T67" fmla="*/ 61 h 232"/>
              <a:gd name="T68" fmla="*/ 148 w 781"/>
              <a:gd name="T69" fmla="*/ 61 h 232"/>
              <a:gd name="T70" fmla="*/ 94 w 781"/>
              <a:gd name="T71" fmla="*/ 115 h 232"/>
              <a:gd name="T72" fmla="*/ 93 w 781"/>
              <a:gd name="T73" fmla="*/ 163 h 232"/>
              <a:gd name="T74" fmla="*/ 7 w 781"/>
              <a:gd name="T75" fmla="*/ 163 h 232"/>
              <a:gd name="T76" fmla="*/ 2 w 781"/>
              <a:gd name="T77" fmla="*/ 167 h 232"/>
              <a:gd name="T78" fmla="*/ 0 w 781"/>
              <a:gd name="T79" fmla="*/ 177 h 232"/>
              <a:gd name="T80" fmla="*/ 55 w 781"/>
              <a:gd name="T81" fmla="*/ 232 h 232"/>
              <a:gd name="T82" fmla="*/ 640 w 781"/>
              <a:gd name="T83" fmla="*/ 232 h 232"/>
              <a:gd name="T84" fmla="*/ 645 w 781"/>
              <a:gd name="T85" fmla="*/ 232 h 232"/>
              <a:gd name="T86" fmla="*/ 650 w 781"/>
              <a:gd name="T87" fmla="*/ 227 h 232"/>
              <a:gd name="T88" fmla="*/ 742 w 781"/>
              <a:gd name="T89" fmla="*/ 139 h 232"/>
              <a:gd name="T90" fmla="*/ 716 w 781"/>
              <a:gd name="T91" fmla="*/ 122 h 232"/>
              <a:gd name="T92" fmla="*/ 638 w 781"/>
              <a:gd name="T93" fmla="*/ 211 h 232"/>
              <a:gd name="T94" fmla="*/ 40 w 781"/>
              <a:gd name="T95" fmla="*/ 211 h 232"/>
              <a:gd name="T96" fmla="*/ 36 w 781"/>
              <a:gd name="T97" fmla="*/ 207 h 232"/>
              <a:gd name="T98" fmla="*/ 40 w 781"/>
              <a:gd name="T99" fmla="*/ 203 h 232"/>
              <a:gd name="T100" fmla="*/ 638 w 781"/>
              <a:gd name="T101" fmla="*/ 203 h 232"/>
              <a:gd name="T102" fmla="*/ 642 w 781"/>
              <a:gd name="T103" fmla="*/ 207 h 232"/>
              <a:gd name="T104" fmla="*/ 638 w 781"/>
              <a:gd name="T105" fmla="*/ 211 h 232"/>
              <a:gd name="T106" fmla="*/ 641 w 781"/>
              <a:gd name="T107" fmla="*/ 168 h 232"/>
              <a:gd name="T108" fmla="*/ 596 w 781"/>
              <a:gd name="T109" fmla="*/ 168 h 232"/>
              <a:gd name="T110" fmla="*/ 587 w 781"/>
              <a:gd name="T111" fmla="*/ 158 h 232"/>
              <a:gd name="T112" fmla="*/ 596 w 781"/>
              <a:gd name="T113" fmla="*/ 149 h 232"/>
              <a:gd name="T114" fmla="*/ 638 w 781"/>
              <a:gd name="T115" fmla="*/ 149 h 232"/>
              <a:gd name="T116" fmla="*/ 647 w 781"/>
              <a:gd name="T117" fmla="*/ 151 h 232"/>
              <a:gd name="T118" fmla="*/ 651 w 781"/>
              <a:gd name="T119" fmla="*/ 158 h 232"/>
              <a:gd name="T120" fmla="*/ 641 w 781"/>
              <a:gd name="T121" fmla="*/ 168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81" h="232">
                <a:moveTo>
                  <a:pt x="716" y="122"/>
                </a:moveTo>
                <a:cubicBezTo>
                  <a:pt x="682" y="122"/>
                  <a:pt x="682" y="122"/>
                  <a:pt x="682" y="122"/>
                </a:cubicBezTo>
                <a:cubicBezTo>
                  <a:pt x="682" y="121"/>
                  <a:pt x="682" y="121"/>
                  <a:pt x="682" y="120"/>
                </a:cubicBezTo>
                <a:cubicBezTo>
                  <a:pt x="682" y="78"/>
                  <a:pt x="682" y="78"/>
                  <a:pt x="682" y="78"/>
                </a:cubicBezTo>
                <a:cubicBezTo>
                  <a:pt x="682" y="64"/>
                  <a:pt x="672" y="51"/>
                  <a:pt x="658" y="48"/>
                </a:cubicBezTo>
                <a:cubicBezTo>
                  <a:pt x="658" y="24"/>
                  <a:pt x="658" y="24"/>
                  <a:pt x="658" y="24"/>
                </a:cubicBezTo>
                <a:cubicBezTo>
                  <a:pt x="661" y="24"/>
                  <a:pt x="661" y="24"/>
                  <a:pt x="661" y="24"/>
                </a:cubicBezTo>
                <a:cubicBezTo>
                  <a:pt x="662" y="24"/>
                  <a:pt x="663" y="21"/>
                  <a:pt x="663" y="19"/>
                </a:cubicBezTo>
                <a:cubicBezTo>
                  <a:pt x="663" y="16"/>
                  <a:pt x="662" y="14"/>
                  <a:pt x="661" y="14"/>
                </a:cubicBezTo>
                <a:cubicBezTo>
                  <a:pt x="658" y="14"/>
                  <a:pt x="658" y="14"/>
                  <a:pt x="658" y="14"/>
                </a:cubicBezTo>
                <a:cubicBezTo>
                  <a:pt x="658" y="7"/>
                  <a:pt x="658" y="7"/>
                  <a:pt x="658" y="7"/>
                </a:cubicBezTo>
                <a:cubicBezTo>
                  <a:pt x="658" y="3"/>
                  <a:pt x="655" y="0"/>
                  <a:pt x="651" y="0"/>
                </a:cubicBezTo>
                <a:cubicBezTo>
                  <a:pt x="647" y="0"/>
                  <a:pt x="644" y="3"/>
                  <a:pt x="644" y="7"/>
                </a:cubicBezTo>
                <a:cubicBezTo>
                  <a:pt x="644" y="14"/>
                  <a:pt x="644" y="14"/>
                  <a:pt x="644" y="14"/>
                </a:cubicBezTo>
                <a:cubicBezTo>
                  <a:pt x="640" y="14"/>
                  <a:pt x="640" y="14"/>
                  <a:pt x="640" y="14"/>
                </a:cubicBezTo>
                <a:cubicBezTo>
                  <a:pt x="639" y="14"/>
                  <a:pt x="638" y="16"/>
                  <a:pt x="638" y="19"/>
                </a:cubicBezTo>
                <a:cubicBezTo>
                  <a:pt x="638" y="21"/>
                  <a:pt x="639" y="24"/>
                  <a:pt x="640" y="24"/>
                </a:cubicBezTo>
                <a:cubicBezTo>
                  <a:pt x="644" y="24"/>
                  <a:pt x="644" y="24"/>
                  <a:pt x="644" y="24"/>
                </a:cubicBezTo>
                <a:cubicBezTo>
                  <a:pt x="644" y="48"/>
                  <a:pt x="644" y="48"/>
                  <a:pt x="644" y="48"/>
                </a:cubicBezTo>
                <a:cubicBezTo>
                  <a:pt x="630" y="50"/>
                  <a:pt x="619" y="63"/>
                  <a:pt x="619" y="78"/>
                </a:cubicBezTo>
                <a:cubicBezTo>
                  <a:pt x="619" y="120"/>
                  <a:pt x="619" y="120"/>
                  <a:pt x="619" y="120"/>
                </a:cubicBezTo>
                <a:cubicBezTo>
                  <a:pt x="619" y="121"/>
                  <a:pt x="619" y="121"/>
                  <a:pt x="619" y="122"/>
                </a:cubicBezTo>
                <a:cubicBezTo>
                  <a:pt x="572" y="122"/>
                  <a:pt x="572" y="122"/>
                  <a:pt x="572" y="122"/>
                </a:cubicBezTo>
                <a:cubicBezTo>
                  <a:pt x="569" y="123"/>
                  <a:pt x="570" y="128"/>
                  <a:pt x="570" y="131"/>
                </a:cubicBezTo>
                <a:cubicBezTo>
                  <a:pt x="570" y="149"/>
                  <a:pt x="555" y="163"/>
                  <a:pt x="537" y="163"/>
                </a:cubicBezTo>
                <a:cubicBezTo>
                  <a:pt x="461" y="163"/>
                  <a:pt x="461" y="163"/>
                  <a:pt x="461" y="163"/>
                </a:cubicBezTo>
                <a:cubicBezTo>
                  <a:pt x="461" y="149"/>
                  <a:pt x="461" y="123"/>
                  <a:pt x="461" y="115"/>
                </a:cubicBezTo>
                <a:cubicBezTo>
                  <a:pt x="461" y="85"/>
                  <a:pt x="436" y="61"/>
                  <a:pt x="407" y="61"/>
                </a:cubicBezTo>
                <a:cubicBezTo>
                  <a:pt x="255" y="61"/>
                  <a:pt x="255" y="61"/>
                  <a:pt x="255" y="61"/>
                </a:cubicBezTo>
                <a:cubicBezTo>
                  <a:pt x="255" y="58"/>
                  <a:pt x="255" y="56"/>
                  <a:pt x="255" y="55"/>
                </a:cubicBezTo>
                <a:cubicBezTo>
                  <a:pt x="255" y="39"/>
                  <a:pt x="242" y="26"/>
                  <a:pt x="226" y="26"/>
                </a:cubicBezTo>
                <a:cubicBezTo>
                  <a:pt x="190" y="26"/>
                  <a:pt x="190" y="26"/>
                  <a:pt x="190" y="26"/>
                </a:cubicBezTo>
                <a:cubicBezTo>
                  <a:pt x="175" y="26"/>
                  <a:pt x="162" y="39"/>
                  <a:pt x="162" y="55"/>
                </a:cubicBezTo>
                <a:cubicBezTo>
                  <a:pt x="162" y="55"/>
                  <a:pt x="162" y="58"/>
                  <a:pt x="162" y="61"/>
                </a:cubicBezTo>
                <a:cubicBezTo>
                  <a:pt x="148" y="61"/>
                  <a:pt x="148" y="61"/>
                  <a:pt x="148" y="61"/>
                </a:cubicBezTo>
                <a:cubicBezTo>
                  <a:pt x="118" y="61"/>
                  <a:pt x="94" y="85"/>
                  <a:pt x="94" y="115"/>
                </a:cubicBezTo>
                <a:cubicBezTo>
                  <a:pt x="94" y="124"/>
                  <a:pt x="93" y="149"/>
                  <a:pt x="93" y="163"/>
                </a:cubicBezTo>
                <a:cubicBezTo>
                  <a:pt x="7" y="163"/>
                  <a:pt x="7" y="163"/>
                  <a:pt x="7" y="163"/>
                </a:cubicBezTo>
                <a:cubicBezTo>
                  <a:pt x="5" y="163"/>
                  <a:pt x="4" y="165"/>
                  <a:pt x="2" y="167"/>
                </a:cubicBezTo>
                <a:cubicBezTo>
                  <a:pt x="1" y="171"/>
                  <a:pt x="0" y="172"/>
                  <a:pt x="0" y="177"/>
                </a:cubicBezTo>
                <a:cubicBezTo>
                  <a:pt x="0" y="208"/>
                  <a:pt x="25" y="232"/>
                  <a:pt x="55" y="232"/>
                </a:cubicBezTo>
                <a:cubicBezTo>
                  <a:pt x="640" y="232"/>
                  <a:pt x="640" y="232"/>
                  <a:pt x="640" y="232"/>
                </a:cubicBezTo>
                <a:cubicBezTo>
                  <a:pt x="645" y="232"/>
                  <a:pt x="645" y="232"/>
                  <a:pt x="645" y="232"/>
                </a:cubicBezTo>
                <a:cubicBezTo>
                  <a:pt x="648" y="232"/>
                  <a:pt x="650" y="229"/>
                  <a:pt x="650" y="227"/>
                </a:cubicBezTo>
                <a:cubicBezTo>
                  <a:pt x="650" y="178"/>
                  <a:pt x="692" y="137"/>
                  <a:pt x="742" y="139"/>
                </a:cubicBezTo>
                <a:cubicBezTo>
                  <a:pt x="750" y="139"/>
                  <a:pt x="781" y="119"/>
                  <a:pt x="716" y="122"/>
                </a:cubicBezTo>
                <a:close/>
                <a:moveTo>
                  <a:pt x="638" y="211"/>
                </a:moveTo>
                <a:cubicBezTo>
                  <a:pt x="40" y="211"/>
                  <a:pt x="40" y="211"/>
                  <a:pt x="40" y="211"/>
                </a:cubicBezTo>
                <a:cubicBezTo>
                  <a:pt x="38" y="211"/>
                  <a:pt x="36" y="209"/>
                  <a:pt x="36" y="207"/>
                </a:cubicBezTo>
                <a:cubicBezTo>
                  <a:pt x="36" y="205"/>
                  <a:pt x="38" y="203"/>
                  <a:pt x="40" y="203"/>
                </a:cubicBezTo>
                <a:cubicBezTo>
                  <a:pt x="638" y="203"/>
                  <a:pt x="638" y="203"/>
                  <a:pt x="638" y="203"/>
                </a:cubicBezTo>
                <a:cubicBezTo>
                  <a:pt x="640" y="203"/>
                  <a:pt x="642" y="205"/>
                  <a:pt x="642" y="207"/>
                </a:cubicBezTo>
                <a:cubicBezTo>
                  <a:pt x="642" y="209"/>
                  <a:pt x="640" y="211"/>
                  <a:pt x="638" y="211"/>
                </a:cubicBezTo>
                <a:close/>
                <a:moveTo>
                  <a:pt x="641" y="168"/>
                </a:moveTo>
                <a:cubicBezTo>
                  <a:pt x="596" y="168"/>
                  <a:pt x="596" y="168"/>
                  <a:pt x="596" y="168"/>
                </a:cubicBezTo>
                <a:cubicBezTo>
                  <a:pt x="591" y="168"/>
                  <a:pt x="587" y="163"/>
                  <a:pt x="587" y="158"/>
                </a:cubicBezTo>
                <a:cubicBezTo>
                  <a:pt x="587" y="153"/>
                  <a:pt x="591" y="149"/>
                  <a:pt x="596" y="149"/>
                </a:cubicBezTo>
                <a:cubicBezTo>
                  <a:pt x="638" y="149"/>
                  <a:pt x="638" y="149"/>
                  <a:pt x="638" y="149"/>
                </a:cubicBezTo>
                <a:cubicBezTo>
                  <a:pt x="641" y="150"/>
                  <a:pt x="644" y="151"/>
                  <a:pt x="647" y="151"/>
                </a:cubicBezTo>
                <a:cubicBezTo>
                  <a:pt x="649" y="153"/>
                  <a:pt x="651" y="155"/>
                  <a:pt x="651" y="158"/>
                </a:cubicBezTo>
                <a:cubicBezTo>
                  <a:pt x="651" y="163"/>
                  <a:pt x="646" y="168"/>
                  <a:pt x="641" y="16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38" name="차트 37"/>
          <p:cNvGraphicFramePr/>
          <p:nvPr>
            <p:extLst>
              <p:ext uri="{D42A27DB-BD31-4B8C-83A1-F6EECF244321}">
                <p14:modId xmlns:p14="http://schemas.microsoft.com/office/powerpoint/2010/main" val="1138181043"/>
              </p:ext>
            </p:extLst>
          </p:nvPr>
        </p:nvGraphicFramePr>
        <p:xfrm>
          <a:off x="10466661" y="1771750"/>
          <a:ext cx="1356566" cy="130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" name="차트 39"/>
          <p:cNvGraphicFramePr/>
          <p:nvPr>
            <p:extLst>
              <p:ext uri="{D42A27DB-BD31-4B8C-83A1-F6EECF244321}">
                <p14:modId xmlns:p14="http://schemas.microsoft.com/office/powerpoint/2010/main" val="2215186189"/>
              </p:ext>
            </p:extLst>
          </p:nvPr>
        </p:nvGraphicFramePr>
        <p:xfrm>
          <a:off x="8250851" y="1107977"/>
          <a:ext cx="1356566" cy="130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6" name="그룹 45"/>
          <p:cNvGrpSpPr/>
          <p:nvPr/>
        </p:nvGrpSpPr>
        <p:grpSpPr>
          <a:xfrm>
            <a:off x="8463620" y="2410997"/>
            <a:ext cx="931029" cy="470313"/>
            <a:chOff x="238127" y="1331596"/>
            <a:chExt cx="1077913" cy="5445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3" name="Oval 171"/>
            <p:cNvSpPr>
              <a:spLocks noChangeArrowheads="1"/>
            </p:cNvSpPr>
            <p:nvPr/>
          </p:nvSpPr>
          <p:spPr bwMode="auto">
            <a:xfrm>
              <a:off x="1093789" y="1742758"/>
              <a:ext cx="13176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Oval 172"/>
            <p:cNvSpPr>
              <a:spLocks noChangeArrowheads="1"/>
            </p:cNvSpPr>
            <p:nvPr/>
          </p:nvSpPr>
          <p:spPr bwMode="auto">
            <a:xfrm>
              <a:off x="381002" y="1742758"/>
              <a:ext cx="13176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173"/>
            <p:cNvSpPr>
              <a:spLocks noEditPoints="1"/>
            </p:cNvSpPr>
            <p:nvPr/>
          </p:nvSpPr>
          <p:spPr bwMode="auto">
            <a:xfrm>
              <a:off x="238127" y="1331596"/>
              <a:ext cx="1077913" cy="449263"/>
            </a:xfrm>
            <a:custGeom>
              <a:avLst/>
              <a:gdLst>
                <a:gd name="T0" fmla="*/ 278 w 286"/>
                <a:gd name="T1" fmla="*/ 103 h 117"/>
                <a:gd name="T2" fmla="*/ 278 w 286"/>
                <a:gd name="T3" fmla="*/ 77 h 117"/>
                <a:gd name="T4" fmla="*/ 272 w 286"/>
                <a:gd name="T5" fmla="*/ 70 h 117"/>
                <a:gd name="T6" fmla="*/ 254 w 286"/>
                <a:gd name="T7" fmla="*/ 69 h 117"/>
                <a:gd name="T8" fmla="*/ 215 w 286"/>
                <a:gd name="T9" fmla="*/ 33 h 117"/>
                <a:gd name="T10" fmla="*/ 199 w 286"/>
                <a:gd name="T11" fmla="*/ 3 h 117"/>
                <a:gd name="T12" fmla="*/ 146 w 286"/>
                <a:gd name="T13" fmla="*/ 0 h 117"/>
                <a:gd name="T14" fmla="*/ 47 w 286"/>
                <a:gd name="T15" fmla="*/ 0 h 117"/>
                <a:gd name="T16" fmla="*/ 1 w 286"/>
                <a:gd name="T17" fmla="*/ 38 h 117"/>
                <a:gd name="T18" fmla="*/ 1 w 286"/>
                <a:gd name="T19" fmla="*/ 80 h 117"/>
                <a:gd name="T20" fmla="*/ 2 w 286"/>
                <a:gd name="T21" fmla="*/ 108 h 117"/>
                <a:gd name="T22" fmla="*/ 23 w 286"/>
                <a:gd name="T23" fmla="*/ 117 h 117"/>
                <a:gd name="T24" fmla="*/ 33 w 286"/>
                <a:gd name="T25" fmla="*/ 117 h 117"/>
                <a:gd name="T26" fmla="*/ 55 w 286"/>
                <a:gd name="T27" fmla="*/ 101 h 117"/>
                <a:gd name="T28" fmla="*/ 78 w 286"/>
                <a:gd name="T29" fmla="*/ 117 h 117"/>
                <a:gd name="T30" fmla="*/ 180 w 286"/>
                <a:gd name="T31" fmla="*/ 117 h 117"/>
                <a:gd name="T32" fmla="*/ 185 w 286"/>
                <a:gd name="T33" fmla="*/ 117 h 117"/>
                <a:gd name="T34" fmla="*/ 223 w 286"/>
                <a:gd name="T35" fmla="*/ 117 h 117"/>
                <a:gd name="T36" fmla="*/ 245 w 286"/>
                <a:gd name="T37" fmla="*/ 101 h 117"/>
                <a:gd name="T38" fmla="*/ 267 w 286"/>
                <a:gd name="T39" fmla="*/ 117 h 117"/>
                <a:gd name="T40" fmla="*/ 273 w 286"/>
                <a:gd name="T41" fmla="*/ 117 h 117"/>
                <a:gd name="T42" fmla="*/ 275 w 286"/>
                <a:gd name="T43" fmla="*/ 117 h 117"/>
                <a:gd name="T44" fmla="*/ 277 w 286"/>
                <a:gd name="T45" fmla="*/ 116 h 117"/>
                <a:gd name="T46" fmla="*/ 279 w 286"/>
                <a:gd name="T47" fmla="*/ 115 h 117"/>
                <a:gd name="T48" fmla="*/ 281 w 286"/>
                <a:gd name="T49" fmla="*/ 114 h 117"/>
                <a:gd name="T50" fmla="*/ 278 w 286"/>
                <a:gd name="T51" fmla="*/ 103 h 117"/>
                <a:gd name="T52" fmla="*/ 44 w 286"/>
                <a:gd name="T53" fmla="*/ 93 h 117"/>
                <a:gd name="T54" fmla="*/ 17 w 286"/>
                <a:gd name="T55" fmla="*/ 93 h 117"/>
                <a:gd name="T56" fmla="*/ 15 w 286"/>
                <a:gd name="T57" fmla="*/ 91 h 117"/>
                <a:gd name="T58" fmla="*/ 17 w 286"/>
                <a:gd name="T59" fmla="*/ 89 h 117"/>
                <a:gd name="T60" fmla="*/ 44 w 286"/>
                <a:gd name="T61" fmla="*/ 89 h 117"/>
                <a:gd name="T62" fmla="*/ 46 w 286"/>
                <a:gd name="T63" fmla="*/ 91 h 117"/>
                <a:gd name="T64" fmla="*/ 44 w 286"/>
                <a:gd name="T65" fmla="*/ 93 h 117"/>
                <a:gd name="T66" fmla="*/ 44 w 286"/>
                <a:gd name="T67" fmla="*/ 85 h 117"/>
                <a:gd name="T68" fmla="*/ 17 w 286"/>
                <a:gd name="T69" fmla="*/ 85 h 117"/>
                <a:gd name="T70" fmla="*/ 15 w 286"/>
                <a:gd name="T71" fmla="*/ 83 h 117"/>
                <a:gd name="T72" fmla="*/ 17 w 286"/>
                <a:gd name="T73" fmla="*/ 82 h 117"/>
                <a:gd name="T74" fmla="*/ 44 w 286"/>
                <a:gd name="T75" fmla="*/ 82 h 117"/>
                <a:gd name="T76" fmla="*/ 46 w 286"/>
                <a:gd name="T77" fmla="*/ 83 h 117"/>
                <a:gd name="T78" fmla="*/ 44 w 286"/>
                <a:gd name="T79" fmla="*/ 85 h 117"/>
                <a:gd name="T80" fmla="*/ 44 w 286"/>
                <a:gd name="T81" fmla="*/ 78 h 117"/>
                <a:gd name="T82" fmla="*/ 17 w 286"/>
                <a:gd name="T83" fmla="*/ 78 h 117"/>
                <a:gd name="T84" fmla="*/ 15 w 286"/>
                <a:gd name="T85" fmla="*/ 76 h 117"/>
                <a:gd name="T86" fmla="*/ 17 w 286"/>
                <a:gd name="T87" fmla="*/ 74 h 117"/>
                <a:gd name="T88" fmla="*/ 44 w 286"/>
                <a:gd name="T89" fmla="*/ 74 h 117"/>
                <a:gd name="T90" fmla="*/ 46 w 286"/>
                <a:gd name="T91" fmla="*/ 76 h 117"/>
                <a:gd name="T92" fmla="*/ 44 w 286"/>
                <a:gd name="T93" fmla="*/ 78 h 117"/>
                <a:gd name="T94" fmla="*/ 219 w 286"/>
                <a:gd name="T95" fmla="*/ 68 h 117"/>
                <a:gd name="T96" fmla="*/ 199 w 286"/>
                <a:gd name="T97" fmla="*/ 68 h 117"/>
                <a:gd name="T98" fmla="*/ 199 w 286"/>
                <a:gd name="T99" fmla="*/ 42 h 117"/>
                <a:gd name="T100" fmla="*/ 219 w 286"/>
                <a:gd name="T101" fmla="*/ 42 h 117"/>
                <a:gd name="T102" fmla="*/ 219 w 286"/>
                <a:gd name="T103" fmla="*/ 68 h 117"/>
                <a:gd name="T104" fmla="*/ 223 w 286"/>
                <a:gd name="T105" fmla="*/ 68 h 117"/>
                <a:gd name="T106" fmla="*/ 223 w 286"/>
                <a:gd name="T107" fmla="*/ 44 h 117"/>
                <a:gd name="T108" fmla="*/ 245 w 286"/>
                <a:gd name="T109" fmla="*/ 68 h 117"/>
                <a:gd name="T110" fmla="*/ 223 w 286"/>
                <a:gd name="T111" fmla="*/ 6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6" h="117">
                  <a:moveTo>
                    <a:pt x="278" y="103"/>
                  </a:moveTo>
                  <a:cubicBezTo>
                    <a:pt x="278" y="103"/>
                    <a:pt x="279" y="83"/>
                    <a:pt x="278" y="77"/>
                  </a:cubicBezTo>
                  <a:cubicBezTo>
                    <a:pt x="278" y="71"/>
                    <a:pt x="272" y="70"/>
                    <a:pt x="272" y="70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49" y="49"/>
                    <a:pt x="227" y="33"/>
                    <a:pt x="215" y="33"/>
                  </a:cubicBezTo>
                  <a:cubicBezTo>
                    <a:pt x="215" y="33"/>
                    <a:pt x="215" y="8"/>
                    <a:pt x="199" y="3"/>
                  </a:cubicBezTo>
                  <a:cubicBezTo>
                    <a:pt x="189" y="0"/>
                    <a:pt x="166" y="0"/>
                    <a:pt x="14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1" y="17"/>
                    <a:pt x="1" y="38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90"/>
                    <a:pt x="2" y="105"/>
                    <a:pt x="2" y="108"/>
                  </a:cubicBezTo>
                  <a:cubicBezTo>
                    <a:pt x="2" y="115"/>
                    <a:pt x="17" y="117"/>
                    <a:pt x="23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6" y="108"/>
                    <a:pt x="45" y="101"/>
                    <a:pt x="55" y="101"/>
                  </a:cubicBezTo>
                  <a:cubicBezTo>
                    <a:pt x="66" y="101"/>
                    <a:pt x="75" y="108"/>
                    <a:pt x="78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5" y="117"/>
                    <a:pt x="185" y="117"/>
                    <a:pt x="185" y="117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26" y="108"/>
                    <a:pt x="235" y="101"/>
                    <a:pt x="245" y="101"/>
                  </a:cubicBezTo>
                  <a:cubicBezTo>
                    <a:pt x="255" y="101"/>
                    <a:pt x="264" y="108"/>
                    <a:pt x="267" y="117"/>
                  </a:cubicBezTo>
                  <a:cubicBezTo>
                    <a:pt x="273" y="117"/>
                    <a:pt x="273" y="117"/>
                    <a:pt x="273" y="117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7" y="116"/>
                    <a:pt x="277" y="116"/>
                    <a:pt x="277" y="116"/>
                  </a:cubicBezTo>
                  <a:cubicBezTo>
                    <a:pt x="279" y="115"/>
                    <a:pt x="279" y="115"/>
                    <a:pt x="279" y="115"/>
                  </a:cubicBezTo>
                  <a:cubicBezTo>
                    <a:pt x="281" y="114"/>
                    <a:pt x="281" y="114"/>
                    <a:pt x="281" y="114"/>
                  </a:cubicBezTo>
                  <a:cubicBezTo>
                    <a:pt x="286" y="107"/>
                    <a:pt x="278" y="103"/>
                    <a:pt x="278" y="103"/>
                  </a:cubicBezTo>
                  <a:close/>
                  <a:moveTo>
                    <a:pt x="44" y="93"/>
                  </a:moveTo>
                  <a:cubicBezTo>
                    <a:pt x="17" y="93"/>
                    <a:pt x="17" y="93"/>
                    <a:pt x="17" y="93"/>
                  </a:cubicBezTo>
                  <a:cubicBezTo>
                    <a:pt x="16" y="93"/>
                    <a:pt x="15" y="92"/>
                    <a:pt x="15" y="91"/>
                  </a:cubicBezTo>
                  <a:cubicBezTo>
                    <a:pt x="15" y="90"/>
                    <a:pt x="16" y="89"/>
                    <a:pt x="17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5" y="89"/>
                    <a:pt x="46" y="90"/>
                    <a:pt x="46" y="91"/>
                  </a:cubicBezTo>
                  <a:cubicBezTo>
                    <a:pt x="46" y="92"/>
                    <a:pt x="45" y="93"/>
                    <a:pt x="44" y="93"/>
                  </a:cubicBezTo>
                  <a:close/>
                  <a:moveTo>
                    <a:pt x="44" y="85"/>
                  </a:moveTo>
                  <a:cubicBezTo>
                    <a:pt x="17" y="85"/>
                    <a:pt x="17" y="85"/>
                    <a:pt x="17" y="85"/>
                  </a:cubicBezTo>
                  <a:cubicBezTo>
                    <a:pt x="16" y="85"/>
                    <a:pt x="15" y="85"/>
                    <a:pt x="15" y="83"/>
                  </a:cubicBezTo>
                  <a:cubicBezTo>
                    <a:pt x="15" y="82"/>
                    <a:pt x="16" y="82"/>
                    <a:pt x="17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5" y="82"/>
                    <a:pt x="46" y="82"/>
                    <a:pt x="46" y="83"/>
                  </a:cubicBezTo>
                  <a:cubicBezTo>
                    <a:pt x="46" y="85"/>
                    <a:pt x="45" y="85"/>
                    <a:pt x="44" y="85"/>
                  </a:cubicBezTo>
                  <a:close/>
                  <a:moveTo>
                    <a:pt x="44" y="78"/>
                  </a:moveTo>
                  <a:cubicBezTo>
                    <a:pt x="17" y="78"/>
                    <a:pt x="17" y="78"/>
                    <a:pt x="17" y="78"/>
                  </a:cubicBezTo>
                  <a:cubicBezTo>
                    <a:pt x="16" y="78"/>
                    <a:pt x="15" y="77"/>
                    <a:pt x="15" y="76"/>
                  </a:cubicBezTo>
                  <a:cubicBezTo>
                    <a:pt x="15" y="75"/>
                    <a:pt x="16" y="74"/>
                    <a:pt x="1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5" y="74"/>
                    <a:pt x="46" y="75"/>
                    <a:pt x="46" y="76"/>
                  </a:cubicBezTo>
                  <a:cubicBezTo>
                    <a:pt x="46" y="77"/>
                    <a:pt x="45" y="78"/>
                    <a:pt x="44" y="78"/>
                  </a:cubicBezTo>
                  <a:close/>
                  <a:moveTo>
                    <a:pt x="219" y="68"/>
                  </a:moveTo>
                  <a:cubicBezTo>
                    <a:pt x="199" y="68"/>
                    <a:pt x="199" y="68"/>
                    <a:pt x="199" y="68"/>
                  </a:cubicBezTo>
                  <a:cubicBezTo>
                    <a:pt x="199" y="42"/>
                    <a:pt x="199" y="42"/>
                    <a:pt x="199" y="42"/>
                  </a:cubicBezTo>
                  <a:cubicBezTo>
                    <a:pt x="219" y="42"/>
                    <a:pt x="219" y="42"/>
                    <a:pt x="219" y="42"/>
                  </a:cubicBezTo>
                  <a:lnTo>
                    <a:pt x="219" y="68"/>
                  </a:lnTo>
                  <a:close/>
                  <a:moveTo>
                    <a:pt x="223" y="68"/>
                  </a:moveTo>
                  <a:cubicBezTo>
                    <a:pt x="223" y="44"/>
                    <a:pt x="223" y="44"/>
                    <a:pt x="223" y="44"/>
                  </a:cubicBezTo>
                  <a:cubicBezTo>
                    <a:pt x="229" y="48"/>
                    <a:pt x="241" y="57"/>
                    <a:pt x="245" y="68"/>
                  </a:cubicBezTo>
                  <a:lnTo>
                    <a:pt x="223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aphicFrame>
        <p:nvGraphicFramePr>
          <p:cNvPr id="95" name="차트 94"/>
          <p:cNvGraphicFramePr/>
          <p:nvPr>
            <p:extLst>
              <p:ext uri="{D42A27DB-BD31-4B8C-83A1-F6EECF244321}">
                <p14:modId xmlns:p14="http://schemas.microsoft.com/office/powerpoint/2010/main" val="594400729"/>
              </p:ext>
            </p:extLst>
          </p:nvPr>
        </p:nvGraphicFramePr>
        <p:xfrm>
          <a:off x="4963580" y="674810"/>
          <a:ext cx="1356566" cy="130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9" name="Freeform 5"/>
          <p:cNvSpPr>
            <a:spLocks/>
          </p:cNvSpPr>
          <p:nvPr/>
        </p:nvSpPr>
        <p:spPr bwMode="auto">
          <a:xfrm>
            <a:off x="5253318" y="1833839"/>
            <a:ext cx="814290" cy="822408"/>
          </a:xfrm>
          <a:custGeom>
            <a:avLst/>
            <a:gdLst>
              <a:gd name="T0" fmla="*/ 4 w 101"/>
              <a:gd name="T1" fmla="*/ 92 h 102"/>
              <a:gd name="T2" fmla="*/ 28 w 101"/>
              <a:gd name="T3" fmla="*/ 38 h 102"/>
              <a:gd name="T4" fmla="*/ 13 w 101"/>
              <a:gd name="T5" fmla="*/ 24 h 102"/>
              <a:gd name="T6" fmla="*/ 5 w 101"/>
              <a:gd name="T7" fmla="*/ 6 h 102"/>
              <a:gd name="T8" fmla="*/ 23 w 101"/>
              <a:gd name="T9" fmla="*/ 14 h 102"/>
              <a:gd name="T10" fmla="*/ 37 w 101"/>
              <a:gd name="T11" fmla="*/ 28 h 102"/>
              <a:gd name="T12" fmla="*/ 91 w 101"/>
              <a:gd name="T13" fmla="*/ 4 h 102"/>
              <a:gd name="T14" fmla="*/ 87 w 101"/>
              <a:gd name="T15" fmla="*/ 13 h 102"/>
              <a:gd name="T16" fmla="*/ 52 w 101"/>
              <a:gd name="T17" fmla="*/ 43 h 102"/>
              <a:gd name="T18" fmla="*/ 77 w 101"/>
              <a:gd name="T19" fmla="*/ 71 h 102"/>
              <a:gd name="T20" fmla="*/ 95 w 101"/>
              <a:gd name="T21" fmla="*/ 65 h 102"/>
              <a:gd name="T22" fmla="*/ 94 w 101"/>
              <a:gd name="T23" fmla="*/ 69 h 102"/>
              <a:gd name="T24" fmla="*/ 82 w 101"/>
              <a:gd name="T25" fmla="*/ 78 h 102"/>
              <a:gd name="T26" fmla="*/ 83 w 101"/>
              <a:gd name="T27" fmla="*/ 80 h 102"/>
              <a:gd name="T28" fmla="*/ 82 w 101"/>
              <a:gd name="T29" fmla="*/ 82 h 102"/>
              <a:gd name="T30" fmla="*/ 83 w 101"/>
              <a:gd name="T31" fmla="*/ 83 h 102"/>
              <a:gd name="T32" fmla="*/ 83 w 101"/>
              <a:gd name="T33" fmla="*/ 83 h 102"/>
              <a:gd name="T34" fmla="*/ 82 w 101"/>
              <a:gd name="T35" fmla="*/ 83 h 102"/>
              <a:gd name="T36" fmla="*/ 81 w 101"/>
              <a:gd name="T37" fmla="*/ 82 h 102"/>
              <a:gd name="T38" fmla="*/ 80 w 101"/>
              <a:gd name="T39" fmla="*/ 83 h 102"/>
              <a:gd name="T40" fmla="*/ 78 w 101"/>
              <a:gd name="T41" fmla="*/ 82 h 102"/>
              <a:gd name="T42" fmla="*/ 68 w 101"/>
              <a:gd name="T43" fmla="*/ 95 h 102"/>
              <a:gd name="T44" fmla="*/ 65 w 101"/>
              <a:gd name="T45" fmla="*/ 96 h 102"/>
              <a:gd name="T46" fmla="*/ 71 w 101"/>
              <a:gd name="T47" fmla="*/ 77 h 102"/>
              <a:gd name="T48" fmla="*/ 42 w 101"/>
              <a:gd name="T49" fmla="*/ 52 h 102"/>
              <a:gd name="T50" fmla="*/ 13 w 101"/>
              <a:gd name="T51" fmla="*/ 88 h 102"/>
              <a:gd name="T52" fmla="*/ 4 w 101"/>
              <a:gd name="T53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1" h="102">
                <a:moveTo>
                  <a:pt x="4" y="92"/>
                </a:moveTo>
                <a:cubicBezTo>
                  <a:pt x="28" y="38"/>
                  <a:pt x="28" y="38"/>
                  <a:pt x="28" y="38"/>
                </a:cubicBezTo>
                <a:cubicBezTo>
                  <a:pt x="13" y="24"/>
                  <a:pt x="13" y="24"/>
                  <a:pt x="13" y="24"/>
                </a:cubicBezTo>
                <a:cubicBezTo>
                  <a:pt x="11" y="22"/>
                  <a:pt x="4" y="9"/>
                  <a:pt x="5" y="6"/>
                </a:cubicBezTo>
                <a:cubicBezTo>
                  <a:pt x="7" y="5"/>
                  <a:pt x="21" y="12"/>
                  <a:pt x="23" y="14"/>
                </a:cubicBezTo>
                <a:cubicBezTo>
                  <a:pt x="37" y="28"/>
                  <a:pt x="37" y="28"/>
                  <a:pt x="37" y="28"/>
                </a:cubicBezTo>
                <a:cubicBezTo>
                  <a:pt x="91" y="4"/>
                  <a:pt x="91" y="4"/>
                  <a:pt x="91" y="4"/>
                </a:cubicBezTo>
                <a:cubicBezTo>
                  <a:pt x="91" y="4"/>
                  <a:pt x="101" y="0"/>
                  <a:pt x="87" y="13"/>
                </a:cubicBezTo>
                <a:cubicBezTo>
                  <a:pt x="52" y="43"/>
                  <a:pt x="52" y="43"/>
                  <a:pt x="52" y="43"/>
                </a:cubicBezTo>
                <a:cubicBezTo>
                  <a:pt x="57" y="48"/>
                  <a:pt x="69" y="62"/>
                  <a:pt x="77" y="71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9" y="64"/>
                  <a:pt x="94" y="69"/>
                </a:cubicBezTo>
                <a:cubicBezTo>
                  <a:pt x="82" y="78"/>
                  <a:pt x="82" y="78"/>
                  <a:pt x="82" y="78"/>
                </a:cubicBezTo>
                <a:cubicBezTo>
                  <a:pt x="83" y="79"/>
                  <a:pt x="84" y="80"/>
                  <a:pt x="83" y="80"/>
                </a:cubicBezTo>
                <a:cubicBezTo>
                  <a:pt x="82" y="82"/>
                  <a:pt x="82" y="82"/>
                  <a:pt x="82" y="82"/>
                </a:cubicBezTo>
                <a:cubicBezTo>
                  <a:pt x="83" y="83"/>
                  <a:pt x="83" y="83"/>
                  <a:pt x="83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3" y="83"/>
                  <a:pt x="83" y="83"/>
                  <a:pt x="82" y="83"/>
                </a:cubicBezTo>
                <a:cubicBezTo>
                  <a:pt x="81" y="82"/>
                  <a:pt x="81" y="82"/>
                  <a:pt x="81" y="82"/>
                </a:cubicBezTo>
                <a:cubicBezTo>
                  <a:pt x="80" y="83"/>
                  <a:pt x="80" y="83"/>
                  <a:pt x="80" y="83"/>
                </a:cubicBezTo>
                <a:cubicBezTo>
                  <a:pt x="80" y="84"/>
                  <a:pt x="79" y="83"/>
                  <a:pt x="78" y="82"/>
                </a:cubicBezTo>
                <a:cubicBezTo>
                  <a:pt x="68" y="95"/>
                  <a:pt x="68" y="95"/>
                  <a:pt x="68" y="95"/>
                </a:cubicBezTo>
                <a:cubicBezTo>
                  <a:pt x="64" y="99"/>
                  <a:pt x="65" y="96"/>
                  <a:pt x="65" y="96"/>
                </a:cubicBezTo>
                <a:cubicBezTo>
                  <a:pt x="71" y="77"/>
                  <a:pt x="71" y="77"/>
                  <a:pt x="71" y="77"/>
                </a:cubicBezTo>
                <a:cubicBezTo>
                  <a:pt x="61" y="69"/>
                  <a:pt x="48" y="58"/>
                  <a:pt x="42" y="52"/>
                </a:cubicBezTo>
                <a:cubicBezTo>
                  <a:pt x="13" y="88"/>
                  <a:pt x="13" y="88"/>
                  <a:pt x="13" y="88"/>
                </a:cubicBezTo>
                <a:cubicBezTo>
                  <a:pt x="0" y="102"/>
                  <a:pt x="4" y="92"/>
                  <a:pt x="4" y="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96" name="그룹 95"/>
          <p:cNvGrpSpPr/>
          <p:nvPr/>
        </p:nvGrpSpPr>
        <p:grpSpPr>
          <a:xfrm>
            <a:off x="8378643" y="103867"/>
            <a:ext cx="3739651" cy="601189"/>
            <a:chOff x="8378643" y="103867"/>
            <a:chExt cx="3739651" cy="601189"/>
          </a:xfrm>
        </p:grpSpPr>
        <p:sp>
          <p:nvSpPr>
            <p:cNvPr id="97" name="이등변 삼각형 96"/>
            <p:cNvSpPr/>
            <p:nvPr/>
          </p:nvSpPr>
          <p:spPr>
            <a:xfrm rot="5400000">
              <a:off x="8544573" y="248884"/>
              <a:ext cx="282798" cy="282798"/>
            </a:xfrm>
            <a:prstGeom prst="triangle">
              <a:avLst>
                <a:gd name="adj" fmla="val 0"/>
              </a:avLst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8" name="1/2 액자 97"/>
            <p:cNvSpPr/>
            <p:nvPr/>
          </p:nvSpPr>
          <p:spPr>
            <a:xfrm>
              <a:off x="8378643" y="103867"/>
              <a:ext cx="3739651" cy="601189"/>
            </a:xfrm>
            <a:prstGeom prst="halfFrame">
              <a:avLst>
                <a:gd name="adj1" fmla="val 10387"/>
                <a:gd name="adj2" fmla="val 12709"/>
              </a:avLst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856081" y="201499"/>
              <a:ext cx="2865836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ko-KR" altLang="en-US" sz="200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  <a:endPara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02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 animBg="1"/>
      <p:bldGraphic spid="38" grpId="0">
        <p:bldAsOne/>
      </p:bldGraphic>
      <p:bldGraphic spid="40" grpId="0">
        <p:bldAsOne/>
      </p:bldGraphic>
      <p:bldGraphic spid="95" grpId="0">
        <p:bldAsOne/>
      </p:bldGraphic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2690365"/>
            <a:ext cx="4735228" cy="2678860"/>
            <a:chOff x="0" y="1827737"/>
            <a:chExt cx="5493113" cy="3177707"/>
          </a:xfrm>
        </p:grpSpPr>
        <p:sp>
          <p:nvSpPr>
            <p:cNvPr id="5" name="오각형 4"/>
            <p:cNvSpPr/>
            <p:nvPr/>
          </p:nvSpPr>
          <p:spPr>
            <a:xfrm>
              <a:off x="0" y="1840568"/>
              <a:ext cx="5294289" cy="3154680"/>
            </a:xfrm>
            <a:prstGeom prst="homePlate">
              <a:avLst/>
            </a:prstGeom>
            <a:solidFill>
              <a:srgbClr val="FC611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톱니 모양의 오른쪽 화살표 3"/>
            <p:cNvSpPr/>
            <p:nvPr/>
          </p:nvSpPr>
          <p:spPr>
            <a:xfrm>
              <a:off x="3423446" y="1827737"/>
              <a:ext cx="2069667" cy="3177707"/>
            </a:xfrm>
            <a:prstGeom prst="notchedRightArrow">
              <a:avLst>
                <a:gd name="adj1" fmla="val 100000"/>
                <a:gd name="adj2" fmla="val 69828"/>
              </a:avLst>
            </a:prstGeom>
            <a:solidFill>
              <a:srgbClr val="FC61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3" name="그룹 132"/>
          <p:cNvGrpSpPr/>
          <p:nvPr/>
        </p:nvGrpSpPr>
        <p:grpSpPr>
          <a:xfrm flipH="1">
            <a:off x="7554968" y="1881158"/>
            <a:ext cx="4637031" cy="2678860"/>
            <a:chOff x="-426626" y="1827737"/>
            <a:chExt cx="5919740" cy="3177707"/>
          </a:xfrm>
        </p:grpSpPr>
        <p:sp>
          <p:nvSpPr>
            <p:cNvPr id="134" name="오각형 133"/>
            <p:cNvSpPr/>
            <p:nvPr/>
          </p:nvSpPr>
          <p:spPr>
            <a:xfrm>
              <a:off x="-426626" y="1840568"/>
              <a:ext cx="5720915" cy="3154680"/>
            </a:xfrm>
            <a:prstGeom prst="homePlate">
              <a:avLst/>
            </a:prstGeom>
            <a:solidFill>
              <a:srgbClr val="009DD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톱니 모양의 오른쪽 화살표 134"/>
            <p:cNvSpPr/>
            <p:nvPr/>
          </p:nvSpPr>
          <p:spPr>
            <a:xfrm>
              <a:off x="3420961" y="1827737"/>
              <a:ext cx="2072153" cy="3177707"/>
            </a:xfrm>
            <a:prstGeom prst="notchedRightArrow">
              <a:avLst>
                <a:gd name="adj1" fmla="val 100000"/>
                <a:gd name="adj2" fmla="val 66267"/>
              </a:avLst>
            </a:prstGeom>
            <a:solidFill>
              <a:srgbClr val="009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0" name="직사각형 89"/>
          <p:cNvSpPr/>
          <p:nvPr/>
        </p:nvSpPr>
        <p:spPr>
          <a:xfrm>
            <a:off x="-135189" y="3226687"/>
            <a:ext cx="38157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본 페이지는 대비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혹은 대칭되는 내용으로 구성하시는 것을 추천 드립니다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r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원하시는 내용을 입력하세요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r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원하시는 내용을 입력하세요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en-US" altLang="ko-KR" sz="16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8598518" y="2562873"/>
            <a:ext cx="37532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본 페이지는 대비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혹은 대칭되는 내용으로 구성하시는 것을 추천 드립니다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원하시는 내용을 입력하세요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원하시는 내용을 입력하세요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en-US" altLang="ko-KR" sz="16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1777805" y="4468847"/>
            <a:ext cx="2847112" cy="1297175"/>
            <a:chOff x="1154113" y="3398838"/>
            <a:chExt cx="3522662" cy="16049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1455738" y="4165600"/>
              <a:ext cx="811212" cy="419100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Line 27"/>
            <p:cNvSpPr>
              <a:spLocks noChangeShapeType="1"/>
            </p:cNvSpPr>
            <p:nvPr/>
          </p:nvSpPr>
          <p:spPr bwMode="auto">
            <a:xfrm>
              <a:off x="2122488" y="4208463"/>
              <a:ext cx="0" cy="404813"/>
            </a:xfrm>
            <a:prstGeom prst="line">
              <a:avLst/>
            </a:prstGeom>
            <a:noFill/>
            <a:ln w="28575" cap="flat">
              <a:solidFill>
                <a:srgbClr val="DE3F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1951038" y="4208463"/>
              <a:ext cx="0" cy="404813"/>
            </a:xfrm>
            <a:prstGeom prst="line">
              <a:avLst/>
            </a:prstGeom>
            <a:noFill/>
            <a:ln w="28575" cap="flat">
              <a:solidFill>
                <a:srgbClr val="DE3F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1749425" y="4208463"/>
              <a:ext cx="0" cy="404813"/>
            </a:xfrm>
            <a:prstGeom prst="line">
              <a:avLst/>
            </a:prstGeom>
            <a:noFill/>
            <a:ln w="28575" cap="flat">
              <a:solidFill>
                <a:srgbClr val="DE3F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Line 30"/>
            <p:cNvSpPr>
              <a:spLocks noChangeShapeType="1"/>
            </p:cNvSpPr>
            <p:nvPr/>
          </p:nvSpPr>
          <p:spPr bwMode="auto">
            <a:xfrm>
              <a:off x="1606550" y="4208463"/>
              <a:ext cx="0" cy="404813"/>
            </a:xfrm>
            <a:prstGeom prst="line">
              <a:avLst/>
            </a:prstGeom>
            <a:noFill/>
            <a:ln w="28575" cap="flat">
              <a:solidFill>
                <a:srgbClr val="DE3F1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Rectangle 31"/>
            <p:cNvSpPr>
              <a:spLocks noChangeArrowheads="1"/>
            </p:cNvSpPr>
            <p:nvPr/>
          </p:nvSpPr>
          <p:spPr bwMode="auto">
            <a:xfrm>
              <a:off x="2366963" y="4165600"/>
              <a:ext cx="809625" cy="419100"/>
            </a:xfrm>
            <a:prstGeom prst="rect">
              <a:avLst/>
            </a:prstGeom>
            <a:solidFill>
              <a:srgbClr val="69A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3041650" y="4208463"/>
              <a:ext cx="0" cy="404813"/>
            </a:xfrm>
            <a:prstGeom prst="line">
              <a:avLst/>
            </a:prstGeom>
            <a:noFill/>
            <a:ln w="28575" cap="flat">
              <a:solidFill>
                <a:srgbClr val="7FD3D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Line 33"/>
            <p:cNvSpPr>
              <a:spLocks noChangeShapeType="1"/>
            </p:cNvSpPr>
            <p:nvPr/>
          </p:nvSpPr>
          <p:spPr bwMode="auto">
            <a:xfrm>
              <a:off x="2868613" y="4208463"/>
              <a:ext cx="0" cy="404813"/>
            </a:xfrm>
            <a:prstGeom prst="line">
              <a:avLst/>
            </a:prstGeom>
            <a:noFill/>
            <a:ln w="28575" cap="flat">
              <a:solidFill>
                <a:srgbClr val="7FD3D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Line 34"/>
            <p:cNvSpPr>
              <a:spLocks noChangeShapeType="1"/>
            </p:cNvSpPr>
            <p:nvPr/>
          </p:nvSpPr>
          <p:spPr bwMode="auto">
            <a:xfrm>
              <a:off x="2697163" y="4208463"/>
              <a:ext cx="0" cy="404813"/>
            </a:xfrm>
            <a:prstGeom prst="line">
              <a:avLst/>
            </a:prstGeom>
            <a:noFill/>
            <a:ln w="28575" cap="flat">
              <a:solidFill>
                <a:srgbClr val="7FD3D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Line 35"/>
            <p:cNvSpPr>
              <a:spLocks noChangeShapeType="1"/>
            </p:cNvSpPr>
            <p:nvPr/>
          </p:nvSpPr>
          <p:spPr bwMode="auto">
            <a:xfrm>
              <a:off x="2495550" y="4208463"/>
              <a:ext cx="0" cy="404813"/>
            </a:xfrm>
            <a:prstGeom prst="line">
              <a:avLst/>
            </a:prstGeom>
            <a:noFill/>
            <a:ln w="28575" cap="flat">
              <a:solidFill>
                <a:srgbClr val="7FD3D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1792288" y="3738563"/>
              <a:ext cx="811212" cy="433388"/>
            </a:xfrm>
            <a:prstGeom prst="rect">
              <a:avLst/>
            </a:pr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Line 37"/>
            <p:cNvSpPr>
              <a:spLocks noChangeShapeType="1"/>
            </p:cNvSpPr>
            <p:nvPr/>
          </p:nvSpPr>
          <p:spPr bwMode="auto">
            <a:xfrm>
              <a:off x="2474913" y="3775075"/>
              <a:ext cx="0" cy="361950"/>
            </a:xfrm>
            <a:prstGeom prst="line">
              <a:avLst/>
            </a:prstGeom>
            <a:noFill/>
            <a:ln w="28575" cap="flat">
              <a:solidFill>
                <a:srgbClr val="EBA4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2287588" y="3775075"/>
              <a:ext cx="0" cy="361950"/>
            </a:xfrm>
            <a:prstGeom prst="line">
              <a:avLst/>
            </a:prstGeom>
            <a:noFill/>
            <a:ln w="28575" cap="flat">
              <a:solidFill>
                <a:srgbClr val="EBA4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Line 39"/>
            <p:cNvSpPr>
              <a:spLocks noChangeShapeType="1"/>
            </p:cNvSpPr>
            <p:nvPr/>
          </p:nvSpPr>
          <p:spPr bwMode="auto">
            <a:xfrm>
              <a:off x="2108200" y="3775075"/>
              <a:ext cx="0" cy="361950"/>
            </a:xfrm>
            <a:prstGeom prst="line">
              <a:avLst/>
            </a:prstGeom>
            <a:noFill/>
            <a:ln w="28575" cap="flat">
              <a:solidFill>
                <a:srgbClr val="EBA4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Line 40"/>
            <p:cNvSpPr>
              <a:spLocks noChangeShapeType="1"/>
            </p:cNvSpPr>
            <p:nvPr/>
          </p:nvSpPr>
          <p:spPr bwMode="auto">
            <a:xfrm>
              <a:off x="1928813" y="3775075"/>
              <a:ext cx="0" cy="361950"/>
            </a:xfrm>
            <a:prstGeom prst="line">
              <a:avLst/>
            </a:prstGeom>
            <a:noFill/>
            <a:ln w="28575" cap="flat">
              <a:solidFill>
                <a:srgbClr val="EBA4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Rectangle 41"/>
            <p:cNvSpPr>
              <a:spLocks noChangeArrowheads="1"/>
            </p:cNvSpPr>
            <p:nvPr/>
          </p:nvSpPr>
          <p:spPr bwMode="auto">
            <a:xfrm>
              <a:off x="1720850" y="4497388"/>
              <a:ext cx="2460625" cy="50641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154113" y="4230688"/>
              <a:ext cx="803275" cy="773113"/>
            </a:xfrm>
            <a:custGeom>
              <a:avLst/>
              <a:gdLst>
                <a:gd name="T0" fmla="*/ 506 w 506"/>
                <a:gd name="T1" fmla="*/ 487 h 487"/>
                <a:gd name="T2" fmla="*/ 181 w 506"/>
                <a:gd name="T3" fmla="*/ 487 h 487"/>
                <a:gd name="T4" fmla="*/ 0 w 506"/>
                <a:gd name="T5" fmla="*/ 0 h 487"/>
                <a:gd name="T6" fmla="*/ 321 w 506"/>
                <a:gd name="T7" fmla="*/ 0 h 487"/>
                <a:gd name="T8" fmla="*/ 506 w 506"/>
                <a:gd name="T9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487">
                  <a:moveTo>
                    <a:pt x="506" y="487"/>
                  </a:moveTo>
                  <a:lnTo>
                    <a:pt x="181" y="487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506" y="487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2797175" y="4237038"/>
              <a:ext cx="1879600" cy="766763"/>
            </a:xfrm>
            <a:custGeom>
              <a:avLst/>
              <a:gdLst>
                <a:gd name="T0" fmla="*/ 867 w 1184"/>
                <a:gd name="T1" fmla="*/ 483 h 483"/>
                <a:gd name="T2" fmla="*/ 0 w 1184"/>
                <a:gd name="T3" fmla="*/ 483 h 483"/>
                <a:gd name="T4" fmla="*/ 316 w 1184"/>
                <a:gd name="T5" fmla="*/ 0 h 483"/>
                <a:gd name="T6" fmla="*/ 1184 w 1184"/>
                <a:gd name="T7" fmla="*/ 0 h 483"/>
                <a:gd name="T8" fmla="*/ 867 w 1184"/>
                <a:gd name="T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4" h="483">
                  <a:moveTo>
                    <a:pt x="867" y="483"/>
                  </a:moveTo>
                  <a:lnTo>
                    <a:pt x="0" y="483"/>
                  </a:lnTo>
                  <a:lnTo>
                    <a:pt x="316" y="0"/>
                  </a:lnTo>
                  <a:lnTo>
                    <a:pt x="1184" y="0"/>
                  </a:lnTo>
                  <a:lnTo>
                    <a:pt x="867" y="48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1312863" y="4664075"/>
              <a:ext cx="3090862" cy="201613"/>
            </a:xfrm>
            <a:custGeom>
              <a:avLst/>
              <a:gdLst>
                <a:gd name="T0" fmla="*/ 1947 w 1947"/>
                <a:gd name="T1" fmla="*/ 0 h 127"/>
                <a:gd name="T2" fmla="*/ 0 w 1947"/>
                <a:gd name="T3" fmla="*/ 0 h 127"/>
                <a:gd name="T4" fmla="*/ 49 w 1947"/>
                <a:gd name="T5" fmla="*/ 127 h 127"/>
                <a:gd name="T6" fmla="*/ 1866 w 1947"/>
                <a:gd name="T7" fmla="*/ 118 h 127"/>
                <a:gd name="T8" fmla="*/ 1947 w 1947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7" h="127">
                  <a:moveTo>
                    <a:pt x="1947" y="0"/>
                  </a:moveTo>
                  <a:lnTo>
                    <a:pt x="0" y="0"/>
                  </a:lnTo>
                  <a:lnTo>
                    <a:pt x="49" y="127"/>
                  </a:lnTo>
                  <a:lnTo>
                    <a:pt x="1866" y="118"/>
                  </a:lnTo>
                  <a:lnTo>
                    <a:pt x="1947" y="0"/>
                  </a:lnTo>
                  <a:close/>
                </a:path>
              </a:pathLst>
            </a:cu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Oval 45"/>
            <p:cNvSpPr>
              <a:spLocks noChangeArrowheads="1"/>
            </p:cNvSpPr>
            <p:nvPr/>
          </p:nvSpPr>
          <p:spPr bwMode="auto">
            <a:xfrm>
              <a:off x="3506788" y="4344988"/>
              <a:ext cx="107950" cy="115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Oval 46"/>
            <p:cNvSpPr>
              <a:spLocks noChangeArrowheads="1"/>
            </p:cNvSpPr>
            <p:nvPr/>
          </p:nvSpPr>
          <p:spPr bwMode="auto">
            <a:xfrm>
              <a:off x="3694113" y="4344988"/>
              <a:ext cx="114300" cy="115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47"/>
            <p:cNvSpPr>
              <a:spLocks/>
            </p:cNvSpPr>
            <p:nvPr/>
          </p:nvSpPr>
          <p:spPr bwMode="auto">
            <a:xfrm>
              <a:off x="3400425" y="3868738"/>
              <a:ext cx="1096962" cy="368300"/>
            </a:xfrm>
            <a:custGeom>
              <a:avLst/>
              <a:gdLst>
                <a:gd name="T0" fmla="*/ 691 w 691"/>
                <a:gd name="T1" fmla="*/ 232 h 232"/>
                <a:gd name="T2" fmla="*/ 0 w 691"/>
                <a:gd name="T3" fmla="*/ 232 h 232"/>
                <a:gd name="T4" fmla="*/ 176 w 691"/>
                <a:gd name="T5" fmla="*/ 0 h 232"/>
                <a:gd name="T6" fmla="*/ 682 w 691"/>
                <a:gd name="T7" fmla="*/ 0 h 232"/>
                <a:gd name="T8" fmla="*/ 691 w 691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1" h="232">
                  <a:moveTo>
                    <a:pt x="691" y="232"/>
                  </a:moveTo>
                  <a:lnTo>
                    <a:pt x="0" y="232"/>
                  </a:lnTo>
                  <a:lnTo>
                    <a:pt x="176" y="0"/>
                  </a:lnTo>
                  <a:lnTo>
                    <a:pt x="682" y="0"/>
                  </a:lnTo>
                  <a:lnTo>
                    <a:pt x="691" y="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48"/>
            <p:cNvSpPr>
              <a:spLocks/>
            </p:cNvSpPr>
            <p:nvPr/>
          </p:nvSpPr>
          <p:spPr bwMode="auto">
            <a:xfrm>
              <a:off x="3865563" y="3687763"/>
              <a:ext cx="487362" cy="180975"/>
            </a:xfrm>
            <a:custGeom>
              <a:avLst/>
              <a:gdLst>
                <a:gd name="T0" fmla="*/ 0 w 307"/>
                <a:gd name="T1" fmla="*/ 114 h 114"/>
                <a:gd name="T2" fmla="*/ 307 w 307"/>
                <a:gd name="T3" fmla="*/ 114 h 114"/>
                <a:gd name="T4" fmla="*/ 307 w 307"/>
                <a:gd name="T5" fmla="*/ 0 h 114"/>
                <a:gd name="T6" fmla="*/ 41 w 307"/>
                <a:gd name="T7" fmla="*/ 0 h 114"/>
                <a:gd name="T8" fmla="*/ 0 w 307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14">
                  <a:moveTo>
                    <a:pt x="0" y="114"/>
                  </a:moveTo>
                  <a:lnTo>
                    <a:pt x="307" y="114"/>
                  </a:lnTo>
                  <a:lnTo>
                    <a:pt x="307" y="0"/>
                  </a:lnTo>
                  <a:lnTo>
                    <a:pt x="41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Freeform 49"/>
            <p:cNvSpPr>
              <a:spLocks/>
            </p:cNvSpPr>
            <p:nvPr/>
          </p:nvSpPr>
          <p:spPr bwMode="auto">
            <a:xfrm>
              <a:off x="3937000" y="3738563"/>
              <a:ext cx="366712" cy="107950"/>
            </a:xfrm>
            <a:custGeom>
              <a:avLst/>
              <a:gdLst>
                <a:gd name="T0" fmla="*/ 0 w 231"/>
                <a:gd name="T1" fmla="*/ 68 h 68"/>
                <a:gd name="T2" fmla="*/ 231 w 231"/>
                <a:gd name="T3" fmla="*/ 68 h 68"/>
                <a:gd name="T4" fmla="*/ 231 w 231"/>
                <a:gd name="T5" fmla="*/ 0 h 68"/>
                <a:gd name="T6" fmla="*/ 23 w 231"/>
                <a:gd name="T7" fmla="*/ 0 h 68"/>
                <a:gd name="T8" fmla="*/ 0 w 231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68">
                  <a:moveTo>
                    <a:pt x="0" y="68"/>
                  </a:moveTo>
                  <a:lnTo>
                    <a:pt x="231" y="68"/>
                  </a:lnTo>
                  <a:lnTo>
                    <a:pt x="231" y="0"/>
                  </a:lnTo>
                  <a:lnTo>
                    <a:pt x="23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90C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5" name="Freeform 50"/>
            <p:cNvSpPr>
              <a:spLocks/>
            </p:cNvSpPr>
            <p:nvPr/>
          </p:nvSpPr>
          <p:spPr bwMode="auto">
            <a:xfrm>
              <a:off x="3887788" y="3630613"/>
              <a:ext cx="473075" cy="57150"/>
            </a:xfrm>
            <a:custGeom>
              <a:avLst/>
              <a:gdLst>
                <a:gd name="T0" fmla="*/ 4 w 66"/>
                <a:gd name="T1" fmla="*/ 8 h 8"/>
                <a:gd name="T2" fmla="*/ 62 w 66"/>
                <a:gd name="T3" fmla="*/ 8 h 8"/>
                <a:gd name="T4" fmla="*/ 66 w 66"/>
                <a:gd name="T5" fmla="*/ 4 h 8"/>
                <a:gd name="T6" fmla="*/ 66 w 66"/>
                <a:gd name="T7" fmla="*/ 4 h 8"/>
                <a:gd name="T8" fmla="*/ 62 w 66"/>
                <a:gd name="T9" fmla="*/ 0 h 8"/>
                <a:gd name="T10" fmla="*/ 4 w 66"/>
                <a:gd name="T11" fmla="*/ 0 h 8"/>
                <a:gd name="T12" fmla="*/ 0 w 66"/>
                <a:gd name="T13" fmla="*/ 4 h 8"/>
                <a:gd name="T14" fmla="*/ 0 w 66"/>
                <a:gd name="T15" fmla="*/ 4 h 8"/>
                <a:gd name="T16" fmla="*/ 4 w 66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8">
                  <a:moveTo>
                    <a:pt x="4" y="8"/>
                  </a:moveTo>
                  <a:cubicBezTo>
                    <a:pt x="62" y="8"/>
                    <a:pt x="62" y="8"/>
                    <a:pt x="62" y="8"/>
                  </a:cubicBezTo>
                  <a:cubicBezTo>
                    <a:pt x="65" y="8"/>
                    <a:pt x="66" y="6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2"/>
                    <a:pt x="65" y="0"/>
                    <a:pt x="6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Freeform 51"/>
            <p:cNvSpPr>
              <a:spLocks/>
            </p:cNvSpPr>
            <p:nvPr/>
          </p:nvSpPr>
          <p:spPr bwMode="auto">
            <a:xfrm>
              <a:off x="4238625" y="3941763"/>
              <a:ext cx="42862" cy="4286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0 w 6"/>
                <a:gd name="T7" fmla="*/ 3 h 6"/>
                <a:gd name="T8" fmla="*/ 3 w 6"/>
                <a:gd name="T9" fmla="*/ 0 h 6"/>
                <a:gd name="T10" fmla="*/ 3 w 6"/>
                <a:gd name="T11" fmla="*/ 0 h 6"/>
                <a:gd name="T12" fmla="*/ 6 w 6"/>
                <a:gd name="T13" fmla="*/ 3 h 6"/>
                <a:gd name="T14" fmla="*/ 6 w 6"/>
                <a:gd name="T15" fmla="*/ 3 h 6"/>
                <a:gd name="T16" fmla="*/ 3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close/>
                </a:path>
              </a:pathLst>
            </a:custGeom>
            <a:solidFill>
              <a:srgbClr val="25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52"/>
            <p:cNvSpPr>
              <a:spLocks/>
            </p:cNvSpPr>
            <p:nvPr/>
          </p:nvSpPr>
          <p:spPr bwMode="auto">
            <a:xfrm>
              <a:off x="4110038" y="3941763"/>
              <a:ext cx="42862" cy="4286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0 w 6"/>
                <a:gd name="T7" fmla="*/ 3 h 6"/>
                <a:gd name="T8" fmla="*/ 3 w 6"/>
                <a:gd name="T9" fmla="*/ 0 h 6"/>
                <a:gd name="T10" fmla="*/ 3 w 6"/>
                <a:gd name="T11" fmla="*/ 0 h 6"/>
                <a:gd name="T12" fmla="*/ 6 w 6"/>
                <a:gd name="T13" fmla="*/ 3 h 6"/>
                <a:gd name="T14" fmla="*/ 6 w 6"/>
                <a:gd name="T15" fmla="*/ 3 h 6"/>
                <a:gd name="T16" fmla="*/ 3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close/>
                </a:path>
              </a:pathLst>
            </a:custGeom>
            <a:solidFill>
              <a:srgbClr val="25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" name="Freeform 53"/>
            <p:cNvSpPr>
              <a:spLocks/>
            </p:cNvSpPr>
            <p:nvPr/>
          </p:nvSpPr>
          <p:spPr bwMode="auto">
            <a:xfrm>
              <a:off x="3981450" y="3941763"/>
              <a:ext cx="42862" cy="4286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0 w 6"/>
                <a:gd name="T7" fmla="*/ 3 h 6"/>
                <a:gd name="T8" fmla="*/ 3 w 6"/>
                <a:gd name="T9" fmla="*/ 0 h 6"/>
                <a:gd name="T10" fmla="*/ 3 w 6"/>
                <a:gd name="T11" fmla="*/ 0 h 6"/>
                <a:gd name="T12" fmla="*/ 6 w 6"/>
                <a:gd name="T13" fmla="*/ 3 h 6"/>
                <a:gd name="T14" fmla="*/ 6 w 6"/>
                <a:gd name="T15" fmla="*/ 3 h 6"/>
                <a:gd name="T16" fmla="*/ 3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close/>
                </a:path>
              </a:pathLst>
            </a:custGeom>
            <a:solidFill>
              <a:srgbClr val="25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9" name="Freeform 54"/>
            <p:cNvSpPr>
              <a:spLocks/>
            </p:cNvSpPr>
            <p:nvPr/>
          </p:nvSpPr>
          <p:spPr bwMode="auto">
            <a:xfrm>
              <a:off x="3851275" y="3941763"/>
              <a:ext cx="42862" cy="4286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0 w 6"/>
                <a:gd name="T7" fmla="*/ 3 h 6"/>
                <a:gd name="T8" fmla="*/ 3 w 6"/>
                <a:gd name="T9" fmla="*/ 0 h 6"/>
                <a:gd name="T10" fmla="*/ 3 w 6"/>
                <a:gd name="T11" fmla="*/ 0 h 6"/>
                <a:gd name="T12" fmla="*/ 6 w 6"/>
                <a:gd name="T13" fmla="*/ 3 h 6"/>
                <a:gd name="T14" fmla="*/ 6 w 6"/>
                <a:gd name="T15" fmla="*/ 3 h 6"/>
                <a:gd name="T16" fmla="*/ 3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close/>
                </a:path>
              </a:pathLst>
            </a:custGeom>
            <a:solidFill>
              <a:srgbClr val="25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0" name="Line 55"/>
            <p:cNvSpPr>
              <a:spLocks noChangeShapeType="1"/>
            </p:cNvSpPr>
            <p:nvPr/>
          </p:nvSpPr>
          <p:spPr bwMode="auto">
            <a:xfrm>
              <a:off x="4189413" y="3717925"/>
              <a:ext cx="0" cy="144463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1" name="Line 56"/>
            <p:cNvSpPr>
              <a:spLocks noChangeShapeType="1"/>
            </p:cNvSpPr>
            <p:nvPr/>
          </p:nvSpPr>
          <p:spPr bwMode="auto">
            <a:xfrm>
              <a:off x="4044950" y="3717925"/>
              <a:ext cx="0" cy="144463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Line 57"/>
            <p:cNvSpPr>
              <a:spLocks noChangeShapeType="1"/>
            </p:cNvSpPr>
            <p:nvPr/>
          </p:nvSpPr>
          <p:spPr bwMode="auto">
            <a:xfrm>
              <a:off x="4224338" y="3398838"/>
              <a:ext cx="0" cy="246063"/>
            </a:xfrm>
            <a:prstGeom prst="line">
              <a:avLst/>
            </a:prstGeom>
            <a:noFill/>
            <a:ln w="14288" cap="rnd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7586525" y="1194870"/>
            <a:ext cx="3552629" cy="1098102"/>
            <a:chOff x="3087824" y="-1288977"/>
            <a:chExt cx="12706350" cy="392747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4" name="Freeform 109"/>
            <p:cNvSpPr>
              <a:spLocks/>
            </p:cNvSpPr>
            <p:nvPr/>
          </p:nvSpPr>
          <p:spPr bwMode="auto">
            <a:xfrm>
              <a:off x="12977949" y="-1108002"/>
              <a:ext cx="2728913" cy="1358900"/>
            </a:xfrm>
            <a:custGeom>
              <a:avLst/>
              <a:gdLst>
                <a:gd name="T0" fmla="*/ 979 w 1719"/>
                <a:gd name="T1" fmla="*/ 856 h 856"/>
                <a:gd name="T2" fmla="*/ 1719 w 1719"/>
                <a:gd name="T3" fmla="*/ 59 h 856"/>
                <a:gd name="T4" fmla="*/ 1190 w 1719"/>
                <a:gd name="T5" fmla="*/ 0 h 856"/>
                <a:gd name="T6" fmla="*/ 0 w 1719"/>
                <a:gd name="T7" fmla="*/ 747 h 856"/>
                <a:gd name="T8" fmla="*/ 979 w 1719"/>
                <a:gd name="T9" fmla="*/ 856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9" h="856">
                  <a:moveTo>
                    <a:pt x="979" y="856"/>
                  </a:moveTo>
                  <a:lnTo>
                    <a:pt x="1719" y="59"/>
                  </a:lnTo>
                  <a:lnTo>
                    <a:pt x="1190" y="0"/>
                  </a:lnTo>
                  <a:lnTo>
                    <a:pt x="0" y="747"/>
                  </a:lnTo>
                  <a:lnTo>
                    <a:pt x="979" y="856"/>
                  </a:lnTo>
                  <a:close/>
                </a:path>
              </a:pathLst>
            </a:custGeom>
            <a:solidFill>
              <a:srgbClr val="13A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Freeform 110"/>
            <p:cNvSpPr>
              <a:spLocks/>
            </p:cNvSpPr>
            <p:nvPr/>
          </p:nvSpPr>
          <p:spPr bwMode="auto">
            <a:xfrm>
              <a:off x="7780474" y="-1288977"/>
              <a:ext cx="3824288" cy="1358900"/>
            </a:xfrm>
            <a:custGeom>
              <a:avLst/>
              <a:gdLst>
                <a:gd name="T0" fmla="*/ 0 w 2409"/>
                <a:gd name="T1" fmla="*/ 695 h 856"/>
                <a:gd name="T2" fmla="*/ 1454 w 2409"/>
                <a:gd name="T3" fmla="*/ 856 h 856"/>
                <a:gd name="T4" fmla="*/ 2409 w 2409"/>
                <a:gd name="T5" fmla="*/ 81 h 856"/>
                <a:gd name="T6" fmla="*/ 1681 w 2409"/>
                <a:gd name="T7" fmla="*/ 0 h 856"/>
                <a:gd name="T8" fmla="*/ 0 w 2409"/>
                <a:gd name="T9" fmla="*/ 69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9" h="856">
                  <a:moveTo>
                    <a:pt x="0" y="695"/>
                  </a:moveTo>
                  <a:lnTo>
                    <a:pt x="1454" y="856"/>
                  </a:lnTo>
                  <a:lnTo>
                    <a:pt x="2409" y="81"/>
                  </a:lnTo>
                  <a:lnTo>
                    <a:pt x="1681" y="0"/>
                  </a:lnTo>
                  <a:lnTo>
                    <a:pt x="0" y="695"/>
                  </a:lnTo>
                  <a:close/>
                </a:path>
              </a:pathLst>
            </a:custGeom>
            <a:solidFill>
              <a:srgbClr val="13A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Freeform 111"/>
            <p:cNvSpPr>
              <a:spLocks/>
            </p:cNvSpPr>
            <p:nvPr/>
          </p:nvSpPr>
          <p:spPr bwMode="auto">
            <a:xfrm>
              <a:off x="3087824" y="-882577"/>
              <a:ext cx="12706350" cy="3097213"/>
            </a:xfrm>
            <a:custGeom>
              <a:avLst/>
              <a:gdLst>
                <a:gd name="T0" fmla="*/ 57 w 3385"/>
                <a:gd name="T1" fmla="*/ 386 h 823"/>
                <a:gd name="T2" fmla="*/ 65 w 3385"/>
                <a:gd name="T3" fmla="*/ 197 h 823"/>
                <a:gd name="T4" fmla="*/ 594 w 3385"/>
                <a:gd name="T5" fmla="*/ 27 h 823"/>
                <a:gd name="T6" fmla="*/ 3363 w 3385"/>
                <a:gd name="T7" fmla="*/ 332 h 823"/>
                <a:gd name="T8" fmla="*/ 3372 w 3385"/>
                <a:gd name="T9" fmla="*/ 366 h 823"/>
                <a:gd name="T10" fmla="*/ 180 w 3385"/>
                <a:gd name="T11" fmla="*/ 453 h 823"/>
                <a:gd name="T12" fmla="*/ 57 w 3385"/>
                <a:gd name="T13" fmla="*/ 386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5" h="823">
                  <a:moveTo>
                    <a:pt x="57" y="386"/>
                  </a:moveTo>
                  <a:cubicBezTo>
                    <a:pt x="0" y="335"/>
                    <a:pt x="5" y="244"/>
                    <a:pt x="65" y="197"/>
                  </a:cubicBezTo>
                  <a:cubicBezTo>
                    <a:pt x="161" y="122"/>
                    <a:pt x="357" y="0"/>
                    <a:pt x="594" y="27"/>
                  </a:cubicBezTo>
                  <a:cubicBezTo>
                    <a:pt x="3363" y="332"/>
                    <a:pt x="3363" y="332"/>
                    <a:pt x="3363" y="332"/>
                  </a:cubicBezTo>
                  <a:cubicBezTo>
                    <a:pt x="3379" y="334"/>
                    <a:pt x="3385" y="355"/>
                    <a:pt x="3372" y="366"/>
                  </a:cubicBezTo>
                  <a:cubicBezTo>
                    <a:pt x="2783" y="823"/>
                    <a:pt x="1933" y="658"/>
                    <a:pt x="180" y="453"/>
                  </a:cubicBezTo>
                  <a:cubicBezTo>
                    <a:pt x="148" y="449"/>
                    <a:pt x="97" y="422"/>
                    <a:pt x="57" y="386"/>
                  </a:cubicBezTo>
                  <a:close/>
                </a:path>
              </a:pathLst>
            </a:custGeom>
            <a:solidFill>
              <a:srgbClr val="F5F3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7" name="Freeform 112"/>
            <p:cNvSpPr>
              <a:spLocks/>
            </p:cNvSpPr>
            <p:nvPr/>
          </p:nvSpPr>
          <p:spPr bwMode="auto">
            <a:xfrm>
              <a:off x="3143386" y="59701"/>
              <a:ext cx="10987088" cy="1470024"/>
            </a:xfrm>
            <a:custGeom>
              <a:avLst/>
              <a:gdLst>
                <a:gd name="T0" fmla="*/ 9 w 2927"/>
                <a:gd name="T1" fmla="*/ 97 h 391"/>
                <a:gd name="T2" fmla="*/ 2680 w 2927"/>
                <a:gd name="T3" fmla="*/ 391 h 391"/>
                <a:gd name="T4" fmla="*/ 2927 w 2927"/>
                <a:gd name="T5" fmla="*/ 322 h 391"/>
                <a:gd name="T6" fmla="*/ 8 w 2927"/>
                <a:gd name="T7" fmla="*/ 0 h 391"/>
                <a:gd name="T8" fmla="*/ 9 w 2927"/>
                <a:gd name="T9" fmla="*/ 9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7" h="391">
                  <a:moveTo>
                    <a:pt x="9" y="97"/>
                  </a:moveTo>
                  <a:cubicBezTo>
                    <a:pt x="2680" y="391"/>
                    <a:pt x="2680" y="391"/>
                    <a:pt x="2680" y="391"/>
                  </a:cubicBezTo>
                  <a:cubicBezTo>
                    <a:pt x="2767" y="374"/>
                    <a:pt x="2849" y="355"/>
                    <a:pt x="2927" y="32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27"/>
                    <a:pt x="0" y="68"/>
                    <a:pt x="9" y="97"/>
                  </a:cubicBezTo>
                  <a:close/>
                </a:path>
              </a:pathLst>
            </a:custGeom>
            <a:solidFill>
              <a:srgbClr val="F5F3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Freeform 113"/>
            <p:cNvSpPr>
              <a:spLocks/>
            </p:cNvSpPr>
            <p:nvPr/>
          </p:nvSpPr>
          <p:spPr bwMode="auto">
            <a:xfrm>
              <a:off x="3868874" y="-380927"/>
              <a:ext cx="644525" cy="311150"/>
            </a:xfrm>
            <a:custGeom>
              <a:avLst/>
              <a:gdLst>
                <a:gd name="T0" fmla="*/ 387 w 406"/>
                <a:gd name="T1" fmla="*/ 196 h 196"/>
                <a:gd name="T2" fmla="*/ 0 w 406"/>
                <a:gd name="T3" fmla="*/ 154 h 196"/>
                <a:gd name="T4" fmla="*/ 198 w 406"/>
                <a:gd name="T5" fmla="*/ 0 h 196"/>
                <a:gd name="T6" fmla="*/ 406 w 406"/>
                <a:gd name="T7" fmla="*/ 23 h 196"/>
                <a:gd name="T8" fmla="*/ 387 w 406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196">
                  <a:moveTo>
                    <a:pt x="387" y="196"/>
                  </a:moveTo>
                  <a:lnTo>
                    <a:pt x="0" y="154"/>
                  </a:lnTo>
                  <a:lnTo>
                    <a:pt x="198" y="0"/>
                  </a:lnTo>
                  <a:lnTo>
                    <a:pt x="406" y="23"/>
                  </a:lnTo>
                  <a:lnTo>
                    <a:pt x="387" y="19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Freeform 114"/>
            <p:cNvSpPr>
              <a:spLocks/>
            </p:cNvSpPr>
            <p:nvPr/>
          </p:nvSpPr>
          <p:spPr bwMode="auto">
            <a:xfrm>
              <a:off x="13670099" y="679523"/>
              <a:ext cx="209550" cy="247650"/>
            </a:xfrm>
            <a:custGeom>
              <a:avLst/>
              <a:gdLst>
                <a:gd name="T0" fmla="*/ 51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5 w 56"/>
                <a:gd name="T11" fmla="*/ 30 h 66"/>
                <a:gd name="T12" fmla="*/ 51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1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5" y="30"/>
                  </a:cubicBezTo>
                  <a:lnTo>
                    <a:pt x="51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" name="Freeform 115"/>
            <p:cNvSpPr>
              <a:spLocks/>
            </p:cNvSpPr>
            <p:nvPr/>
          </p:nvSpPr>
          <p:spPr bwMode="auto">
            <a:xfrm>
              <a:off x="13444674" y="657298"/>
              <a:ext cx="209550" cy="244475"/>
            </a:xfrm>
            <a:custGeom>
              <a:avLst/>
              <a:gdLst>
                <a:gd name="T0" fmla="*/ 50 w 56"/>
                <a:gd name="T1" fmla="*/ 65 h 65"/>
                <a:gd name="T2" fmla="*/ 0 w 56"/>
                <a:gd name="T3" fmla="*/ 60 h 65"/>
                <a:gd name="T4" fmla="*/ 4 w 56"/>
                <a:gd name="T5" fmla="*/ 24 h 65"/>
                <a:gd name="T6" fmla="*/ 32 w 56"/>
                <a:gd name="T7" fmla="*/ 1 h 65"/>
                <a:gd name="T8" fmla="*/ 32 w 56"/>
                <a:gd name="T9" fmla="*/ 1 h 65"/>
                <a:gd name="T10" fmla="*/ 54 w 56"/>
                <a:gd name="T11" fmla="*/ 29 h 65"/>
                <a:gd name="T12" fmla="*/ 50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0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4" y="2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Freeform 116"/>
            <p:cNvSpPr>
              <a:spLocks/>
            </p:cNvSpPr>
            <p:nvPr/>
          </p:nvSpPr>
          <p:spPr bwMode="auto">
            <a:xfrm>
              <a:off x="13214487" y="630311"/>
              <a:ext cx="211138" cy="247650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1 h 66"/>
                <a:gd name="T8" fmla="*/ 32 w 56"/>
                <a:gd name="T9" fmla="*/ 1 h 66"/>
                <a:gd name="T10" fmla="*/ 54 w 56"/>
                <a:gd name="T11" fmla="*/ 29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4" y="29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Freeform 117"/>
            <p:cNvSpPr>
              <a:spLocks/>
            </p:cNvSpPr>
            <p:nvPr/>
          </p:nvSpPr>
          <p:spPr bwMode="auto">
            <a:xfrm>
              <a:off x="12985887" y="603323"/>
              <a:ext cx="211138" cy="249238"/>
            </a:xfrm>
            <a:custGeom>
              <a:avLst/>
              <a:gdLst>
                <a:gd name="T0" fmla="*/ 51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5 w 56"/>
                <a:gd name="T11" fmla="*/ 30 h 66"/>
                <a:gd name="T12" fmla="*/ 51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1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9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5" y="30"/>
                  </a:cubicBezTo>
                  <a:lnTo>
                    <a:pt x="51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118"/>
            <p:cNvSpPr>
              <a:spLocks/>
            </p:cNvSpPr>
            <p:nvPr/>
          </p:nvSpPr>
          <p:spPr bwMode="auto">
            <a:xfrm>
              <a:off x="12760462" y="581098"/>
              <a:ext cx="211138" cy="244475"/>
            </a:xfrm>
            <a:custGeom>
              <a:avLst/>
              <a:gdLst>
                <a:gd name="T0" fmla="*/ 50 w 56"/>
                <a:gd name="T1" fmla="*/ 65 h 65"/>
                <a:gd name="T2" fmla="*/ 0 w 56"/>
                <a:gd name="T3" fmla="*/ 60 h 65"/>
                <a:gd name="T4" fmla="*/ 4 w 56"/>
                <a:gd name="T5" fmla="*/ 23 h 65"/>
                <a:gd name="T6" fmla="*/ 32 w 56"/>
                <a:gd name="T7" fmla="*/ 1 h 65"/>
                <a:gd name="T8" fmla="*/ 32 w 56"/>
                <a:gd name="T9" fmla="*/ 1 h 65"/>
                <a:gd name="T10" fmla="*/ 54 w 56"/>
                <a:gd name="T11" fmla="*/ 29 h 65"/>
                <a:gd name="T12" fmla="*/ 50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0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4" y="2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119"/>
            <p:cNvSpPr>
              <a:spLocks/>
            </p:cNvSpPr>
            <p:nvPr/>
          </p:nvSpPr>
          <p:spPr bwMode="auto">
            <a:xfrm>
              <a:off x="12531862" y="555698"/>
              <a:ext cx="209550" cy="244475"/>
            </a:xfrm>
            <a:custGeom>
              <a:avLst/>
              <a:gdLst>
                <a:gd name="T0" fmla="*/ 51 w 56"/>
                <a:gd name="T1" fmla="*/ 65 h 65"/>
                <a:gd name="T2" fmla="*/ 0 w 56"/>
                <a:gd name="T3" fmla="*/ 60 h 65"/>
                <a:gd name="T4" fmla="*/ 4 w 56"/>
                <a:gd name="T5" fmla="*/ 24 h 65"/>
                <a:gd name="T6" fmla="*/ 32 w 56"/>
                <a:gd name="T7" fmla="*/ 1 h 65"/>
                <a:gd name="T8" fmla="*/ 32 w 56"/>
                <a:gd name="T9" fmla="*/ 1 h 65"/>
                <a:gd name="T10" fmla="*/ 55 w 56"/>
                <a:gd name="T11" fmla="*/ 29 h 65"/>
                <a:gd name="T12" fmla="*/ 51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1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5" y="29"/>
                  </a:cubicBezTo>
                  <a:lnTo>
                    <a:pt x="51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Freeform 120"/>
            <p:cNvSpPr>
              <a:spLocks/>
            </p:cNvSpPr>
            <p:nvPr/>
          </p:nvSpPr>
          <p:spPr bwMode="auto">
            <a:xfrm>
              <a:off x="12306437" y="528711"/>
              <a:ext cx="211138" cy="247650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4 w 56"/>
                <a:gd name="T11" fmla="*/ 30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4" y="30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Freeform 121"/>
            <p:cNvSpPr>
              <a:spLocks/>
            </p:cNvSpPr>
            <p:nvPr/>
          </p:nvSpPr>
          <p:spPr bwMode="auto">
            <a:xfrm>
              <a:off x="12077837" y="501723"/>
              <a:ext cx="209550" cy="249238"/>
            </a:xfrm>
            <a:custGeom>
              <a:avLst/>
              <a:gdLst>
                <a:gd name="T0" fmla="*/ 51 w 56"/>
                <a:gd name="T1" fmla="*/ 66 h 66"/>
                <a:gd name="T2" fmla="*/ 0 w 56"/>
                <a:gd name="T3" fmla="*/ 61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5 w 56"/>
                <a:gd name="T11" fmla="*/ 30 h 66"/>
                <a:gd name="T12" fmla="*/ 51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1" y="66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4"/>
                    <a:pt x="56" y="16"/>
                    <a:pt x="55" y="30"/>
                  </a:cubicBezTo>
                  <a:lnTo>
                    <a:pt x="51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Freeform 122"/>
            <p:cNvSpPr>
              <a:spLocks/>
            </p:cNvSpPr>
            <p:nvPr/>
          </p:nvSpPr>
          <p:spPr bwMode="auto">
            <a:xfrm>
              <a:off x="11852412" y="479498"/>
              <a:ext cx="209550" cy="244475"/>
            </a:xfrm>
            <a:custGeom>
              <a:avLst/>
              <a:gdLst>
                <a:gd name="T0" fmla="*/ 50 w 56"/>
                <a:gd name="T1" fmla="*/ 65 h 65"/>
                <a:gd name="T2" fmla="*/ 0 w 56"/>
                <a:gd name="T3" fmla="*/ 60 h 65"/>
                <a:gd name="T4" fmla="*/ 4 w 56"/>
                <a:gd name="T5" fmla="*/ 24 h 65"/>
                <a:gd name="T6" fmla="*/ 32 w 56"/>
                <a:gd name="T7" fmla="*/ 1 h 65"/>
                <a:gd name="T8" fmla="*/ 32 w 56"/>
                <a:gd name="T9" fmla="*/ 1 h 65"/>
                <a:gd name="T10" fmla="*/ 54 w 56"/>
                <a:gd name="T11" fmla="*/ 29 h 65"/>
                <a:gd name="T12" fmla="*/ 50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0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4" y="2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Freeform 123"/>
            <p:cNvSpPr>
              <a:spLocks/>
            </p:cNvSpPr>
            <p:nvPr/>
          </p:nvSpPr>
          <p:spPr bwMode="auto">
            <a:xfrm>
              <a:off x="11623812" y="454098"/>
              <a:ext cx="209550" cy="247650"/>
            </a:xfrm>
            <a:custGeom>
              <a:avLst/>
              <a:gdLst>
                <a:gd name="T0" fmla="*/ 51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5 w 56"/>
                <a:gd name="T11" fmla="*/ 30 h 66"/>
                <a:gd name="T12" fmla="*/ 51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1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5" y="30"/>
                  </a:cubicBezTo>
                  <a:lnTo>
                    <a:pt x="51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Freeform 124"/>
            <p:cNvSpPr>
              <a:spLocks/>
            </p:cNvSpPr>
            <p:nvPr/>
          </p:nvSpPr>
          <p:spPr bwMode="auto">
            <a:xfrm>
              <a:off x="11398387" y="427111"/>
              <a:ext cx="209550" cy="247650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4 w 56"/>
                <a:gd name="T11" fmla="*/ 30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4" y="30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Freeform 125"/>
            <p:cNvSpPr>
              <a:spLocks/>
            </p:cNvSpPr>
            <p:nvPr/>
          </p:nvSpPr>
          <p:spPr bwMode="auto">
            <a:xfrm>
              <a:off x="11169787" y="404886"/>
              <a:ext cx="209550" cy="244475"/>
            </a:xfrm>
            <a:custGeom>
              <a:avLst/>
              <a:gdLst>
                <a:gd name="T0" fmla="*/ 51 w 56"/>
                <a:gd name="T1" fmla="*/ 65 h 65"/>
                <a:gd name="T2" fmla="*/ 0 w 56"/>
                <a:gd name="T3" fmla="*/ 60 h 65"/>
                <a:gd name="T4" fmla="*/ 4 w 56"/>
                <a:gd name="T5" fmla="*/ 24 h 65"/>
                <a:gd name="T6" fmla="*/ 32 w 56"/>
                <a:gd name="T7" fmla="*/ 1 h 65"/>
                <a:gd name="T8" fmla="*/ 32 w 56"/>
                <a:gd name="T9" fmla="*/ 1 h 65"/>
                <a:gd name="T10" fmla="*/ 55 w 56"/>
                <a:gd name="T11" fmla="*/ 29 h 65"/>
                <a:gd name="T12" fmla="*/ 51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1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5" y="29"/>
                  </a:cubicBezTo>
                  <a:lnTo>
                    <a:pt x="51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" name="Freeform 126"/>
            <p:cNvSpPr>
              <a:spLocks/>
            </p:cNvSpPr>
            <p:nvPr/>
          </p:nvSpPr>
          <p:spPr bwMode="auto">
            <a:xfrm>
              <a:off x="10939599" y="377898"/>
              <a:ext cx="211138" cy="249238"/>
            </a:xfrm>
            <a:custGeom>
              <a:avLst/>
              <a:gdLst>
                <a:gd name="T0" fmla="*/ 51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3 w 56"/>
                <a:gd name="T7" fmla="*/ 2 h 66"/>
                <a:gd name="T8" fmla="*/ 33 w 56"/>
                <a:gd name="T9" fmla="*/ 2 h 66"/>
                <a:gd name="T10" fmla="*/ 55 w 56"/>
                <a:gd name="T11" fmla="*/ 30 h 66"/>
                <a:gd name="T12" fmla="*/ 51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1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9" y="0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46" y="3"/>
                    <a:pt x="56" y="16"/>
                    <a:pt x="55" y="30"/>
                  </a:cubicBezTo>
                  <a:lnTo>
                    <a:pt x="51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" name="Freeform 127"/>
            <p:cNvSpPr>
              <a:spLocks/>
            </p:cNvSpPr>
            <p:nvPr/>
          </p:nvSpPr>
          <p:spPr bwMode="auto">
            <a:xfrm>
              <a:off x="10715762" y="352498"/>
              <a:ext cx="209550" cy="247650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4 w 56"/>
                <a:gd name="T11" fmla="*/ 30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4" y="30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" name="Freeform 128"/>
            <p:cNvSpPr>
              <a:spLocks/>
            </p:cNvSpPr>
            <p:nvPr/>
          </p:nvSpPr>
          <p:spPr bwMode="auto">
            <a:xfrm>
              <a:off x="10485574" y="328686"/>
              <a:ext cx="211138" cy="244475"/>
            </a:xfrm>
            <a:custGeom>
              <a:avLst/>
              <a:gdLst>
                <a:gd name="T0" fmla="*/ 51 w 56"/>
                <a:gd name="T1" fmla="*/ 65 h 65"/>
                <a:gd name="T2" fmla="*/ 0 w 56"/>
                <a:gd name="T3" fmla="*/ 60 h 65"/>
                <a:gd name="T4" fmla="*/ 4 w 56"/>
                <a:gd name="T5" fmla="*/ 24 h 65"/>
                <a:gd name="T6" fmla="*/ 32 w 56"/>
                <a:gd name="T7" fmla="*/ 1 h 65"/>
                <a:gd name="T8" fmla="*/ 32 w 56"/>
                <a:gd name="T9" fmla="*/ 1 h 65"/>
                <a:gd name="T10" fmla="*/ 55 w 56"/>
                <a:gd name="T11" fmla="*/ 29 h 65"/>
                <a:gd name="T12" fmla="*/ 51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1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5" y="29"/>
                  </a:cubicBezTo>
                  <a:lnTo>
                    <a:pt x="51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" name="Freeform 129"/>
            <p:cNvSpPr>
              <a:spLocks/>
            </p:cNvSpPr>
            <p:nvPr/>
          </p:nvSpPr>
          <p:spPr bwMode="auto">
            <a:xfrm>
              <a:off x="10260149" y="303286"/>
              <a:ext cx="211138" cy="247650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4 w 56"/>
                <a:gd name="T11" fmla="*/ 30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4" y="30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" name="Freeform 130"/>
            <p:cNvSpPr>
              <a:spLocks/>
            </p:cNvSpPr>
            <p:nvPr/>
          </p:nvSpPr>
          <p:spPr bwMode="auto">
            <a:xfrm>
              <a:off x="10031549" y="276298"/>
              <a:ext cx="211138" cy="249238"/>
            </a:xfrm>
            <a:custGeom>
              <a:avLst/>
              <a:gdLst>
                <a:gd name="T0" fmla="*/ 51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5 w 56"/>
                <a:gd name="T11" fmla="*/ 30 h 66"/>
                <a:gd name="T12" fmla="*/ 51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1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5" y="30"/>
                  </a:cubicBezTo>
                  <a:lnTo>
                    <a:pt x="51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7" name="Freeform 131"/>
            <p:cNvSpPr>
              <a:spLocks/>
            </p:cNvSpPr>
            <p:nvPr/>
          </p:nvSpPr>
          <p:spPr bwMode="auto">
            <a:xfrm>
              <a:off x="9806124" y="254073"/>
              <a:ext cx="211138" cy="244475"/>
            </a:xfrm>
            <a:custGeom>
              <a:avLst/>
              <a:gdLst>
                <a:gd name="T0" fmla="*/ 50 w 56"/>
                <a:gd name="T1" fmla="*/ 65 h 65"/>
                <a:gd name="T2" fmla="*/ 0 w 56"/>
                <a:gd name="T3" fmla="*/ 60 h 65"/>
                <a:gd name="T4" fmla="*/ 4 w 56"/>
                <a:gd name="T5" fmla="*/ 24 h 65"/>
                <a:gd name="T6" fmla="*/ 32 w 56"/>
                <a:gd name="T7" fmla="*/ 1 h 65"/>
                <a:gd name="T8" fmla="*/ 32 w 56"/>
                <a:gd name="T9" fmla="*/ 1 h 65"/>
                <a:gd name="T10" fmla="*/ 54 w 56"/>
                <a:gd name="T11" fmla="*/ 29 h 65"/>
                <a:gd name="T12" fmla="*/ 50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0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4" y="2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8" name="Freeform 132"/>
            <p:cNvSpPr>
              <a:spLocks/>
            </p:cNvSpPr>
            <p:nvPr/>
          </p:nvSpPr>
          <p:spPr bwMode="auto">
            <a:xfrm>
              <a:off x="9577524" y="227086"/>
              <a:ext cx="211138" cy="249238"/>
            </a:xfrm>
            <a:custGeom>
              <a:avLst/>
              <a:gdLst>
                <a:gd name="T0" fmla="*/ 51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1 h 66"/>
                <a:gd name="T8" fmla="*/ 32 w 56"/>
                <a:gd name="T9" fmla="*/ 1 h 66"/>
                <a:gd name="T10" fmla="*/ 55 w 56"/>
                <a:gd name="T11" fmla="*/ 29 h 66"/>
                <a:gd name="T12" fmla="*/ 51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1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6"/>
                    <a:pt x="55" y="29"/>
                  </a:cubicBezTo>
                  <a:lnTo>
                    <a:pt x="51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" name="Freeform 133"/>
            <p:cNvSpPr>
              <a:spLocks/>
            </p:cNvSpPr>
            <p:nvPr/>
          </p:nvSpPr>
          <p:spPr bwMode="auto">
            <a:xfrm>
              <a:off x="9352099" y="201686"/>
              <a:ext cx="211138" cy="247650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4 w 56"/>
                <a:gd name="T11" fmla="*/ 30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4" y="30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Freeform 134"/>
            <p:cNvSpPr>
              <a:spLocks/>
            </p:cNvSpPr>
            <p:nvPr/>
          </p:nvSpPr>
          <p:spPr bwMode="auto">
            <a:xfrm>
              <a:off x="9123499" y="179461"/>
              <a:ext cx="209550" cy="244475"/>
            </a:xfrm>
            <a:custGeom>
              <a:avLst/>
              <a:gdLst>
                <a:gd name="T0" fmla="*/ 51 w 56"/>
                <a:gd name="T1" fmla="*/ 65 h 65"/>
                <a:gd name="T2" fmla="*/ 0 w 56"/>
                <a:gd name="T3" fmla="*/ 60 h 65"/>
                <a:gd name="T4" fmla="*/ 4 w 56"/>
                <a:gd name="T5" fmla="*/ 24 h 65"/>
                <a:gd name="T6" fmla="*/ 32 w 56"/>
                <a:gd name="T7" fmla="*/ 1 h 65"/>
                <a:gd name="T8" fmla="*/ 32 w 56"/>
                <a:gd name="T9" fmla="*/ 1 h 65"/>
                <a:gd name="T10" fmla="*/ 54 w 56"/>
                <a:gd name="T11" fmla="*/ 29 h 65"/>
                <a:gd name="T12" fmla="*/ 51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1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4" y="29"/>
                  </a:cubicBezTo>
                  <a:lnTo>
                    <a:pt x="51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" name="Freeform 135"/>
            <p:cNvSpPr>
              <a:spLocks/>
            </p:cNvSpPr>
            <p:nvPr/>
          </p:nvSpPr>
          <p:spPr bwMode="auto">
            <a:xfrm>
              <a:off x="8894899" y="152473"/>
              <a:ext cx="209550" cy="247650"/>
            </a:xfrm>
            <a:custGeom>
              <a:avLst/>
              <a:gdLst>
                <a:gd name="T0" fmla="*/ 51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1 h 66"/>
                <a:gd name="T8" fmla="*/ 32 w 56"/>
                <a:gd name="T9" fmla="*/ 1 h 66"/>
                <a:gd name="T10" fmla="*/ 55 w 56"/>
                <a:gd name="T11" fmla="*/ 29 h 66"/>
                <a:gd name="T12" fmla="*/ 51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1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9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5" y="29"/>
                  </a:cubicBezTo>
                  <a:lnTo>
                    <a:pt x="51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" name="Freeform 136"/>
            <p:cNvSpPr>
              <a:spLocks/>
            </p:cNvSpPr>
            <p:nvPr/>
          </p:nvSpPr>
          <p:spPr bwMode="auto">
            <a:xfrm>
              <a:off x="8669474" y="125486"/>
              <a:ext cx="209550" cy="249238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4 w 56"/>
                <a:gd name="T11" fmla="*/ 30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4" y="30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3" name="Freeform 137"/>
            <p:cNvSpPr>
              <a:spLocks/>
            </p:cNvSpPr>
            <p:nvPr/>
          </p:nvSpPr>
          <p:spPr bwMode="auto">
            <a:xfrm>
              <a:off x="8440874" y="103261"/>
              <a:ext cx="209550" cy="244475"/>
            </a:xfrm>
            <a:custGeom>
              <a:avLst/>
              <a:gdLst>
                <a:gd name="T0" fmla="*/ 51 w 56"/>
                <a:gd name="T1" fmla="*/ 65 h 65"/>
                <a:gd name="T2" fmla="*/ 0 w 56"/>
                <a:gd name="T3" fmla="*/ 60 h 65"/>
                <a:gd name="T4" fmla="*/ 4 w 56"/>
                <a:gd name="T5" fmla="*/ 23 h 65"/>
                <a:gd name="T6" fmla="*/ 32 w 56"/>
                <a:gd name="T7" fmla="*/ 1 h 65"/>
                <a:gd name="T8" fmla="*/ 32 w 56"/>
                <a:gd name="T9" fmla="*/ 1 h 65"/>
                <a:gd name="T10" fmla="*/ 55 w 56"/>
                <a:gd name="T11" fmla="*/ 29 h 65"/>
                <a:gd name="T12" fmla="*/ 51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1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5" y="29"/>
                  </a:cubicBezTo>
                  <a:lnTo>
                    <a:pt x="51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" name="Freeform 138"/>
            <p:cNvSpPr>
              <a:spLocks/>
            </p:cNvSpPr>
            <p:nvPr/>
          </p:nvSpPr>
          <p:spPr bwMode="auto">
            <a:xfrm>
              <a:off x="8215449" y="77861"/>
              <a:ext cx="209550" cy="244475"/>
            </a:xfrm>
            <a:custGeom>
              <a:avLst/>
              <a:gdLst>
                <a:gd name="T0" fmla="*/ 50 w 56"/>
                <a:gd name="T1" fmla="*/ 65 h 65"/>
                <a:gd name="T2" fmla="*/ 0 w 56"/>
                <a:gd name="T3" fmla="*/ 60 h 65"/>
                <a:gd name="T4" fmla="*/ 4 w 56"/>
                <a:gd name="T5" fmla="*/ 24 h 65"/>
                <a:gd name="T6" fmla="*/ 32 w 56"/>
                <a:gd name="T7" fmla="*/ 1 h 65"/>
                <a:gd name="T8" fmla="*/ 32 w 56"/>
                <a:gd name="T9" fmla="*/ 1 h 65"/>
                <a:gd name="T10" fmla="*/ 54 w 56"/>
                <a:gd name="T11" fmla="*/ 29 h 65"/>
                <a:gd name="T12" fmla="*/ 50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0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4" y="2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5" name="Freeform 139"/>
            <p:cNvSpPr>
              <a:spLocks/>
            </p:cNvSpPr>
            <p:nvPr/>
          </p:nvSpPr>
          <p:spPr bwMode="auto">
            <a:xfrm>
              <a:off x="7986849" y="50873"/>
              <a:ext cx="209550" cy="247650"/>
            </a:xfrm>
            <a:custGeom>
              <a:avLst/>
              <a:gdLst>
                <a:gd name="T0" fmla="*/ 51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5 w 56"/>
                <a:gd name="T11" fmla="*/ 30 h 66"/>
                <a:gd name="T12" fmla="*/ 51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1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5" y="30"/>
                  </a:cubicBezTo>
                  <a:lnTo>
                    <a:pt x="51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7" name="Freeform 140"/>
            <p:cNvSpPr>
              <a:spLocks/>
            </p:cNvSpPr>
            <p:nvPr/>
          </p:nvSpPr>
          <p:spPr bwMode="auto">
            <a:xfrm>
              <a:off x="7761424" y="23886"/>
              <a:ext cx="209550" cy="249238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1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4 w 56"/>
                <a:gd name="T11" fmla="*/ 30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1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4"/>
                    <a:pt x="56" y="16"/>
                    <a:pt x="54" y="30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8" name="Freeform 141"/>
            <p:cNvSpPr>
              <a:spLocks/>
            </p:cNvSpPr>
            <p:nvPr/>
          </p:nvSpPr>
          <p:spPr bwMode="auto">
            <a:xfrm>
              <a:off x="7531237" y="1661"/>
              <a:ext cx="211138" cy="244475"/>
            </a:xfrm>
            <a:custGeom>
              <a:avLst/>
              <a:gdLst>
                <a:gd name="T0" fmla="*/ 51 w 56"/>
                <a:gd name="T1" fmla="*/ 65 h 65"/>
                <a:gd name="T2" fmla="*/ 0 w 56"/>
                <a:gd name="T3" fmla="*/ 60 h 65"/>
                <a:gd name="T4" fmla="*/ 4 w 56"/>
                <a:gd name="T5" fmla="*/ 24 h 65"/>
                <a:gd name="T6" fmla="*/ 32 w 56"/>
                <a:gd name="T7" fmla="*/ 1 h 65"/>
                <a:gd name="T8" fmla="*/ 32 w 56"/>
                <a:gd name="T9" fmla="*/ 1 h 65"/>
                <a:gd name="T10" fmla="*/ 55 w 56"/>
                <a:gd name="T11" fmla="*/ 29 h 65"/>
                <a:gd name="T12" fmla="*/ 51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1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5" y="29"/>
                  </a:cubicBezTo>
                  <a:lnTo>
                    <a:pt x="51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9" name="Freeform 142"/>
            <p:cNvSpPr>
              <a:spLocks/>
            </p:cNvSpPr>
            <p:nvPr/>
          </p:nvSpPr>
          <p:spPr bwMode="auto">
            <a:xfrm>
              <a:off x="7307399" y="-23739"/>
              <a:ext cx="209550" cy="247650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4 w 56"/>
                <a:gd name="T11" fmla="*/ 30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4" y="30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0" name="Freeform 143"/>
            <p:cNvSpPr>
              <a:spLocks/>
            </p:cNvSpPr>
            <p:nvPr/>
          </p:nvSpPr>
          <p:spPr bwMode="auto">
            <a:xfrm>
              <a:off x="7077212" y="-50727"/>
              <a:ext cx="211138" cy="247650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1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4 w 56"/>
                <a:gd name="T11" fmla="*/ 30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4" y="30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1" name="Freeform 144"/>
            <p:cNvSpPr>
              <a:spLocks/>
            </p:cNvSpPr>
            <p:nvPr/>
          </p:nvSpPr>
          <p:spPr bwMode="auto">
            <a:xfrm>
              <a:off x="6848612" y="-72952"/>
              <a:ext cx="211138" cy="244475"/>
            </a:xfrm>
            <a:custGeom>
              <a:avLst/>
              <a:gdLst>
                <a:gd name="T0" fmla="*/ 51 w 56"/>
                <a:gd name="T1" fmla="*/ 65 h 65"/>
                <a:gd name="T2" fmla="*/ 0 w 56"/>
                <a:gd name="T3" fmla="*/ 60 h 65"/>
                <a:gd name="T4" fmla="*/ 4 w 56"/>
                <a:gd name="T5" fmla="*/ 24 h 65"/>
                <a:gd name="T6" fmla="*/ 32 w 56"/>
                <a:gd name="T7" fmla="*/ 1 h 65"/>
                <a:gd name="T8" fmla="*/ 32 w 56"/>
                <a:gd name="T9" fmla="*/ 1 h 65"/>
                <a:gd name="T10" fmla="*/ 55 w 56"/>
                <a:gd name="T11" fmla="*/ 29 h 65"/>
                <a:gd name="T12" fmla="*/ 51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1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9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5" y="29"/>
                  </a:cubicBezTo>
                  <a:lnTo>
                    <a:pt x="51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2" name="Freeform 145"/>
            <p:cNvSpPr>
              <a:spLocks/>
            </p:cNvSpPr>
            <p:nvPr/>
          </p:nvSpPr>
          <p:spPr bwMode="auto">
            <a:xfrm>
              <a:off x="6623187" y="-99939"/>
              <a:ext cx="211138" cy="249238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4 w 56"/>
                <a:gd name="T11" fmla="*/ 30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4" y="30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3" name="Freeform 146"/>
            <p:cNvSpPr>
              <a:spLocks/>
            </p:cNvSpPr>
            <p:nvPr/>
          </p:nvSpPr>
          <p:spPr bwMode="auto">
            <a:xfrm>
              <a:off x="6394587" y="-125339"/>
              <a:ext cx="209550" cy="247650"/>
            </a:xfrm>
            <a:custGeom>
              <a:avLst/>
              <a:gdLst>
                <a:gd name="T0" fmla="*/ 51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5 w 56"/>
                <a:gd name="T11" fmla="*/ 30 h 66"/>
                <a:gd name="T12" fmla="*/ 51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1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5" y="30"/>
                  </a:cubicBezTo>
                  <a:lnTo>
                    <a:pt x="51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4" name="Freeform 147"/>
            <p:cNvSpPr>
              <a:spLocks/>
            </p:cNvSpPr>
            <p:nvPr/>
          </p:nvSpPr>
          <p:spPr bwMode="auto">
            <a:xfrm>
              <a:off x="6169162" y="-149152"/>
              <a:ext cx="211138" cy="246063"/>
            </a:xfrm>
            <a:custGeom>
              <a:avLst/>
              <a:gdLst>
                <a:gd name="T0" fmla="*/ 50 w 56"/>
                <a:gd name="T1" fmla="*/ 65 h 65"/>
                <a:gd name="T2" fmla="*/ 0 w 56"/>
                <a:gd name="T3" fmla="*/ 60 h 65"/>
                <a:gd name="T4" fmla="*/ 4 w 56"/>
                <a:gd name="T5" fmla="*/ 24 h 65"/>
                <a:gd name="T6" fmla="*/ 32 w 56"/>
                <a:gd name="T7" fmla="*/ 1 h 65"/>
                <a:gd name="T8" fmla="*/ 32 w 56"/>
                <a:gd name="T9" fmla="*/ 1 h 65"/>
                <a:gd name="T10" fmla="*/ 54 w 56"/>
                <a:gd name="T11" fmla="*/ 29 h 65"/>
                <a:gd name="T12" fmla="*/ 50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0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4" y="29"/>
                  </a:cubicBezTo>
                  <a:lnTo>
                    <a:pt x="50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5" name="Freeform 148"/>
            <p:cNvSpPr>
              <a:spLocks/>
            </p:cNvSpPr>
            <p:nvPr/>
          </p:nvSpPr>
          <p:spPr bwMode="auto">
            <a:xfrm>
              <a:off x="5940562" y="-174552"/>
              <a:ext cx="209550" cy="247650"/>
            </a:xfrm>
            <a:custGeom>
              <a:avLst/>
              <a:gdLst>
                <a:gd name="T0" fmla="*/ 51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5 w 56"/>
                <a:gd name="T11" fmla="*/ 30 h 66"/>
                <a:gd name="T12" fmla="*/ 51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1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5" y="30"/>
                  </a:cubicBezTo>
                  <a:lnTo>
                    <a:pt x="51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6" name="Freeform 149"/>
            <p:cNvSpPr>
              <a:spLocks/>
            </p:cNvSpPr>
            <p:nvPr/>
          </p:nvSpPr>
          <p:spPr bwMode="auto">
            <a:xfrm>
              <a:off x="5715137" y="-201539"/>
              <a:ext cx="209550" cy="249238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4 w 56"/>
                <a:gd name="T11" fmla="*/ 30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4" y="30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7" name="Freeform 150"/>
            <p:cNvSpPr>
              <a:spLocks/>
            </p:cNvSpPr>
            <p:nvPr/>
          </p:nvSpPr>
          <p:spPr bwMode="auto">
            <a:xfrm>
              <a:off x="5486537" y="-223764"/>
              <a:ext cx="209550" cy="244475"/>
            </a:xfrm>
            <a:custGeom>
              <a:avLst/>
              <a:gdLst>
                <a:gd name="T0" fmla="*/ 51 w 56"/>
                <a:gd name="T1" fmla="*/ 65 h 65"/>
                <a:gd name="T2" fmla="*/ 0 w 56"/>
                <a:gd name="T3" fmla="*/ 60 h 65"/>
                <a:gd name="T4" fmla="*/ 4 w 56"/>
                <a:gd name="T5" fmla="*/ 24 h 65"/>
                <a:gd name="T6" fmla="*/ 32 w 56"/>
                <a:gd name="T7" fmla="*/ 1 h 65"/>
                <a:gd name="T8" fmla="*/ 32 w 56"/>
                <a:gd name="T9" fmla="*/ 1 h 65"/>
                <a:gd name="T10" fmla="*/ 55 w 56"/>
                <a:gd name="T11" fmla="*/ 29 h 65"/>
                <a:gd name="T12" fmla="*/ 51 w 56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5">
                  <a:moveTo>
                    <a:pt x="51" y="65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5"/>
                    <a:pt x="55" y="29"/>
                  </a:cubicBezTo>
                  <a:lnTo>
                    <a:pt x="51" y="65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8" name="Freeform 151"/>
            <p:cNvSpPr>
              <a:spLocks/>
            </p:cNvSpPr>
            <p:nvPr/>
          </p:nvSpPr>
          <p:spPr bwMode="auto">
            <a:xfrm>
              <a:off x="5261112" y="-250752"/>
              <a:ext cx="209550" cy="249238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1 h 66"/>
                <a:gd name="T8" fmla="*/ 32 w 56"/>
                <a:gd name="T9" fmla="*/ 1 h 66"/>
                <a:gd name="T10" fmla="*/ 54 w 56"/>
                <a:gd name="T11" fmla="*/ 29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10"/>
                    <a:pt x="18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6" y="3"/>
                    <a:pt x="56" y="16"/>
                    <a:pt x="54" y="29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9" name="Freeform 152"/>
            <p:cNvSpPr>
              <a:spLocks/>
            </p:cNvSpPr>
            <p:nvPr/>
          </p:nvSpPr>
          <p:spPr bwMode="auto">
            <a:xfrm>
              <a:off x="5032512" y="-276152"/>
              <a:ext cx="209550" cy="247650"/>
            </a:xfrm>
            <a:custGeom>
              <a:avLst/>
              <a:gdLst>
                <a:gd name="T0" fmla="*/ 50 w 56"/>
                <a:gd name="T1" fmla="*/ 66 h 66"/>
                <a:gd name="T2" fmla="*/ 0 w 56"/>
                <a:gd name="T3" fmla="*/ 60 h 66"/>
                <a:gd name="T4" fmla="*/ 4 w 56"/>
                <a:gd name="T5" fmla="*/ 24 h 66"/>
                <a:gd name="T6" fmla="*/ 32 w 56"/>
                <a:gd name="T7" fmla="*/ 2 h 66"/>
                <a:gd name="T8" fmla="*/ 32 w 56"/>
                <a:gd name="T9" fmla="*/ 2 h 66"/>
                <a:gd name="T10" fmla="*/ 54 w 56"/>
                <a:gd name="T11" fmla="*/ 30 h 66"/>
                <a:gd name="T12" fmla="*/ 50 w 5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6">
                  <a:moveTo>
                    <a:pt x="50" y="6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10"/>
                    <a:pt x="18" y="0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6" y="3"/>
                    <a:pt x="56" y="16"/>
                    <a:pt x="54" y="30"/>
                  </a:cubicBezTo>
                  <a:lnTo>
                    <a:pt x="50" y="6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0" name="Freeform 153"/>
            <p:cNvSpPr>
              <a:spLocks/>
            </p:cNvSpPr>
            <p:nvPr/>
          </p:nvSpPr>
          <p:spPr bwMode="auto">
            <a:xfrm>
              <a:off x="7231199" y="528711"/>
              <a:ext cx="4137025" cy="2109788"/>
            </a:xfrm>
            <a:custGeom>
              <a:avLst/>
              <a:gdLst>
                <a:gd name="T0" fmla="*/ 0 w 2606"/>
                <a:gd name="T1" fmla="*/ 0 h 1329"/>
                <a:gd name="T2" fmla="*/ 1710 w 2606"/>
                <a:gd name="T3" fmla="*/ 187 h 1329"/>
                <a:gd name="T4" fmla="*/ 2606 w 2606"/>
                <a:gd name="T5" fmla="*/ 1329 h 1329"/>
                <a:gd name="T6" fmla="*/ 1752 w 2606"/>
                <a:gd name="T7" fmla="*/ 1235 h 1329"/>
                <a:gd name="T8" fmla="*/ 0 w 2606"/>
                <a:gd name="T9" fmla="*/ 0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6" h="1329">
                  <a:moveTo>
                    <a:pt x="0" y="0"/>
                  </a:moveTo>
                  <a:lnTo>
                    <a:pt x="1710" y="187"/>
                  </a:lnTo>
                  <a:lnTo>
                    <a:pt x="2606" y="1329"/>
                  </a:lnTo>
                  <a:lnTo>
                    <a:pt x="1752" y="1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A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54353" y="2851212"/>
            <a:ext cx="130166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8838963" y="2221863"/>
            <a:ext cx="1142977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</a:t>
            </a:r>
          </a:p>
        </p:txBody>
      </p:sp>
      <p:grpSp>
        <p:nvGrpSpPr>
          <p:cNvPr id="137" name="그룹 136"/>
          <p:cNvGrpSpPr/>
          <p:nvPr/>
        </p:nvGrpSpPr>
        <p:grpSpPr>
          <a:xfrm>
            <a:off x="8378643" y="103867"/>
            <a:ext cx="3739651" cy="601189"/>
            <a:chOff x="8378643" y="103867"/>
            <a:chExt cx="3739651" cy="601189"/>
          </a:xfrm>
        </p:grpSpPr>
        <p:sp>
          <p:nvSpPr>
            <p:cNvPr id="138" name="이등변 삼각형 137"/>
            <p:cNvSpPr/>
            <p:nvPr/>
          </p:nvSpPr>
          <p:spPr>
            <a:xfrm rot="5400000">
              <a:off x="8544573" y="248884"/>
              <a:ext cx="282798" cy="282798"/>
            </a:xfrm>
            <a:prstGeom prst="triangle">
              <a:avLst>
                <a:gd name="adj" fmla="val 0"/>
              </a:avLst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9" name="1/2 액자 138"/>
            <p:cNvSpPr/>
            <p:nvPr/>
          </p:nvSpPr>
          <p:spPr>
            <a:xfrm>
              <a:off x="8378643" y="103867"/>
              <a:ext cx="3739651" cy="601189"/>
            </a:xfrm>
            <a:prstGeom prst="halfFrame">
              <a:avLst>
                <a:gd name="adj1" fmla="val 10387"/>
                <a:gd name="adj2" fmla="val 12709"/>
              </a:avLst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8856081" y="201499"/>
              <a:ext cx="2865836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ko-KR" altLang="en-US" sz="200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  <a:endPara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7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1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0" grpId="0"/>
          <p:bldP spid="116" grpId="0"/>
          <p:bldP spid="7" grpId="0"/>
          <p:bldP spid="1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0" grpId="0"/>
          <p:bldP spid="116" grpId="0"/>
          <p:bldP spid="7" grpId="0"/>
          <p:bldP spid="136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양쪽 모서리가 둥근 사각형 13"/>
          <p:cNvSpPr/>
          <p:nvPr/>
        </p:nvSpPr>
        <p:spPr>
          <a:xfrm rot="10800000">
            <a:off x="6660485" y="2064692"/>
            <a:ext cx="4934614" cy="3925048"/>
          </a:xfrm>
          <a:prstGeom prst="round2SameRect">
            <a:avLst>
              <a:gd name="adj1" fmla="val 6881"/>
              <a:gd name="adj2" fmla="val 5501"/>
            </a:avLst>
          </a:prstGeom>
          <a:solidFill>
            <a:schemeClr val="bg1">
              <a:lumMod val="65000"/>
              <a:lumOff val="3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Group 156"/>
          <p:cNvGrpSpPr>
            <a:grpSpLocks noChangeAspect="1"/>
          </p:cNvGrpSpPr>
          <p:nvPr/>
        </p:nvGrpSpPr>
        <p:grpSpPr bwMode="auto">
          <a:xfrm>
            <a:off x="6573615" y="890274"/>
            <a:ext cx="1217359" cy="1051539"/>
            <a:chOff x="3090" y="1510"/>
            <a:chExt cx="1505" cy="1300"/>
          </a:xfrm>
          <a:solidFill>
            <a:schemeClr val="tx1"/>
          </a:solidFill>
        </p:grpSpPr>
        <p:sp>
          <p:nvSpPr>
            <p:cNvPr id="37" name="Freeform 157"/>
            <p:cNvSpPr>
              <a:spLocks/>
            </p:cNvSpPr>
            <p:nvPr/>
          </p:nvSpPr>
          <p:spPr bwMode="auto">
            <a:xfrm>
              <a:off x="3189" y="1776"/>
              <a:ext cx="124" cy="209"/>
            </a:xfrm>
            <a:custGeom>
              <a:avLst/>
              <a:gdLst>
                <a:gd name="T0" fmla="*/ 0 w 52"/>
                <a:gd name="T1" fmla="*/ 88 h 88"/>
                <a:gd name="T2" fmla="*/ 7 w 52"/>
                <a:gd name="T3" fmla="*/ 81 h 88"/>
                <a:gd name="T4" fmla="*/ 19 w 52"/>
                <a:gd name="T5" fmla="*/ 59 h 88"/>
                <a:gd name="T6" fmla="*/ 46 w 52"/>
                <a:gd name="T7" fmla="*/ 43 h 88"/>
                <a:gd name="T8" fmla="*/ 52 w 52"/>
                <a:gd name="T9" fmla="*/ 40 h 88"/>
                <a:gd name="T10" fmla="*/ 43 w 52"/>
                <a:gd name="T11" fmla="*/ 0 h 88"/>
                <a:gd name="T12" fmla="*/ 0 w 52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8">
                  <a:moveTo>
                    <a:pt x="0" y="88"/>
                  </a:moveTo>
                  <a:cubicBezTo>
                    <a:pt x="2" y="85"/>
                    <a:pt x="4" y="82"/>
                    <a:pt x="7" y="81"/>
                  </a:cubicBezTo>
                  <a:cubicBezTo>
                    <a:pt x="7" y="81"/>
                    <a:pt x="18" y="67"/>
                    <a:pt x="19" y="59"/>
                  </a:cubicBezTo>
                  <a:cubicBezTo>
                    <a:pt x="19" y="59"/>
                    <a:pt x="32" y="38"/>
                    <a:pt x="46" y="43"/>
                  </a:cubicBezTo>
                  <a:cubicBezTo>
                    <a:pt x="46" y="43"/>
                    <a:pt x="50" y="42"/>
                    <a:pt x="52" y="40"/>
                  </a:cubicBezTo>
                  <a:cubicBezTo>
                    <a:pt x="52" y="40"/>
                    <a:pt x="41" y="24"/>
                    <a:pt x="43" y="0"/>
                  </a:cubicBezTo>
                  <a:cubicBezTo>
                    <a:pt x="23" y="26"/>
                    <a:pt x="8" y="56"/>
                    <a:pt x="0" y="88"/>
                  </a:cubicBezTo>
                  <a:close/>
                </a:path>
              </a:pathLst>
            </a:custGeom>
            <a:solidFill>
              <a:srgbClr val="36A3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58"/>
            <p:cNvSpPr>
              <a:spLocks/>
            </p:cNvSpPr>
            <p:nvPr/>
          </p:nvSpPr>
          <p:spPr bwMode="auto">
            <a:xfrm>
              <a:off x="3465" y="1510"/>
              <a:ext cx="1007" cy="596"/>
            </a:xfrm>
            <a:custGeom>
              <a:avLst/>
              <a:gdLst>
                <a:gd name="T0" fmla="*/ 149 w 424"/>
                <a:gd name="T1" fmla="*/ 58 h 251"/>
                <a:gd name="T2" fmla="*/ 321 w 424"/>
                <a:gd name="T3" fmla="*/ 141 h 251"/>
                <a:gd name="T4" fmla="*/ 376 w 424"/>
                <a:gd name="T5" fmla="*/ 190 h 251"/>
                <a:gd name="T6" fmla="*/ 363 w 424"/>
                <a:gd name="T7" fmla="*/ 235 h 251"/>
                <a:gd name="T8" fmla="*/ 364 w 424"/>
                <a:gd name="T9" fmla="*/ 248 h 251"/>
                <a:gd name="T10" fmla="*/ 424 w 424"/>
                <a:gd name="T11" fmla="*/ 251 h 251"/>
                <a:gd name="T12" fmla="*/ 149 w 424"/>
                <a:gd name="T13" fmla="*/ 0 h 251"/>
                <a:gd name="T14" fmla="*/ 0 w 424"/>
                <a:gd name="T15" fmla="*/ 43 h 251"/>
                <a:gd name="T16" fmla="*/ 62 w 424"/>
                <a:gd name="T17" fmla="*/ 76 h 251"/>
                <a:gd name="T18" fmla="*/ 149 w 424"/>
                <a:gd name="T19" fmla="*/ 5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251">
                  <a:moveTo>
                    <a:pt x="149" y="58"/>
                  </a:moveTo>
                  <a:cubicBezTo>
                    <a:pt x="219" y="58"/>
                    <a:pt x="281" y="90"/>
                    <a:pt x="321" y="141"/>
                  </a:cubicBezTo>
                  <a:cubicBezTo>
                    <a:pt x="330" y="141"/>
                    <a:pt x="366" y="142"/>
                    <a:pt x="376" y="190"/>
                  </a:cubicBezTo>
                  <a:cubicBezTo>
                    <a:pt x="376" y="190"/>
                    <a:pt x="380" y="213"/>
                    <a:pt x="363" y="235"/>
                  </a:cubicBezTo>
                  <a:cubicBezTo>
                    <a:pt x="363" y="239"/>
                    <a:pt x="364" y="244"/>
                    <a:pt x="364" y="248"/>
                  </a:cubicBezTo>
                  <a:cubicBezTo>
                    <a:pt x="372" y="249"/>
                    <a:pt x="403" y="247"/>
                    <a:pt x="424" y="251"/>
                  </a:cubicBezTo>
                  <a:cubicBezTo>
                    <a:pt x="413" y="111"/>
                    <a:pt x="294" y="0"/>
                    <a:pt x="149" y="0"/>
                  </a:cubicBezTo>
                  <a:cubicBezTo>
                    <a:pt x="94" y="0"/>
                    <a:pt x="43" y="16"/>
                    <a:pt x="0" y="43"/>
                  </a:cubicBezTo>
                  <a:cubicBezTo>
                    <a:pt x="14" y="45"/>
                    <a:pt x="38" y="51"/>
                    <a:pt x="62" y="76"/>
                  </a:cubicBezTo>
                  <a:cubicBezTo>
                    <a:pt x="89" y="64"/>
                    <a:pt x="118" y="58"/>
                    <a:pt x="149" y="58"/>
                  </a:cubicBezTo>
                  <a:close/>
                </a:path>
              </a:pathLst>
            </a:custGeom>
            <a:solidFill>
              <a:srgbClr val="36A3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59"/>
            <p:cNvSpPr>
              <a:spLocks/>
            </p:cNvSpPr>
            <p:nvPr/>
          </p:nvSpPr>
          <p:spPr bwMode="auto">
            <a:xfrm>
              <a:off x="3090" y="1634"/>
              <a:ext cx="1505" cy="1176"/>
            </a:xfrm>
            <a:custGeom>
              <a:avLst/>
              <a:gdLst>
                <a:gd name="T0" fmla="*/ 625 w 634"/>
                <a:gd name="T1" fmla="*/ 420 h 495"/>
                <a:gd name="T2" fmla="*/ 613 w 634"/>
                <a:gd name="T3" fmla="*/ 350 h 495"/>
                <a:gd name="T4" fmla="*/ 605 w 634"/>
                <a:gd name="T5" fmla="*/ 286 h 495"/>
                <a:gd name="T6" fmla="*/ 576 w 634"/>
                <a:gd name="T7" fmla="*/ 209 h 495"/>
                <a:gd name="T8" fmla="*/ 512 w 634"/>
                <a:gd name="T9" fmla="*/ 204 h 495"/>
                <a:gd name="T10" fmla="*/ 520 w 634"/>
                <a:gd name="T11" fmla="*/ 144 h 495"/>
                <a:gd name="T12" fmla="*/ 429 w 634"/>
                <a:gd name="T13" fmla="*/ 136 h 495"/>
                <a:gd name="T14" fmla="*/ 438 w 634"/>
                <a:gd name="T15" fmla="*/ 201 h 495"/>
                <a:gd name="T16" fmla="*/ 462 w 634"/>
                <a:gd name="T17" fmla="*/ 237 h 495"/>
                <a:gd name="T18" fmla="*/ 412 w 634"/>
                <a:gd name="T19" fmla="*/ 300 h 495"/>
                <a:gd name="T20" fmla="*/ 393 w 634"/>
                <a:gd name="T21" fmla="*/ 353 h 495"/>
                <a:gd name="T22" fmla="*/ 341 w 634"/>
                <a:gd name="T23" fmla="*/ 337 h 495"/>
                <a:gd name="T24" fmla="*/ 290 w 634"/>
                <a:gd name="T25" fmla="*/ 285 h 495"/>
                <a:gd name="T26" fmla="*/ 220 w 634"/>
                <a:gd name="T27" fmla="*/ 198 h 495"/>
                <a:gd name="T28" fmla="*/ 202 w 634"/>
                <a:gd name="T29" fmla="*/ 164 h 495"/>
                <a:gd name="T30" fmla="*/ 195 w 634"/>
                <a:gd name="T31" fmla="*/ 136 h 495"/>
                <a:gd name="T32" fmla="*/ 196 w 634"/>
                <a:gd name="T33" fmla="*/ 116 h 495"/>
                <a:gd name="T34" fmla="*/ 201 w 634"/>
                <a:gd name="T35" fmla="*/ 80 h 495"/>
                <a:gd name="T36" fmla="*/ 191 w 634"/>
                <a:gd name="T37" fmla="*/ 23 h 495"/>
                <a:gd name="T38" fmla="*/ 110 w 634"/>
                <a:gd name="T39" fmla="*/ 101 h 495"/>
                <a:gd name="T40" fmla="*/ 76 w 634"/>
                <a:gd name="T41" fmla="*/ 125 h 495"/>
                <a:gd name="T42" fmla="*/ 36 w 634"/>
                <a:gd name="T43" fmla="*/ 204 h 495"/>
                <a:gd name="T44" fmla="*/ 11 w 634"/>
                <a:gd name="T45" fmla="*/ 364 h 495"/>
                <a:gd name="T46" fmla="*/ 0 w 634"/>
                <a:gd name="T47" fmla="*/ 418 h 495"/>
                <a:gd name="T48" fmla="*/ 59 w 634"/>
                <a:gd name="T49" fmla="*/ 434 h 495"/>
                <a:gd name="T50" fmla="*/ 68 w 634"/>
                <a:gd name="T51" fmla="*/ 475 h 495"/>
                <a:gd name="T52" fmla="*/ 183 w 634"/>
                <a:gd name="T53" fmla="*/ 495 h 495"/>
                <a:gd name="T54" fmla="*/ 189 w 634"/>
                <a:gd name="T55" fmla="*/ 401 h 495"/>
                <a:gd name="T56" fmla="*/ 192 w 634"/>
                <a:gd name="T57" fmla="*/ 350 h 495"/>
                <a:gd name="T58" fmla="*/ 200 w 634"/>
                <a:gd name="T59" fmla="*/ 294 h 495"/>
                <a:gd name="T60" fmla="*/ 213 w 634"/>
                <a:gd name="T61" fmla="*/ 288 h 495"/>
                <a:gd name="T62" fmla="*/ 264 w 634"/>
                <a:gd name="T63" fmla="*/ 332 h 495"/>
                <a:gd name="T64" fmla="*/ 292 w 634"/>
                <a:gd name="T65" fmla="*/ 339 h 495"/>
                <a:gd name="T66" fmla="*/ 301 w 634"/>
                <a:gd name="T67" fmla="*/ 357 h 495"/>
                <a:gd name="T68" fmla="*/ 321 w 634"/>
                <a:gd name="T69" fmla="*/ 379 h 495"/>
                <a:gd name="T70" fmla="*/ 392 w 634"/>
                <a:gd name="T71" fmla="*/ 408 h 495"/>
                <a:gd name="T72" fmla="*/ 446 w 634"/>
                <a:gd name="T73" fmla="*/ 417 h 495"/>
                <a:gd name="T74" fmla="*/ 444 w 634"/>
                <a:gd name="T75" fmla="*/ 495 h 495"/>
                <a:gd name="T76" fmla="*/ 622 w 634"/>
                <a:gd name="T77" fmla="*/ 477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4" h="495">
                  <a:moveTo>
                    <a:pt x="632" y="472"/>
                  </a:moveTo>
                  <a:cubicBezTo>
                    <a:pt x="629" y="467"/>
                    <a:pt x="626" y="428"/>
                    <a:pt x="625" y="420"/>
                  </a:cubicBezTo>
                  <a:cubicBezTo>
                    <a:pt x="624" y="411"/>
                    <a:pt x="623" y="392"/>
                    <a:pt x="621" y="384"/>
                  </a:cubicBezTo>
                  <a:cubicBezTo>
                    <a:pt x="619" y="376"/>
                    <a:pt x="614" y="357"/>
                    <a:pt x="613" y="350"/>
                  </a:cubicBezTo>
                  <a:cubicBezTo>
                    <a:pt x="612" y="342"/>
                    <a:pt x="607" y="325"/>
                    <a:pt x="607" y="318"/>
                  </a:cubicBezTo>
                  <a:cubicBezTo>
                    <a:pt x="607" y="312"/>
                    <a:pt x="608" y="297"/>
                    <a:pt x="605" y="286"/>
                  </a:cubicBezTo>
                  <a:cubicBezTo>
                    <a:pt x="602" y="274"/>
                    <a:pt x="593" y="236"/>
                    <a:pt x="591" y="224"/>
                  </a:cubicBezTo>
                  <a:cubicBezTo>
                    <a:pt x="588" y="211"/>
                    <a:pt x="576" y="209"/>
                    <a:pt x="576" y="209"/>
                  </a:cubicBezTo>
                  <a:cubicBezTo>
                    <a:pt x="526" y="209"/>
                    <a:pt x="526" y="209"/>
                    <a:pt x="526" y="209"/>
                  </a:cubicBezTo>
                  <a:cubicBezTo>
                    <a:pt x="526" y="209"/>
                    <a:pt x="518" y="207"/>
                    <a:pt x="512" y="204"/>
                  </a:cubicBezTo>
                  <a:cubicBezTo>
                    <a:pt x="506" y="201"/>
                    <a:pt x="508" y="190"/>
                    <a:pt x="508" y="190"/>
                  </a:cubicBezTo>
                  <a:cubicBezTo>
                    <a:pt x="515" y="183"/>
                    <a:pt x="520" y="144"/>
                    <a:pt x="520" y="144"/>
                  </a:cubicBezTo>
                  <a:cubicBezTo>
                    <a:pt x="514" y="99"/>
                    <a:pt x="474" y="103"/>
                    <a:pt x="474" y="103"/>
                  </a:cubicBezTo>
                  <a:cubicBezTo>
                    <a:pt x="423" y="98"/>
                    <a:pt x="429" y="136"/>
                    <a:pt x="429" y="136"/>
                  </a:cubicBezTo>
                  <a:cubicBezTo>
                    <a:pt x="422" y="142"/>
                    <a:pt x="430" y="165"/>
                    <a:pt x="430" y="165"/>
                  </a:cubicBezTo>
                  <a:cubicBezTo>
                    <a:pt x="424" y="183"/>
                    <a:pt x="438" y="201"/>
                    <a:pt x="438" y="201"/>
                  </a:cubicBezTo>
                  <a:cubicBezTo>
                    <a:pt x="437" y="207"/>
                    <a:pt x="453" y="214"/>
                    <a:pt x="459" y="214"/>
                  </a:cubicBezTo>
                  <a:cubicBezTo>
                    <a:pt x="464" y="214"/>
                    <a:pt x="462" y="237"/>
                    <a:pt x="462" y="237"/>
                  </a:cubicBezTo>
                  <a:cubicBezTo>
                    <a:pt x="462" y="237"/>
                    <a:pt x="429" y="262"/>
                    <a:pt x="420" y="268"/>
                  </a:cubicBezTo>
                  <a:cubicBezTo>
                    <a:pt x="411" y="273"/>
                    <a:pt x="412" y="293"/>
                    <a:pt x="412" y="300"/>
                  </a:cubicBezTo>
                  <a:cubicBezTo>
                    <a:pt x="411" y="308"/>
                    <a:pt x="412" y="319"/>
                    <a:pt x="408" y="324"/>
                  </a:cubicBezTo>
                  <a:cubicBezTo>
                    <a:pt x="403" y="329"/>
                    <a:pt x="397" y="348"/>
                    <a:pt x="393" y="353"/>
                  </a:cubicBezTo>
                  <a:cubicBezTo>
                    <a:pt x="389" y="357"/>
                    <a:pt x="389" y="361"/>
                    <a:pt x="383" y="361"/>
                  </a:cubicBezTo>
                  <a:cubicBezTo>
                    <a:pt x="377" y="361"/>
                    <a:pt x="341" y="337"/>
                    <a:pt x="341" y="337"/>
                  </a:cubicBezTo>
                  <a:cubicBezTo>
                    <a:pt x="334" y="323"/>
                    <a:pt x="322" y="323"/>
                    <a:pt x="318" y="318"/>
                  </a:cubicBezTo>
                  <a:cubicBezTo>
                    <a:pt x="314" y="312"/>
                    <a:pt x="301" y="292"/>
                    <a:pt x="290" y="285"/>
                  </a:cubicBezTo>
                  <a:cubicBezTo>
                    <a:pt x="280" y="277"/>
                    <a:pt x="260" y="257"/>
                    <a:pt x="252" y="244"/>
                  </a:cubicBezTo>
                  <a:cubicBezTo>
                    <a:pt x="245" y="230"/>
                    <a:pt x="224" y="204"/>
                    <a:pt x="220" y="198"/>
                  </a:cubicBezTo>
                  <a:cubicBezTo>
                    <a:pt x="216" y="193"/>
                    <a:pt x="215" y="195"/>
                    <a:pt x="211" y="191"/>
                  </a:cubicBezTo>
                  <a:cubicBezTo>
                    <a:pt x="208" y="187"/>
                    <a:pt x="203" y="170"/>
                    <a:pt x="202" y="164"/>
                  </a:cubicBezTo>
                  <a:cubicBezTo>
                    <a:pt x="202" y="158"/>
                    <a:pt x="202" y="154"/>
                    <a:pt x="201" y="150"/>
                  </a:cubicBezTo>
                  <a:cubicBezTo>
                    <a:pt x="199" y="146"/>
                    <a:pt x="195" y="136"/>
                    <a:pt x="195" y="136"/>
                  </a:cubicBezTo>
                  <a:cubicBezTo>
                    <a:pt x="198" y="131"/>
                    <a:pt x="195" y="125"/>
                    <a:pt x="195" y="125"/>
                  </a:cubicBezTo>
                  <a:cubicBezTo>
                    <a:pt x="199" y="124"/>
                    <a:pt x="196" y="116"/>
                    <a:pt x="196" y="116"/>
                  </a:cubicBezTo>
                  <a:cubicBezTo>
                    <a:pt x="200" y="114"/>
                    <a:pt x="201" y="107"/>
                    <a:pt x="201" y="107"/>
                  </a:cubicBezTo>
                  <a:cubicBezTo>
                    <a:pt x="218" y="104"/>
                    <a:pt x="201" y="80"/>
                    <a:pt x="201" y="80"/>
                  </a:cubicBezTo>
                  <a:cubicBezTo>
                    <a:pt x="206" y="68"/>
                    <a:pt x="201" y="41"/>
                    <a:pt x="201" y="41"/>
                  </a:cubicBezTo>
                  <a:cubicBezTo>
                    <a:pt x="203" y="36"/>
                    <a:pt x="216" y="46"/>
                    <a:pt x="191" y="23"/>
                  </a:cubicBezTo>
                  <a:cubicBezTo>
                    <a:pt x="167" y="0"/>
                    <a:pt x="124" y="2"/>
                    <a:pt x="105" y="27"/>
                  </a:cubicBezTo>
                  <a:cubicBezTo>
                    <a:pt x="87" y="52"/>
                    <a:pt x="110" y="101"/>
                    <a:pt x="110" y="101"/>
                  </a:cubicBezTo>
                  <a:cubicBezTo>
                    <a:pt x="111" y="112"/>
                    <a:pt x="92" y="122"/>
                    <a:pt x="92" y="122"/>
                  </a:cubicBezTo>
                  <a:cubicBezTo>
                    <a:pt x="85" y="119"/>
                    <a:pt x="83" y="120"/>
                    <a:pt x="76" y="125"/>
                  </a:cubicBezTo>
                  <a:cubicBezTo>
                    <a:pt x="70" y="130"/>
                    <a:pt x="68" y="147"/>
                    <a:pt x="59" y="154"/>
                  </a:cubicBezTo>
                  <a:cubicBezTo>
                    <a:pt x="49" y="162"/>
                    <a:pt x="40" y="195"/>
                    <a:pt x="36" y="204"/>
                  </a:cubicBezTo>
                  <a:cubicBezTo>
                    <a:pt x="32" y="212"/>
                    <a:pt x="18" y="284"/>
                    <a:pt x="14" y="295"/>
                  </a:cubicBezTo>
                  <a:cubicBezTo>
                    <a:pt x="10" y="306"/>
                    <a:pt x="11" y="346"/>
                    <a:pt x="11" y="364"/>
                  </a:cubicBezTo>
                  <a:cubicBezTo>
                    <a:pt x="11" y="382"/>
                    <a:pt x="6" y="394"/>
                    <a:pt x="5" y="408"/>
                  </a:cubicBezTo>
                  <a:cubicBezTo>
                    <a:pt x="3" y="423"/>
                    <a:pt x="0" y="418"/>
                    <a:pt x="0" y="418"/>
                  </a:cubicBezTo>
                  <a:cubicBezTo>
                    <a:pt x="3" y="430"/>
                    <a:pt x="47" y="445"/>
                    <a:pt x="47" y="445"/>
                  </a:cubicBezTo>
                  <a:cubicBezTo>
                    <a:pt x="47" y="440"/>
                    <a:pt x="59" y="434"/>
                    <a:pt x="59" y="434"/>
                  </a:cubicBezTo>
                  <a:cubicBezTo>
                    <a:pt x="59" y="434"/>
                    <a:pt x="62" y="432"/>
                    <a:pt x="59" y="439"/>
                  </a:cubicBezTo>
                  <a:cubicBezTo>
                    <a:pt x="56" y="446"/>
                    <a:pt x="66" y="467"/>
                    <a:pt x="68" y="475"/>
                  </a:cubicBezTo>
                  <a:cubicBezTo>
                    <a:pt x="70" y="483"/>
                    <a:pt x="74" y="486"/>
                    <a:pt x="76" y="495"/>
                  </a:cubicBezTo>
                  <a:cubicBezTo>
                    <a:pt x="183" y="495"/>
                    <a:pt x="183" y="495"/>
                    <a:pt x="183" y="495"/>
                  </a:cubicBezTo>
                  <a:cubicBezTo>
                    <a:pt x="185" y="480"/>
                    <a:pt x="182" y="439"/>
                    <a:pt x="182" y="430"/>
                  </a:cubicBezTo>
                  <a:cubicBezTo>
                    <a:pt x="182" y="420"/>
                    <a:pt x="184" y="403"/>
                    <a:pt x="189" y="401"/>
                  </a:cubicBezTo>
                  <a:cubicBezTo>
                    <a:pt x="193" y="399"/>
                    <a:pt x="195" y="389"/>
                    <a:pt x="196" y="383"/>
                  </a:cubicBezTo>
                  <a:cubicBezTo>
                    <a:pt x="196" y="377"/>
                    <a:pt x="194" y="361"/>
                    <a:pt x="192" y="350"/>
                  </a:cubicBezTo>
                  <a:cubicBezTo>
                    <a:pt x="190" y="340"/>
                    <a:pt x="196" y="327"/>
                    <a:pt x="196" y="318"/>
                  </a:cubicBezTo>
                  <a:cubicBezTo>
                    <a:pt x="196" y="308"/>
                    <a:pt x="200" y="300"/>
                    <a:pt x="200" y="294"/>
                  </a:cubicBezTo>
                  <a:cubicBezTo>
                    <a:pt x="200" y="288"/>
                    <a:pt x="200" y="280"/>
                    <a:pt x="202" y="280"/>
                  </a:cubicBezTo>
                  <a:cubicBezTo>
                    <a:pt x="205" y="281"/>
                    <a:pt x="209" y="283"/>
                    <a:pt x="213" y="288"/>
                  </a:cubicBezTo>
                  <a:cubicBezTo>
                    <a:pt x="218" y="294"/>
                    <a:pt x="234" y="303"/>
                    <a:pt x="237" y="306"/>
                  </a:cubicBezTo>
                  <a:cubicBezTo>
                    <a:pt x="241" y="310"/>
                    <a:pt x="257" y="325"/>
                    <a:pt x="264" y="332"/>
                  </a:cubicBezTo>
                  <a:cubicBezTo>
                    <a:pt x="272" y="340"/>
                    <a:pt x="279" y="331"/>
                    <a:pt x="279" y="331"/>
                  </a:cubicBezTo>
                  <a:cubicBezTo>
                    <a:pt x="279" y="331"/>
                    <a:pt x="288" y="335"/>
                    <a:pt x="292" y="339"/>
                  </a:cubicBezTo>
                  <a:cubicBezTo>
                    <a:pt x="297" y="344"/>
                    <a:pt x="299" y="350"/>
                    <a:pt x="299" y="350"/>
                  </a:cubicBezTo>
                  <a:cubicBezTo>
                    <a:pt x="295" y="355"/>
                    <a:pt x="301" y="357"/>
                    <a:pt x="301" y="357"/>
                  </a:cubicBezTo>
                  <a:cubicBezTo>
                    <a:pt x="293" y="361"/>
                    <a:pt x="298" y="365"/>
                    <a:pt x="298" y="365"/>
                  </a:cubicBezTo>
                  <a:cubicBezTo>
                    <a:pt x="294" y="373"/>
                    <a:pt x="321" y="379"/>
                    <a:pt x="321" y="379"/>
                  </a:cubicBezTo>
                  <a:cubicBezTo>
                    <a:pt x="321" y="379"/>
                    <a:pt x="325" y="388"/>
                    <a:pt x="328" y="390"/>
                  </a:cubicBezTo>
                  <a:cubicBezTo>
                    <a:pt x="330" y="391"/>
                    <a:pt x="371" y="395"/>
                    <a:pt x="392" y="408"/>
                  </a:cubicBezTo>
                  <a:cubicBezTo>
                    <a:pt x="412" y="420"/>
                    <a:pt x="435" y="377"/>
                    <a:pt x="435" y="377"/>
                  </a:cubicBezTo>
                  <a:cubicBezTo>
                    <a:pt x="435" y="377"/>
                    <a:pt x="444" y="408"/>
                    <a:pt x="446" y="417"/>
                  </a:cubicBezTo>
                  <a:cubicBezTo>
                    <a:pt x="447" y="425"/>
                    <a:pt x="447" y="453"/>
                    <a:pt x="445" y="478"/>
                  </a:cubicBezTo>
                  <a:cubicBezTo>
                    <a:pt x="445" y="484"/>
                    <a:pt x="445" y="490"/>
                    <a:pt x="444" y="495"/>
                  </a:cubicBezTo>
                  <a:cubicBezTo>
                    <a:pt x="628" y="495"/>
                    <a:pt x="628" y="495"/>
                    <a:pt x="628" y="495"/>
                  </a:cubicBezTo>
                  <a:cubicBezTo>
                    <a:pt x="626" y="487"/>
                    <a:pt x="622" y="477"/>
                    <a:pt x="622" y="477"/>
                  </a:cubicBezTo>
                  <a:cubicBezTo>
                    <a:pt x="622" y="477"/>
                    <a:pt x="634" y="478"/>
                    <a:pt x="632" y="472"/>
                  </a:cubicBez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60"/>
            <p:cNvSpPr>
              <a:spLocks/>
            </p:cNvSpPr>
            <p:nvPr/>
          </p:nvSpPr>
          <p:spPr bwMode="auto">
            <a:xfrm>
              <a:off x="3562" y="2584"/>
              <a:ext cx="553" cy="216"/>
            </a:xfrm>
            <a:custGeom>
              <a:avLst/>
              <a:gdLst>
                <a:gd name="T0" fmla="*/ 232 w 233"/>
                <a:gd name="T1" fmla="*/ 27 h 91"/>
                <a:gd name="T2" fmla="*/ 225 w 233"/>
                <a:gd name="T3" fmla="*/ 0 h 91"/>
                <a:gd name="T4" fmla="*/ 108 w 233"/>
                <a:gd name="T5" fmla="*/ 33 h 91"/>
                <a:gd name="T6" fmla="*/ 6 w 233"/>
                <a:gd name="T7" fmla="*/ 8 h 91"/>
                <a:gd name="T8" fmla="*/ 1 w 233"/>
                <a:gd name="T9" fmla="*/ 31 h 91"/>
                <a:gd name="T10" fmla="*/ 0 w 233"/>
                <a:gd name="T11" fmla="*/ 69 h 91"/>
                <a:gd name="T12" fmla="*/ 108 w 233"/>
                <a:gd name="T13" fmla="*/ 91 h 91"/>
                <a:gd name="T14" fmla="*/ 233 w 233"/>
                <a:gd name="T15" fmla="*/ 62 h 91"/>
                <a:gd name="T16" fmla="*/ 232 w 233"/>
                <a:gd name="T17" fmla="*/ 2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91">
                  <a:moveTo>
                    <a:pt x="232" y="27"/>
                  </a:moveTo>
                  <a:cubicBezTo>
                    <a:pt x="232" y="17"/>
                    <a:pt x="227" y="4"/>
                    <a:pt x="225" y="0"/>
                  </a:cubicBezTo>
                  <a:cubicBezTo>
                    <a:pt x="191" y="21"/>
                    <a:pt x="151" y="33"/>
                    <a:pt x="108" y="33"/>
                  </a:cubicBezTo>
                  <a:cubicBezTo>
                    <a:pt x="71" y="33"/>
                    <a:pt x="36" y="24"/>
                    <a:pt x="6" y="8"/>
                  </a:cubicBezTo>
                  <a:cubicBezTo>
                    <a:pt x="3" y="11"/>
                    <a:pt x="0" y="19"/>
                    <a:pt x="1" y="31"/>
                  </a:cubicBezTo>
                  <a:cubicBezTo>
                    <a:pt x="1" y="31"/>
                    <a:pt x="0" y="55"/>
                    <a:pt x="0" y="69"/>
                  </a:cubicBezTo>
                  <a:cubicBezTo>
                    <a:pt x="33" y="83"/>
                    <a:pt x="70" y="91"/>
                    <a:pt x="108" y="91"/>
                  </a:cubicBezTo>
                  <a:cubicBezTo>
                    <a:pt x="153" y="91"/>
                    <a:pt x="196" y="80"/>
                    <a:pt x="233" y="62"/>
                  </a:cubicBezTo>
                  <a:cubicBezTo>
                    <a:pt x="233" y="48"/>
                    <a:pt x="232" y="27"/>
                    <a:pt x="232" y="27"/>
                  </a:cubicBezTo>
                  <a:close/>
                </a:path>
              </a:pathLst>
            </a:custGeom>
            <a:solidFill>
              <a:srgbClr val="36A3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161"/>
            <p:cNvSpPr>
              <a:spLocks noEditPoints="1"/>
            </p:cNvSpPr>
            <p:nvPr/>
          </p:nvSpPr>
          <p:spPr bwMode="auto">
            <a:xfrm>
              <a:off x="3629" y="1779"/>
              <a:ext cx="403" cy="662"/>
            </a:xfrm>
            <a:custGeom>
              <a:avLst/>
              <a:gdLst>
                <a:gd name="T0" fmla="*/ 164 w 170"/>
                <a:gd name="T1" fmla="*/ 183 h 279"/>
                <a:gd name="T2" fmla="*/ 150 w 170"/>
                <a:gd name="T3" fmla="*/ 160 h 279"/>
                <a:gd name="T4" fmla="*/ 125 w 170"/>
                <a:gd name="T5" fmla="*/ 144 h 279"/>
                <a:gd name="T6" fmla="*/ 93 w 170"/>
                <a:gd name="T7" fmla="*/ 135 h 279"/>
                <a:gd name="T8" fmla="*/ 93 w 170"/>
                <a:gd name="T9" fmla="*/ 43 h 279"/>
                <a:gd name="T10" fmla="*/ 118 w 170"/>
                <a:gd name="T11" fmla="*/ 56 h 279"/>
                <a:gd name="T12" fmla="*/ 130 w 170"/>
                <a:gd name="T13" fmla="*/ 85 h 279"/>
                <a:gd name="T14" fmla="*/ 163 w 170"/>
                <a:gd name="T15" fmla="*/ 80 h 279"/>
                <a:gd name="T16" fmla="*/ 138 w 170"/>
                <a:gd name="T17" fmla="*/ 32 h 279"/>
                <a:gd name="T18" fmla="*/ 93 w 170"/>
                <a:gd name="T19" fmla="*/ 16 h 279"/>
                <a:gd name="T20" fmla="*/ 93 w 170"/>
                <a:gd name="T21" fmla="*/ 0 h 279"/>
                <a:gd name="T22" fmla="*/ 74 w 170"/>
                <a:gd name="T23" fmla="*/ 0 h 279"/>
                <a:gd name="T24" fmla="*/ 74 w 170"/>
                <a:gd name="T25" fmla="*/ 16 h 279"/>
                <a:gd name="T26" fmla="*/ 25 w 170"/>
                <a:gd name="T27" fmla="*/ 33 h 279"/>
                <a:gd name="T28" fmla="*/ 0 w 170"/>
                <a:gd name="T29" fmla="*/ 88 h 279"/>
                <a:gd name="T30" fmla="*/ 9 w 170"/>
                <a:gd name="T31" fmla="*/ 123 h 279"/>
                <a:gd name="T32" fmla="*/ 33 w 170"/>
                <a:gd name="T33" fmla="*/ 146 h 279"/>
                <a:gd name="T34" fmla="*/ 74 w 170"/>
                <a:gd name="T35" fmla="*/ 162 h 279"/>
                <a:gd name="T36" fmla="*/ 74 w 170"/>
                <a:gd name="T37" fmla="*/ 220 h 279"/>
                <a:gd name="T38" fmla="*/ 93 w 170"/>
                <a:gd name="T39" fmla="*/ 241 h 279"/>
                <a:gd name="T40" fmla="*/ 93 w 170"/>
                <a:gd name="T41" fmla="*/ 166 h 279"/>
                <a:gd name="T42" fmla="*/ 127 w 170"/>
                <a:gd name="T43" fmla="*/ 185 h 279"/>
                <a:gd name="T44" fmla="*/ 136 w 170"/>
                <a:gd name="T45" fmla="*/ 213 h 279"/>
                <a:gd name="T46" fmla="*/ 124 w 170"/>
                <a:gd name="T47" fmla="*/ 247 h 279"/>
                <a:gd name="T48" fmla="*/ 110 w 170"/>
                <a:gd name="T49" fmla="*/ 258 h 279"/>
                <a:gd name="T50" fmla="*/ 124 w 170"/>
                <a:gd name="T51" fmla="*/ 273 h 279"/>
                <a:gd name="T52" fmla="*/ 131 w 170"/>
                <a:gd name="T53" fmla="*/ 279 h 279"/>
                <a:gd name="T54" fmla="*/ 148 w 170"/>
                <a:gd name="T55" fmla="*/ 266 h 279"/>
                <a:gd name="T56" fmla="*/ 170 w 170"/>
                <a:gd name="T57" fmla="*/ 211 h 279"/>
                <a:gd name="T58" fmla="*/ 164 w 170"/>
                <a:gd name="T59" fmla="*/ 183 h 279"/>
                <a:gd name="T60" fmla="*/ 74 w 170"/>
                <a:gd name="T61" fmla="*/ 131 h 279"/>
                <a:gd name="T62" fmla="*/ 42 w 170"/>
                <a:gd name="T63" fmla="*/ 113 h 279"/>
                <a:gd name="T64" fmla="*/ 33 w 170"/>
                <a:gd name="T65" fmla="*/ 86 h 279"/>
                <a:gd name="T66" fmla="*/ 44 w 170"/>
                <a:gd name="T67" fmla="*/ 57 h 279"/>
                <a:gd name="T68" fmla="*/ 74 w 170"/>
                <a:gd name="T69" fmla="*/ 42 h 279"/>
                <a:gd name="T70" fmla="*/ 74 w 170"/>
                <a:gd name="T71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0" h="279">
                  <a:moveTo>
                    <a:pt x="164" y="183"/>
                  </a:moveTo>
                  <a:cubicBezTo>
                    <a:pt x="161" y="174"/>
                    <a:pt x="156" y="167"/>
                    <a:pt x="150" y="160"/>
                  </a:cubicBezTo>
                  <a:cubicBezTo>
                    <a:pt x="143" y="154"/>
                    <a:pt x="135" y="149"/>
                    <a:pt x="125" y="144"/>
                  </a:cubicBezTo>
                  <a:cubicBezTo>
                    <a:pt x="120" y="142"/>
                    <a:pt x="109" y="139"/>
                    <a:pt x="93" y="135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103" y="45"/>
                    <a:pt x="112" y="49"/>
                    <a:pt x="118" y="56"/>
                  </a:cubicBezTo>
                  <a:cubicBezTo>
                    <a:pt x="124" y="63"/>
                    <a:pt x="128" y="72"/>
                    <a:pt x="130" y="85"/>
                  </a:cubicBezTo>
                  <a:cubicBezTo>
                    <a:pt x="163" y="80"/>
                    <a:pt x="163" y="80"/>
                    <a:pt x="163" y="80"/>
                  </a:cubicBezTo>
                  <a:cubicBezTo>
                    <a:pt x="160" y="60"/>
                    <a:pt x="152" y="44"/>
                    <a:pt x="138" y="32"/>
                  </a:cubicBezTo>
                  <a:cubicBezTo>
                    <a:pt x="126" y="23"/>
                    <a:pt x="111" y="18"/>
                    <a:pt x="93" y="16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52" y="18"/>
                    <a:pt x="36" y="24"/>
                    <a:pt x="25" y="33"/>
                  </a:cubicBezTo>
                  <a:cubicBezTo>
                    <a:pt x="9" y="47"/>
                    <a:pt x="0" y="66"/>
                    <a:pt x="0" y="88"/>
                  </a:cubicBezTo>
                  <a:cubicBezTo>
                    <a:pt x="0" y="101"/>
                    <a:pt x="3" y="113"/>
                    <a:pt x="9" y="123"/>
                  </a:cubicBezTo>
                  <a:cubicBezTo>
                    <a:pt x="14" y="133"/>
                    <a:pt x="22" y="141"/>
                    <a:pt x="33" y="146"/>
                  </a:cubicBezTo>
                  <a:cubicBezTo>
                    <a:pt x="47" y="154"/>
                    <a:pt x="60" y="159"/>
                    <a:pt x="74" y="162"/>
                  </a:cubicBezTo>
                  <a:cubicBezTo>
                    <a:pt x="74" y="220"/>
                    <a:pt x="74" y="220"/>
                    <a:pt x="74" y="220"/>
                  </a:cubicBezTo>
                  <a:cubicBezTo>
                    <a:pt x="78" y="225"/>
                    <a:pt x="87" y="234"/>
                    <a:pt x="93" y="241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110" y="172"/>
                    <a:pt x="122" y="178"/>
                    <a:pt x="127" y="185"/>
                  </a:cubicBezTo>
                  <a:cubicBezTo>
                    <a:pt x="133" y="192"/>
                    <a:pt x="136" y="201"/>
                    <a:pt x="136" y="213"/>
                  </a:cubicBezTo>
                  <a:cubicBezTo>
                    <a:pt x="136" y="227"/>
                    <a:pt x="132" y="238"/>
                    <a:pt x="124" y="247"/>
                  </a:cubicBezTo>
                  <a:cubicBezTo>
                    <a:pt x="120" y="252"/>
                    <a:pt x="115" y="255"/>
                    <a:pt x="110" y="258"/>
                  </a:cubicBezTo>
                  <a:cubicBezTo>
                    <a:pt x="114" y="260"/>
                    <a:pt x="122" y="265"/>
                    <a:pt x="124" y="273"/>
                  </a:cubicBezTo>
                  <a:cubicBezTo>
                    <a:pt x="124" y="273"/>
                    <a:pt x="127" y="276"/>
                    <a:pt x="131" y="279"/>
                  </a:cubicBezTo>
                  <a:cubicBezTo>
                    <a:pt x="137" y="276"/>
                    <a:pt x="143" y="271"/>
                    <a:pt x="148" y="266"/>
                  </a:cubicBezTo>
                  <a:cubicBezTo>
                    <a:pt x="162" y="251"/>
                    <a:pt x="170" y="233"/>
                    <a:pt x="170" y="211"/>
                  </a:cubicBezTo>
                  <a:cubicBezTo>
                    <a:pt x="170" y="201"/>
                    <a:pt x="168" y="191"/>
                    <a:pt x="164" y="183"/>
                  </a:cubicBezTo>
                  <a:close/>
                  <a:moveTo>
                    <a:pt x="74" y="131"/>
                  </a:moveTo>
                  <a:cubicBezTo>
                    <a:pt x="59" y="126"/>
                    <a:pt x="48" y="121"/>
                    <a:pt x="42" y="113"/>
                  </a:cubicBezTo>
                  <a:cubicBezTo>
                    <a:pt x="36" y="106"/>
                    <a:pt x="33" y="97"/>
                    <a:pt x="33" y="86"/>
                  </a:cubicBezTo>
                  <a:cubicBezTo>
                    <a:pt x="33" y="75"/>
                    <a:pt x="36" y="65"/>
                    <a:pt x="44" y="57"/>
                  </a:cubicBezTo>
                  <a:cubicBezTo>
                    <a:pt x="51" y="49"/>
                    <a:pt x="61" y="44"/>
                    <a:pt x="74" y="42"/>
                  </a:cubicBezTo>
                  <a:lnTo>
                    <a:pt x="74" y="131"/>
                  </a:lnTo>
                  <a:close/>
                </a:path>
              </a:pathLst>
            </a:custGeom>
            <a:solidFill>
              <a:srgbClr val="F3D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862195" y="2403258"/>
            <a:ext cx="44321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169529" y="1713304"/>
            <a:ext cx="2039024" cy="635434"/>
            <a:chOff x="6169529" y="1713304"/>
            <a:chExt cx="2039024" cy="635434"/>
          </a:xfrm>
        </p:grpSpPr>
        <p:grpSp>
          <p:nvGrpSpPr>
            <p:cNvPr id="46" name="그룹 45"/>
            <p:cNvGrpSpPr/>
            <p:nvPr/>
          </p:nvGrpSpPr>
          <p:grpSpPr>
            <a:xfrm>
              <a:off x="6169529" y="1713304"/>
              <a:ext cx="2039024" cy="635434"/>
              <a:chOff x="128651" y="637394"/>
              <a:chExt cx="6054725" cy="1517650"/>
            </a:xfrm>
          </p:grpSpPr>
          <p:sp>
            <p:nvSpPr>
              <p:cNvPr id="47" name="Freeform 5"/>
              <p:cNvSpPr>
                <a:spLocks/>
              </p:cNvSpPr>
              <p:nvPr/>
            </p:nvSpPr>
            <p:spPr bwMode="auto">
              <a:xfrm>
                <a:off x="128651" y="637394"/>
                <a:ext cx="1116013" cy="1038225"/>
              </a:xfrm>
              <a:custGeom>
                <a:avLst/>
                <a:gdLst>
                  <a:gd name="T0" fmla="*/ 30 w 297"/>
                  <a:gd name="T1" fmla="*/ 275 h 275"/>
                  <a:gd name="T2" fmla="*/ 297 w 297"/>
                  <a:gd name="T3" fmla="*/ 249 h 275"/>
                  <a:gd name="T4" fmla="*/ 277 w 297"/>
                  <a:gd name="T5" fmla="*/ 0 h 275"/>
                  <a:gd name="T6" fmla="*/ 0 w 297"/>
                  <a:gd name="T7" fmla="*/ 27 h 275"/>
                  <a:gd name="T8" fmla="*/ 101 w 297"/>
                  <a:gd name="T9" fmla="*/ 141 h 275"/>
                  <a:gd name="T10" fmla="*/ 30 w 297"/>
                  <a:gd name="T11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7" h="275">
                    <a:moveTo>
                      <a:pt x="30" y="275"/>
                    </a:moveTo>
                    <a:cubicBezTo>
                      <a:pt x="119" y="265"/>
                      <a:pt x="207" y="256"/>
                      <a:pt x="297" y="249"/>
                    </a:cubicBezTo>
                    <a:cubicBezTo>
                      <a:pt x="290" y="166"/>
                      <a:pt x="284" y="83"/>
                      <a:pt x="277" y="0"/>
                    </a:cubicBezTo>
                    <a:cubicBezTo>
                      <a:pt x="185" y="7"/>
                      <a:pt x="92" y="16"/>
                      <a:pt x="0" y="27"/>
                    </a:cubicBezTo>
                    <a:cubicBezTo>
                      <a:pt x="34" y="65"/>
                      <a:pt x="68" y="103"/>
                      <a:pt x="101" y="141"/>
                    </a:cubicBezTo>
                    <a:cubicBezTo>
                      <a:pt x="77" y="186"/>
                      <a:pt x="53" y="231"/>
                      <a:pt x="30" y="275"/>
                    </a:cubicBez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6"/>
              <p:cNvSpPr>
                <a:spLocks/>
              </p:cNvSpPr>
              <p:nvPr/>
            </p:nvSpPr>
            <p:spPr bwMode="auto">
              <a:xfrm>
                <a:off x="128651" y="637394"/>
                <a:ext cx="1116013" cy="1038225"/>
              </a:xfrm>
              <a:custGeom>
                <a:avLst/>
                <a:gdLst>
                  <a:gd name="T0" fmla="*/ 30 w 297"/>
                  <a:gd name="T1" fmla="*/ 275 h 275"/>
                  <a:gd name="T2" fmla="*/ 297 w 297"/>
                  <a:gd name="T3" fmla="*/ 249 h 275"/>
                  <a:gd name="T4" fmla="*/ 277 w 297"/>
                  <a:gd name="T5" fmla="*/ 0 h 275"/>
                  <a:gd name="T6" fmla="*/ 0 w 297"/>
                  <a:gd name="T7" fmla="*/ 27 h 275"/>
                  <a:gd name="T8" fmla="*/ 101 w 297"/>
                  <a:gd name="T9" fmla="*/ 141 h 275"/>
                  <a:gd name="T10" fmla="*/ 30 w 297"/>
                  <a:gd name="T11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7" h="275">
                    <a:moveTo>
                      <a:pt x="30" y="275"/>
                    </a:moveTo>
                    <a:cubicBezTo>
                      <a:pt x="119" y="265"/>
                      <a:pt x="207" y="256"/>
                      <a:pt x="297" y="249"/>
                    </a:cubicBezTo>
                    <a:cubicBezTo>
                      <a:pt x="290" y="166"/>
                      <a:pt x="284" y="83"/>
                      <a:pt x="277" y="0"/>
                    </a:cubicBezTo>
                    <a:cubicBezTo>
                      <a:pt x="185" y="7"/>
                      <a:pt x="92" y="16"/>
                      <a:pt x="0" y="27"/>
                    </a:cubicBezTo>
                    <a:cubicBezTo>
                      <a:pt x="34" y="65"/>
                      <a:pt x="68" y="103"/>
                      <a:pt x="101" y="141"/>
                    </a:cubicBezTo>
                    <a:cubicBezTo>
                      <a:pt x="77" y="186"/>
                      <a:pt x="53" y="231"/>
                      <a:pt x="30" y="275"/>
                    </a:cubicBez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5072126" y="637394"/>
                <a:ext cx="1111250" cy="1038225"/>
              </a:xfrm>
              <a:custGeom>
                <a:avLst/>
                <a:gdLst>
                  <a:gd name="T0" fmla="*/ 267 w 296"/>
                  <a:gd name="T1" fmla="*/ 275 h 275"/>
                  <a:gd name="T2" fmla="*/ 0 w 296"/>
                  <a:gd name="T3" fmla="*/ 249 h 275"/>
                  <a:gd name="T4" fmla="*/ 19 w 296"/>
                  <a:gd name="T5" fmla="*/ 0 h 275"/>
                  <a:gd name="T6" fmla="*/ 296 w 296"/>
                  <a:gd name="T7" fmla="*/ 27 h 275"/>
                  <a:gd name="T8" fmla="*/ 195 w 296"/>
                  <a:gd name="T9" fmla="*/ 141 h 275"/>
                  <a:gd name="T10" fmla="*/ 267 w 296"/>
                  <a:gd name="T11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6" h="275">
                    <a:moveTo>
                      <a:pt x="267" y="275"/>
                    </a:moveTo>
                    <a:cubicBezTo>
                      <a:pt x="178" y="265"/>
                      <a:pt x="89" y="256"/>
                      <a:pt x="0" y="249"/>
                    </a:cubicBezTo>
                    <a:cubicBezTo>
                      <a:pt x="6" y="166"/>
                      <a:pt x="13" y="83"/>
                      <a:pt x="19" y="0"/>
                    </a:cubicBezTo>
                    <a:cubicBezTo>
                      <a:pt x="112" y="7"/>
                      <a:pt x="204" y="16"/>
                      <a:pt x="296" y="27"/>
                    </a:cubicBezTo>
                    <a:cubicBezTo>
                      <a:pt x="262" y="65"/>
                      <a:pt x="228" y="103"/>
                      <a:pt x="195" y="141"/>
                    </a:cubicBezTo>
                    <a:cubicBezTo>
                      <a:pt x="220" y="186"/>
                      <a:pt x="243" y="231"/>
                      <a:pt x="267" y="275"/>
                    </a:cubicBez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8"/>
              <p:cNvSpPr>
                <a:spLocks/>
              </p:cNvSpPr>
              <p:nvPr/>
            </p:nvSpPr>
            <p:spPr bwMode="auto">
              <a:xfrm>
                <a:off x="5072126" y="637394"/>
                <a:ext cx="1111250" cy="1038225"/>
              </a:xfrm>
              <a:custGeom>
                <a:avLst/>
                <a:gdLst>
                  <a:gd name="T0" fmla="*/ 267 w 296"/>
                  <a:gd name="T1" fmla="*/ 275 h 275"/>
                  <a:gd name="T2" fmla="*/ 0 w 296"/>
                  <a:gd name="T3" fmla="*/ 249 h 275"/>
                  <a:gd name="T4" fmla="*/ 19 w 296"/>
                  <a:gd name="T5" fmla="*/ 0 h 275"/>
                  <a:gd name="T6" fmla="*/ 296 w 296"/>
                  <a:gd name="T7" fmla="*/ 27 h 275"/>
                  <a:gd name="T8" fmla="*/ 195 w 296"/>
                  <a:gd name="T9" fmla="*/ 141 h 275"/>
                  <a:gd name="T10" fmla="*/ 267 w 296"/>
                  <a:gd name="T11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6" h="275">
                    <a:moveTo>
                      <a:pt x="267" y="275"/>
                    </a:moveTo>
                    <a:cubicBezTo>
                      <a:pt x="178" y="265"/>
                      <a:pt x="89" y="256"/>
                      <a:pt x="0" y="249"/>
                    </a:cubicBezTo>
                    <a:cubicBezTo>
                      <a:pt x="6" y="166"/>
                      <a:pt x="13" y="83"/>
                      <a:pt x="19" y="0"/>
                    </a:cubicBezTo>
                    <a:cubicBezTo>
                      <a:pt x="112" y="7"/>
                      <a:pt x="204" y="16"/>
                      <a:pt x="296" y="27"/>
                    </a:cubicBezTo>
                    <a:cubicBezTo>
                      <a:pt x="262" y="65"/>
                      <a:pt x="228" y="103"/>
                      <a:pt x="195" y="141"/>
                    </a:cubicBezTo>
                    <a:cubicBezTo>
                      <a:pt x="220" y="186"/>
                      <a:pt x="243" y="231"/>
                      <a:pt x="267" y="275"/>
                    </a:cubicBez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9"/>
              <p:cNvSpPr>
                <a:spLocks/>
              </p:cNvSpPr>
              <p:nvPr/>
            </p:nvSpPr>
            <p:spPr bwMode="auto">
              <a:xfrm>
                <a:off x="700151" y="637394"/>
                <a:ext cx="585788" cy="1517650"/>
              </a:xfrm>
              <a:custGeom>
                <a:avLst/>
                <a:gdLst>
                  <a:gd name="T0" fmla="*/ 0 w 156"/>
                  <a:gd name="T1" fmla="*/ 153 h 402"/>
                  <a:gd name="T2" fmla="*/ 125 w 156"/>
                  <a:gd name="T3" fmla="*/ 0 h 402"/>
                  <a:gd name="T4" fmla="*/ 156 w 156"/>
                  <a:gd name="T5" fmla="*/ 390 h 402"/>
                  <a:gd name="T6" fmla="*/ 25 w 156"/>
                  <a:gd name="T7" fmla="*/ 402 h 402"/>
                  <a:gd name="T8" fmla="*/ 0 w 156"/>
                  <a:gd name="T9" fmla="*/ 153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402">
                    <a:moveTo>
                      <a:pt x="0" y="153"/>
                    </a:moveTo>
                    <a:cubicBezTo>
                      <a:pt x="41" y="102"/>
                      <a:pt x="82" y="51"/>
                      <a:pt x="125" y="0"/>
                    </a:cubicBezTo>
                    <a:cubicBezTo>
                      <a:pt x="135" y="130"/>
                      <a:pt x="145" y="260"/>
                      <a:pt x="156" y="390"/>
                    </a:cubicBezTo>
                    <a:cubicBezTo>
                      <a:pt x="112" y="394"/>
                      <a:pt x="69" y="397"/>
                      <a:pt x="25" y="402"/>
                    </a:cubicBezTo>
                    <a:cubicBezTo>
                      <a:pt x="17" y="319"/>
                      <a:pt x="9" y="236"/>
                      <a:pt x="0" y="153"/>
                    </a:cubicBezTo>
                    <a:close/>
                  </a:path>
                </a:pathLst>
              </a:custGeom>
              <a:solidFill>
                <a:srgbClr val="FF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10"/>
              <p:cNvSpPr>
                <a:spLocks/>
              </p:cNvSpPr>
              <p:nvPr/>
            </p:nvSpPr>
            <p:spPr bwMode="auto">
              <a:xfrm>
                <a:off x="5030851" y="637394"/>
                <a:ext cx="582613" cy="1517650"/>
              </a:xfrm>
              <a:custGeom>
                <a:avLst/>
                <a:gdLst>
                  <a:gd name="T0" fmla="*/ 155 w 155"/>
                  <a:gd name="T1" fmla="*/ 153 h 402"/>
                  <a:gd name="T2" fmla="*/ 30 w 155"/>
                  <a:gd name="T3" fmla="*/ 0 h 402"/>
                  <a:gd name="T4" fmla="*/ 0 w 155"/>
                  <a:gd name="T5" fmla="*/ 390 h 402"/>
                  <a:gd name="T6" fmla="*/ 130 w 155"/>
                  <a:gd name="T7" fmla="*/ 402 h 402"/>
                  <a:gd name="T8" fmla="*/ 155 w 155"/>
                  <a:gd name="T9" fmla="*/ 153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402">
                    <a:moveTo>
                      <a:pt x="155" y="153"/>
                    </a:moveTo>
                    <a:cubicBezTo>
                      <a:pt x="115" y="102"/>
                      <a:pt x="73" y="51"/>
                      <a:pt x="30" y="0"/>
                    </a:cubicBezTo>
                    <a:cubicBezTo>
                      <a:pt x="20" y="130"/>
                      <a:pt x="10" y="260"/>
                      <a:pt x="0" y="390"/>
                    </a:cubicBezTo>
                    <a:cubicBezTo>
                      <a:pt x="43" y="394"/>
                      <a:pt x="87" y="397"/>
                      <a:pt x="130" y="402"/>
                    </a:cubicBezTo>
                    <a:cubicBezTo>
                      <a:pt x="139" y="319"/>
                      <a:pt x="147" y="236"/>
                      <a:pt x="155" y="153"/>
                    </a:cubicBezTo>
                    <a:close/>
                  </a:path>
                </a:pathLst>
              </a:custGeom>
              <a:solidFill>
                <a:srgbClr val="FF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11"/>
              <p:cNvSpPr>
                <a:spLocks/>
              </p:cNvSpPr>
              <p:nvPr/>
            </p:nvSpPr>
            <p:spPr bwMode="auto">
              <a:xfrm>
                <a:off x="700152" y="1053319"/>
                <a:ext cx="4913314" cy="1101725"/>
              </a:xfrm>
              <a:custGeom>
                <a:avLst/>
                <a:gdLst>
                  <a:gd name="T0" fmla="*/ 1308 w 1308"/>
                  <a:gd name="T1" fmla="*/ 43 h 292"/>
                  <a:gd name="T2" fmla="*/ 0 w 1308"/>
                  <a:gd name="T3" fmla="*/ 43 h 292"/>
                  <a:gd name="T4" fmla="*/ 9 w 1308"/>
                  <a:gd name="T5" fmla="*/ 126 h 292"/>
                  <a:gd name="T6" fmla="*/ 9 w 1308"/>
                  <a:gd name="T7" fmla="*/ 126 h 292"/>
                  <a:gd name="T8" fmla="*/ 17 w 1308"/>
                  <a:gd name="T9" fmla="*/ 209 h 292"/>
                  <a:gd name="T10" fmla="*/ 17 w 1308"/>
                  <a:gd name="T11" fmla="*/ 209 h 292"/>
                  <a:gd name="T12" fmla="*/ 25 w 1308"/>
                  <a:gd name="T13" fmla="*/ 292 h 292"/>
                  <a:gd name="T14" fmla="*/ 1283 w 1308"/>
                  <a:gd name="T15" fmla="*/ 292 h 292"/>
                  <a:gd name="T16" fmla="*/ 1292 w 1308"/>
                  <a:gd name="T17" fmla="*/ 209 h 292"/>
                  <a:gd name="T18" fmla="*/ 1292 w 1308"/>
                  <a:gd name="T19" fmla="*/ 209 h 292"/>
                  <a:gd name="T20" fmla="*/ 1300 w 1308"/>
                  <a:gd name="T21" fmla="*/ 126 h 292"/>
                  <a:gd name="T22" fmla="*/ 1300 w 1308"/>
                  <a:gd name="T23" fmla="*/ 126 h 292"/>
                  <a:gd name="T24" fmla="*/ 1308 w 1308"/>
                  <a:gd name="T25" fmla="*/ 43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8" h="292">
                    <a:moveTo>
                      <a:pt x="1308" y="43"/>
                    </a:moveTo>
                    <a:cubicBezTo>
                      <a:pt x="873" y="0"/>
                      <a:pt x="435" y="0"/>
                      <a:pt x="0" y="43"/>
                    </a:cubicBezTo>
                    <a:cubicBezTo>
                      <a:pt x="3" y="71"/>
                      <a:pt x="6" y="98"/>
                      <a:pt x="9" y="126"/>
                    </a:cubicBezTo>
                    <a:cubicBezTo>
                      <a:pt x="9" y="126"/>
                      <a:pt x="9" y="126"/>
                      <a:pt x="9" y="126"/>
                    </a:cubicBezTo>
                    <a:cubicBezTo>
                      <a:pt x="11" y="154"/>
                      <a:pt x="14" y="181"/>
                      <a:pt x="17" y="209"/>
                    </a:cubicBezTo>
                    <a:cubicBezTo>
                      <a:pt x="17" y="209"/>
                      <a:pt x="17" y="209"/>
                      <a:pt x="17" y="209"/>
                    </a:cubicBezTo>
                    <a:cubicBezTo>
                      <a:pt x="20" y="237"/>
                      <a:pt x="22" y="264"/>
                      <a:pt x="25" y="292"/>
                    </a:cubicBezTo>
                    <a:cubicBezTo>
                      <a:pt x="443" y="250"/>
                      <a:pt x="865" y="250"/>
                      <a:pt x="1283" y="292"/>
                    </a:cubicBezTo>
                    <a:cubicBezTo>
                      <a:pt x="1286" y="264"/>
                      <a:pt x="1289" y="237"/>
                      <a:pt x="1292" y="209"/>
                    </a:cubicBezTo>
                    <a:cubicBezTo>
                      <a:pt x="1292" y="209"/>
                      <a:pt x="1292" y="209"/>
                      <a:pt x="1292" y="209"/>
                    </a:cubicBezTo>
                    <a:cubicBezTo>
                      <a:pt x="1294" y="181"/>
                      <a:pt x="1297" y="154"/>
                      <a:pt x="1300" y="126"/>
                    </a:cubicBezTo>
                    <a:cubicBezTo>
                      <a:pt x="1300" y="126"/>
                      <a:pt x="1300" y="126"/>
                      <a:pt x="1300" y="126"/>
                    </a:cubicBezTo>
                    <a:cubicBezTo>
                      <a:pt x="1303" y="98"/>
                      <a:pt x="1305" y="71"/>
                      <a:pt x="1308" y="43"/>
                    </a:cubicBez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6596571" y="1924885"/>
              <a:ext cx="1184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latinLnBrk="0">
                <a:defRPr/>
              </a:pPr>
              <a:r>
                <a:rPr lang="ko-KR" altLang="en-US" kern="0" dirty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학습 정리</a:t>
              </a: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8378643" y="103867"/>
            <a:ext cx="3739651" cy="601189"/>
            <a:chOff x="8378643" y="103867"/>
            <a:chExt cx="3739651" cy="601189"/>
          </a:xfrm>
        </p:grpSpPr>
        <p:sp>
          <p:nvSpPr>
            <p:cNvPr id="55" name="이등변 삼각형 54"/>
            <p:cNvSpPr/>
            <p:nvPr/>
          </p:nvSpPr>
          <p:spPr>
            <a:xfrm rot="5400000">
              <a:off x="8544573" y="248884"/>
              <a:ext cx="282798" cy="282798"/>
            </a:xfrm>
            <a:prstGeom prst="triangle">
              <a:avLst>
                <a:gd name="adj" fmla="val 0"/>
              </a:avLst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1/2 액자 55"/>
            <p:cNvSpPr/>
            <p:nvPr/>
          </p:nvSpPr>
          <p:spPr>
            <a:xfrm>
              <a:off x="8378643" y="103867"/>
              <a:ext cx="3739651" cy="601189"/>
            </a:xfrm>
            <a:prstGeom prst="halfFrame">
              <a:avLst>
                <a:gd name="adj1" fmla="val 10387"/>
                <a:gd name="adj2" fmla="val 12709"/>
              </a:avLst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856081" y="201499"/>
              <a:ext cx="2865836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ko-KR" altLang="en-US" sz="200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  <a:endParaRPr lang="ko-KR" altLang="en-US" sz="20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337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6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5877</TotalTime>
  <Words>313</Words>
  <Application>Microsoft Office PowerPoint</Application>
  <PresentationFormat>와이드스크린</PresentationFormat>
  <Paragraphs>87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맑은 고딕</vt:lpstr>
      <vt:lpstr>Calibri</vt:lpstr>
      <vt:lpstr>HY강M</vt:lpstr>
      <vt:lpstr>HY견고딕</vt:lpstr>
      <vt:lpstr>Calibri Light</vt:lpstr>
      <vt:lpstr>HY강B</vt:lpstr>
      <vt:lpstr>Arial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철학</dc:title>
  <dc:creator>goni@xemi.co.kr</dc:creator>
  <cp:lastModifiedBy>goni@xemi.co.kr</cp:lastModifiedBy>
  <cp:revision>249</cp:revision>
  <dcterms:created xsi:type="dcterms:W3CDTF">2016-07-07T04:59:49Z</dcterms:created>
  <dcterms:modified xsi:type="dcterms:W3CDTF">2016-08-26T01:25:30Z</dcterms:modified>
</cp:coreProperties>
</file>