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2" r:id="rId6"/>
    <p:sldId id="264" r:id="rId7"/>
    <p:sldId id="260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8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2016-07-12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6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-94594" y="0"/>
            <a:ext cx="12286593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15613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1358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1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2016-07-12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2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2016-07-12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9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2016-07-12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8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2016-07-12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7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동애니메이션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3270250" y="0"/>
            <a:ext cx="167894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740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105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65052 0 " pathEditMode="relative" rAng="0" ptsTypes="AA">
                                      <p:cBhvr>
                                        <p:cTn id="9" dur="9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344706" y="0"/>
            <a:ext cx="10847293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1000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1172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2732690" y="0"/>
            <a:ext cx="9459310" cy="6858000"/>
          </a:xfrm>
          <a:prstGeom prst="rect">
            <a:avLst/>
          </a:prstGeom>
          <a:gradFill flip="none" rotWithShape="1">
            <a:gsLst>
              <a:gs pos="46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3853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541986" y="0"/>
            <a:ext cx="8650014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32362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2016-07-12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6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269446" y="2722419"/>
            <a:ext cx="7677022" cy="1287721"/>
            <a:chOff x="4269446" y="2528485"/>
            <a:chExt cx="5940000" cy="1728003"/>
          </a:xfrm>
        </p:grpSpPr>
        <p:sp>
          <p:nvSpPr>
            <p:cNvPr id="24" name="직사각형 23"/>
            <p:cNvSpPr/>
            <p:nvPr/>
          </p:nvSpPr>
          <p:spPr>
            <a:xfrm rot="5400000">
              <a:off x="6375446" y="422488"/>
              <a:ext cx="1728000" cy="5940000"/>
            </a:xfrm>
            <a:prstGeom prst="rect">
              <a:avLst/>
            </a:prstGeom>
            <a:solidFill>
              <a:srgbClr val="AABACC">
                <a:alpha val="3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latinLnBrk="0">
                <a:defRPr/>
              </a:pPr>
              <a:endParaRPr lang="ko-KR" altLang="en-US" sz="1600" kern="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 rot="5400000">
              <a:off x="6375446" y="620488"/>
              <a:ext cx="1728000" cy="5544000"/>
            </a:xfrm>
            <a:prstGeom prst="rect">
              <a:avLst/>
            </a:prstGeom>
            <a:solidFill>
              <a:srgbClr val="AABACC">
                <a:alpha val="3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latinLnBrk="0">
                <a:defRPr/>
              </a:pPr>
              <a:endParaRPr lang="ko-KR" altLang="en-US" sz="1600" kern="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 rot="5400000">
              <a:off x="6375446" y="885575"/>
              <a:ext cx="1728000" cy="5013819"/>
            </a:xfrm>
            <a:prstGeom prst="rect">
              <a:avLst/>
            </a:prstGeom>
            <a:solidFill>
              <a:srgbClr val="AABACC">
                <a:alpha val="3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 latinLnBrk="0">
                <a:defRPr/>
              </a:pPr>
              <a:endParaRPr lang="ko-KR" altLang="en-US" sz="1600" kern="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439936" y="6416098"/>
            <a:ext cx="271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>
                <a:solidFill>
                  <a:prstClr val="white">
                    <a:lumMod val="50000"/>
                    <a:lumOff val="50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XEMI </a:t>
            </a:r>
            <a:r>
              <a:rPr lang="ko-KR" altLang="en-US" dirty="0">
                <a:solidFill>
                  <a:prstClr val="white">
                    <a:lumMod val="50000"/>
                    <a:lumOff val="50000"/>
                  </a:prstClr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블랙스튜디오 템플릿</a:t>
            </a:r>
            <a:endParaRPr lang="en-US" altLang="ko-KR" dirty="0">
              <a:solidFill>
                <a:prstClr val="white">
                  <a:lumMod val="50000"/>
                  <a:lumOff val="50000"/>
                </a:prstClr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21" name="부제목 2"/>
          <p:cNvSpPr txBox="1">
            <a:spLocks/>
          </p:cNvSpPr>
          <p:nvPr/>
        </p:nvSpPr>
        <p:spPr>
          <a:xfrm>
            <a:off x="6096000" y="2766487"/>
            <a:ext cx="5251958" cy="862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금융</a:t>
            </a:r>
            <a:r>
              <a:rPr lang="en-US" altLang="ko-KR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</a:t>
            </a:r>
            <a:r>
              <a:rPr lang="ko-KR" alt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회계</a:t>
            </a:r>
            <a:r>
              <a:rPr lang="en-US" altLang="ko-KR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</a:t>
            </a:r>
            <a:r>
              <a:rPr lang="ko-KR" altLang="en-US" sz="4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세무학</a:t>
            </a:r>
            <a:endParaRPr lang="ko-KR" altLang="en-US" sz="4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22" name="부제목 2"/>
          <p:cNvSpPr txBox="1">
            <a:spLocks/>
          </p:cNvSpPr>
          <p:nvPr/>
        </p:nvSpPr>
        <p:spPr>
          <a:xfrm>
            <a:off x="6140069" y="3501726"/>
            <a:ext cx="5163821" cy="605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도시</a:t>
            </a:r>
            <a:r>
              <a:rPr lang="en-US" altLang="ko-K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</a:t>
            </a:r>
            <a:r>
              <a:rPr lang="ko-KR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돈</a:t>
            </a:r>
            <a:r>
              <a:rPr lang="en-US" altLang="ko-K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</a:t>
            </a:r>
            <a:r>
              <a:rPr lang="ko-KR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육각형</a:t>
            </a:r>
            <a:endParaRPr lang="ko-KR" altLang="en-US" sz="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5067759" y="3556000"/>
            <a:ext cx="6080276" cy="0"/>
          </a:xfrm>
          <a:prstGeom prst="line">
            <a:avLst/>
          </a:prstGeom>
          <a:ln w="539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4955973" y="2440154"/>
            <a:ext cx="1478337" cy="11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그룹 55"/>
          <p:cNvGrpSpPr/>
          <p:nvPr/>
        </p:nvGrpSpPr>
        <p:grpSpPr>
          <a:xfrm>
            <a:off x="6272295" y="5370068"/>
            <a:ext cx="5181711" cy="854776"/>
            <a:chOff x="1707614" y="782198"/>
            <a:chExt cx="9683826" cy="1597446"/>
          </a:xfrm>
        </p:grpSpPr>
        <p:sp>
          <p:nvSpPr>
            <p:cNvPr id="2" name="타원 1"/>
            <p:cNvSpPr/>
            <p:nvPr/>
          </p:nvSpPr>
          <p:spPr>
            <a:xfrm>
              <a:off x="1707614" y="782198"/>
              <a:ext cx="1597446" cy="1597446"/>
            </a:xfrm>
            <a:prstGeom prst="ellipse">
              <a:avLst/>
            </a:prstGeom>
            <a:solidFill>
              <a:srgbClr val="0087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" name="타원 2"/>
            <p:cNvSpPr/>
            <p:nvPr/>
          </p:nvSpPr>
          <p:spPr>
            <a:xfrm>
              <a:off x="3729209" y="782198"/>
              <a:ext cx="1597446" cy="1597446"/>
            </a:xfrm>
            <a:prstGeom prst="ellipse">
              <a:avLst/>
            </a:prstGeom>
            <a:solidFill>
              <a:srgbClr val="91CCF1">
                <a:alpha val="9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4" name="타원 3"/>
            <p:cNvSpPr/>
            <p:nvPr/>
          </p:nvSpPr>
          <p:spPr>
            <a:xfrm>
              <a:off x="7772399" y="782198"/>
              <a:ext cx="1597446" cy="1597446"/>
            </a:xfrm>
            <a:prstGeom prst="ellipse">
              <a:avLst/>
            </a:prstGeom>
            <a:solidFill>
              <a:srgbClr val="694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" name="타원 4"/>
            <p:cNvSpPr/>
            <p:nvPr/>
          </p:nvSpPr>
          <p:spPr>
            <a:xfrm>
              <a:off x="5750804" y="782198"/>
              <a:ext cx="1597446" cy="1597446"/>
            </a:xfrm>
            <a:prstGeom prst="ellipse">
              <a:avLst/>
            </a:prstGeom>
            <a:solidFill>
              <a:srgbClr val="0BAD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6" name="타원 5"/>
            <p:cNvSpPr/>
            <p:nvPr/>
          </p:nvSpPr>
          <p:spPr>
            <a:xfrm>
              <a:off x="9793994" y="782198"/>
              <a:ext cx="1597446" cy="159744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482308" y="3518376"/>
            <a:ext cx="2291893" cy="2471251"/>
            <a:chOff x="895232" y="90042"/>
            <a:chExt cx="1806136" cy="1947480"/>
          </a:xfrm>
        </p:grpSpPr>
        <p:grpSp>
          <p:nvGrpSpPr>
            <p:cNvPr id="8" name="그룹 7"/>
            <p:cNvGrpSpPr/>
            <p:nvPr/>
          </p:nvGrpSpPr>
          <p:grpSpPr>
            <a:xfrm>
              <a:off x="935567" y="90042"/>
              <a:ext cx="1725466" cy="1947480"/>
              <a:chOff x="5605669" y="1908054"/>
              <a:chExt cx="438247" cy="494636"/>
            </a:xfrm>
            <a:solidFill>
              <a:schemeClr val="tx1"/>
            </a:solidFill>
          </p:grpSpPr>
          <p:sp>
            <p:nvSpPr>
              <p:cNvPr id="11" name="자유형 10"/>
              <p:cNvSpPr/>
              <p:nvPr/>
            </p:nvSpPr>
            <p:spPr>
              <a:xfrm>
                <a:off x="5605669" y="1908054"/>
                <a:ext cx="438247" cy="494636"/>
              </a:xfrm>
              <a:custGeom>
                <a:avLst/>
                <a:gdLst>
                  <a:gd name="connsiteX0" fmla="*/ 768923 w 1534236"/>
                  <a:gd name="connsiteY0" fmla="*/ 0 h 2348494"/>
                  <a:gd name="connsiteX1" fmla="*/ 872006 w 1534236"/>
                  <a:gd name="connsiteY1" fmla="*/ 42698 h 2348494"/>
                  <a:gd name="connsiteX2" fmla="*/ 1495148 w 1534236"/>
                  <a:gd name="connsiteY2" fmla="*/ 665840 h 2348494"/>
                  <a:gd name="connsiteX3" fmla="*/ 1527172 w 1534236"/>
                  <a:gd name="connsiteY3" fmla="*/ 714065 h 2348494"/>
                  <a:gd name="connsiteX4" fmla="*/ 1534236 w 1534236"/>
                  <a:gd name="connsiteY4" fmla="*/ 787476 h 2348494"/>
                  <a:gd name="connsiteX5" fmla="*/ 1534236 w 1534236"/>
                  <a:gd name="connsiteY5" fmla="*/ 1561014 h 2348494"/>
                  <a:gd name="connsiteX6" fmla="*/ 1527172 w 1534236"/>
                  <a:gd name="connsiteY6" fmla="*/ 1634429 h 2348494"/>
                  <a:gd name="connsiteX7" fmla="*/ 1495148 w 1534236"/>
                  <a:gd name="connsiteY7" fmla="*/ 1682654 h 2348494"/>
                  <a:gd name="connsiteX8" fmla="*/ 872007 w 1534236"/>
                  <a:gd name="connsiteY8" fmla="*/ 2305796 h 2348494"/>
                  <a:gd name="connsiteX9" fmla="*/ 665841 w 1534236"/>
                  <a:gd name="connsiteY9" fmla="*/ 2305796 h 2348494"/>
                  <a:gd name="connsiteX10" fmla="*/ 42700 w 1534236"/>
                  <a:gd name="connsiteY10" fmla="*/ 1682654 h 2348494"/>
                  <a:gd name="connsiteX11" fmla="*/ 10675 w 1534236"/>
                  <a:gd name="connsiteY11" fmla="*/ 1634429 h 2348494"/>
                  <a:gd name="connsiteX12" fmla="*/ 3632 w 1534236"/>
                  <a:gd name="connsiteY12" fmla="*/ 1598230 h 2348494"/>
                  <a:gd name="connsiteX13" fmla="*/ 0 w 1534236"/>
                  <a:gd name="connsiteY13" fmla="*/ 894680 h 2348494"/>
                  <a:gd name="connsiteX14" fmla="*/ 10675 w 1534236"/>
                  <a:gd name="connsiteY14" fmla="*/ 714065 h 2348494"/>
                  <a:gd name="connsiteX15" fmla="*/ 42699 w 1534236"/>
                  <a:gd name="connsiteY15" fmla="*/ 665840 h 2348494"/>
                  <a:gd name="connsiteX16" fmla="*/ 665841 w 1534236"/>
                  <a:gd name="connsiteY16" fmla="*/ 42698 h 2348494"/>
                  <a:gd name="connsiteX17" fmla="*/ 768923 w 1534236"/>
                  <a:gd name="connsiteY17" fmla="*/ 0 h 2348494"/>
                  <a:gd name="connsiteX0" fmla="*/ 768923 w 1534236"/>
                  <a:gd name="connsiteY0" fmla="*/ 0 h 2348494"/>
                  <a:gd name="connsiteX1" fmla="*/ 872006 w 1534236"/>
                  <a:gd name="connsiteY1" fmla="*/ 42698 h 2348494"/>
                  <a:gd name="connsiteX2" fmla="*/ 1495148 w 1534236"/>
                  <a:gd name="connsiteY2" fmla="*/ 665840 h 2348494"/>
                  <a:gd name="connsiteX3" fmla="*/ 1527172 w 1534236"/>
                  <a:gd name="connsiteY3" fmla="*/ 714065 h 2348494"/>
                  <a:gd name="connsiteX4" fmla="*/ 1534236 w 1534236"/>
                  <a:gd name="connsiteY4" fmla="*/ 787476 h 2348494"/>
                  <a:gd name="connsiteX5" fmla="*/ 1534236 w 1534236"/>
                  <a:gd name="connsiteY5" fmla="*/ 1561014 h 2348494"/>
                  <a:gd name="connsiteX6" fmla="*/ 1527172 w 1534236"/>
                  <a:gd name="connsiteY6" fmla="*/ 1634429 h 2348494"/>
                  <a:gd name="connsiteX7" fmla="*/ 1495148 w 1534236"/>
                  <a:gd name="connsiteY7" fmla="*/ 1682654 h 2348494"/>
                  <a:gd name="connsiteX8" fmla="*/ 872007 w 1534236"/>
                  <a:gd name="connsiteY8" fmla="*/ 2305796 h 2348494"/>
                  <a:gd name="connsiteX9" fmla="*/ 665841 w 1534236"/>
                  <a:gd name="connsiteY9" fmla="*/ 2305796 h 2348494"/>
                  <a:gd name="connsiteX10" fmla="*/ 42700 w 1534236"/>
                  <a:gd name="connsiteY10" fmla="*/ 1682654 h 2348494"/>
                  <a:gd name="connsiteX11" fmla="*/ 10675 w 1534236"/>
                  <a:gd name="connsiteY11" fmla="*/ 1634429 h 2348494"/>
                  <a:gd name="connsiteX12" fmla="*/ 3632 w 1534236"/>
                  <a:gd name="connsiteY12" fmla="*/ 1598230 h 2348494"/>
                  <a:gd name="connsiteX13" fmla="*/ 0 w 1534236"/>
                  <a:gd name="connsiteY13" fmla="*/ 894680 h 2348494"/>
                  <a:gd name="connsiteX14" fmla="*/ 3531 w 1534236"/>
                  <a:gd name="connsiteY14" fmla="*/ 725261 h 2348494"/>
                  <a:gd name="connsiteX15" fmla="*/ 42699 w 1534236"/>
                  <a:gd name="connsiteY15" fmla="*/ 665840 h 2348494"/>
                  <a:gd name="connsiteX16" fmla="*/ 665841 w 1534236"/>
                  <a:gd name="connsiteY16" fmla="*/ 42698 h 2348494"/>
                  <a:gd name="connsiteX17" fmla="*/ 768923 w 1534236"/>
                  <a:gd name="connsiteY17" fmla="*/ 0 h 2348494"/>
                  <a:gd name="connsiteX0" fmla="*/ 768923 w 1534236"/>
                  <a:gd name="connsiteY0" fmla="*/ 0 h 2348494"/>
                  <a:gd name="connsiteX1" fmla="*/ 872006 w 1534236"/>
                  <a:gd name="connsiteY1" fmla="*/ 42698 h 2348494"/>
                  <a:gd name="connsiteX2" fmla="*/ 1495148 w 1534236"/>
                  <a:gd name="connsiteY2" fmla="*/ 665840 h 2348494"/>
                  <a:gd name="connsiteX3" fmla="*/ 1527172 w 1534236"/>
                  <a:gd name="connsiteY3" fmla="*/ 714065 h 2348494"/>
                  <a:gd name="connsiteX4" fmla="*/ 1534236 w 1534236"/>
                  <a:gd name="connsiteY4" fmla="*/ 787476 h 2348494"/>
                  <a:gd name="connsiteX5" fmla="*/ 1534236 w 1534236"/>
                  <a:gd name="connsiteY5" fmla="*/ 1561014 h 2348494"/>
                  <a:gd name="connsiteX6" fmla="*/ 1527172 w 1534236"/>
                  <a:gd name="connsiteY6" fmla="*/ 1634429 h 2348494"/>
                  <a:gd name="connsiteX7" fmla="*/ 1495148 w 1534236"/>
                  <a:gd name="connsiteY7" fmla="*/ 1682654 h 2348494"/>
                  <a:gd name="connsiteX8" fmla="*/ 872007 w 1534236"/>
                  <a:gd name="connsiteY8" fmla="*/ 2305796 h 2348494"/>
                  <a:gd name="connsiteX9" fmla="*/ 665841 w 1534236"/>
                  <a:gd name="connsiteY9" fmla="*/ 2305796 h 2348494"/>
                  <a:gd name="connsiteX10" fmla="*/ 42700 w 1534236"/>
                  <a:gd name="connsiteY10" fmla="*/ 1682654 h 2348494"/>
                  <a:gd name="connsiteX11" fmla="*/ 10675 w 1534236"/>
                  <a:gd name="connsiteY11" fmla="*/ 1634429 h 2348494"/>
                  <a:gd name="connsiteX12" fmla="*/ 3632 w 1534236"/>
                  <a:gd name="connsiteY12" fmla="*/ 1598230 h 2348494"/>
                  <a:gd name="connsiteX13" fmla="*/ 0 w 1534236"/>
                  <a:gd name="connsiteY13" fmla="*/ 894680 h 2348494"/>
                  <a:gd name="connsiteX14" fmla="*/ 3531 w 1534236"/>
                  <a:gd name="connsiteY14" fmla="*/ 725261 h 2348494"/>
                  <a:gd name="connsiteX15" fmla="*/ 42699 w 1534236"/>
                  <a:gd name="connsiteY15" fmla="*/ 665840 h 2348494"/>
                  <a:gd name="connsiteX16" fmla="*/ 665841 w 1534236"/>
                  <a:gd name="connsiteY16" fmla="*/ 42698 h 2348494"/>
                  <a:gd name="connsiteX17" fmla="*/ 768923 w 1534236"/>
                  <a:gd name="connsiteY17" fmla="*/ 0 h 2348494"/>
                  <a:gd name="connsiteX0" fmla="*/ 766573 w 1531886"/>
                  <a:gd name="connsiteY0" fmla="*/ 0 h 2348494"/>
                  <a:gd name="connsiteX1" fmla="*/ 869656 w 1531886"/>
                  <a:gd name="connsiteY1" fmla="*/ 42698 h 2348494"/>
                  <a:gd name="connsiteX2" fmla="*/ 1492798 w 1531886"/>
                  <a:gd name="connsiteY2" fmla="*/ 665840 h 2348494"/>
                  <a:gd name="connsiteX3" fmla="*/ 1524822 w 1531886"/>
                  <a:gd name="connsiteY3" fmla="*/ 714065 h 2348494"/>
                  <a:gd name="connsiteX4" fmla="*/ 1531886 w 1531886"/>
                  <a:gd name="connsiteY4" fmla="*/ 787476 h 2348494"/>
                  <a:gd name="connsiteX5" fmla="*/ 1531886 w 1531886"/>
                  <a:gd name="connsiteY5" fmla="*/ 1561014 h 2348494"/>
                  <a:gd name="connsiteX6" fmla="*/ 1524822 w 1531886"/>
                  <a:gd name="connsiteY6" fmla="*/ 1634429 h 2348494"/>
                  <a:gd name="connsiteX7" fmla="*/ 1492798 w 1531886"/>
                  <a:gd name="connsiteY7" fmla="*/ 1682654 h 2348494"/>
                  <a:gd name="connsiteX8" fmla="*/ 869657 w 1531886"/>
                  <a:gd name="connsiteY8" fmla="*/ 2305796 h 2348494"/>
                  <a:gd name="connsiteX9" fmla="*/ 663491 w 1531886"/>
                  <a:gd name="connsiteY9" fmla="*/ 2305796 h 2348494"/>
                  <a:gd name="connsiteX10" fmla="*/ 40350 w 1531886"/>
                  <a:gd name="connsiteY10" fmla="*/ 1682654 h 2348494"/>
                  <a:gd name="connsiteX11" fmla="*/ 8325 w 1531886"/>
                  <a:gd name="connsiteY11" fmla="*/ 1634429 h 2348494"/>
                  <a:gd name="connsiteX12" fmla="*/ 1282 w 1531886"/>
                  <a:gd name="connsiteY12" fmla="*/ 1598230 h 2348494"/>
                  <a:gd name="connsiteX13" fmla="*/ 31 w 1531886"/>
                  <a:gd name="connsiteY13" fmla="*/ 900278 h 2348494"/>
                  <a:gd name="connsiteX14" fmla="*/ 1181 w 1531886"/>
                  <a:gd name="connsiteY14" fmla="*/ 725261 h 2348494"/>
                  <a:gd name="connsiteX15" fmla="*/ 40349 w 1531886"/>
                  <a:gd name="connsiteY15" fmla="*/ 665840 h 2348494"/>
                  <a:gd name="connsiteX16" fmla="*/ 663491 w 1531886"/>
                  <a:gd name="connsiteY16" fmla="*/ 42698 h 2348494"/>
                  <a:gd name="connsiteX17" fmla="*/ 766573 w 1531886"/>
                  <a:gd name="connsiteY17" fmla="*/ 0 h 234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86" h="2348494">
                    <a:moveTo>
                      <a:pt x="766573" y="0"/>
                    </a:moveTo>
                    <a:cubicBezTo>
                      <a:pt x="803882" y="0"/>
                      <a:pt x="841190" y="14232"/>
                      <a:pt x="869656" y="42698"/>
                    </a:cubicBezTo>
                    <a:lnTo>
                      <a:pt x="1492798" y="665840"/>
                    </a:lnTo>
                    <a:cubicBezTo>
                      <a:pt x="1507030" y="680072"/>
                      <a:pt x="1517705" y="696517"/>
                      <a:pt x="1524822" y="714065"/>
                    </a:cubicBezTo>
                    <a:lnTo>
                      <a:pt x="1531886" y="787476"/>
                    </a:lnTo>
                    <a:lnTo>
                      <a:pt x="1531886" y="1561014"/>
                    </a:lnTo>
                    <a:lnTo>
                      <a:pt x="1524822" y="1634429"/>
                    </a:lnTo>
                    <a:cubicBezTo>
                      <a:pt x="1517706" y="1651978"/>
                      <a:pt x="1507031" y="1668422"/>
                      <a:pt x="1492798" y="1682654"/>
                    </a:cubicBezTo>
                    <a:lnTo>
                      <a:pt x="869657" y="2305796"/>
                    </a:lnTo>
                    <a:cubicBezTo>
                      <a:pt x="812725" y="2362727"/>
                      <a:pt x="720423" y="2362727"/>
                      <a:pt x="663491" y="2305796"/>
                    </a:cubicBezTo>
                    <a:lnTo>
                      <a:pt x="40350" y="1682654"/>
                    </a:lnTo>
                    <a:cubicBezTo>
                      <a:pt x="26117" y="1668422"/>
                      <a:pt x="15442" y="1651978"/>
                      <a:pt x="8325" y="1634429"/>
                    </a:cubicBezTo>
                    <a:lnTo>
                      <a:pt x="1282" y="1598230"/>
                    </a:lnTo>
                    <a:cubicBezTo>
                      <a:pt x="71" y="1363713"/>
                      <a:pt x="1242" y="1134795"/>
                      <a:pt x="31" y="900278"/>
                    </a:cubicBezTo>
                    <a:cubicBezTo>
                      <a:pt x="3589" y="840073"/>
                      <a:pt x="-2377" y="785466"/>
                      <a:pt x="1181" y="725261"/>
                    </a:cubicBezTo>
                    <a:cubicBezTo>
                      <a:pt x="24966" y="674123"/>
                      <a:pt x="26116" y="680072"/>
                      <a:pt x="40349" y="665840"/>
                    </a:cubicBezTo>
                    <a:lnTo>
                      <a:pt x="663491" y="42698"/>
                    </a:lnTo>
                    <a:cubicBezTo>
                      <a:pt x="691956" y="14233"/>
                      <a:pt x="729264" y="0"/>
                      <a:pt x="766573" y="0"/>
                    </a:cubicBezTo>
                    <a:close/>
                  </a:path>
                </a:pathLst>
              </a:custGeom>
              <a:gradFill>
                <a:gsLst>
                  <a:gs pos="25000">
                    <a:schemeClr val="accent1">
                      <a:lumMod val="5000"/>
                      <a:lumOff val="95000"/>
                      <a:alpha val="0"/>
                    </a:schemeClr>
                  </a:gs>
                  <a:gs pos="24000">
                    <a:schemeClr val="accent1">
                      <a:alpha val="73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자유형 11"/>
              <p:cNvSpPr/>
              <p:nvPr/>
            </p:nvSpPr>
            <p:spPr>
              <a:xfrm>
                <a:off x="5605669" y="1908054"/>
                <a:ext cx="438247" cy="494636"/>
              </a:xfrm>
              <a:custGeom>
                <a:avLst/>
                <a:gdLst>
                  <a:gd name="connsiteX0" fmla="*/ 768923 w 1534236"/>
                  <a:gd name="connsiteY0" fmla="*/ 0 h 2348494"/>
                  <a:gd name="connsiteX1" fmla="*/ 872006 w 1534236"/>
                  <a:gd name="connsiteY1" fmla="*/ 42698 h 2348494"/>
                  <a:gd name="connsiteX2" fmla="*/ 1495148 w 1534236"/>
                  <a:gd name="connsiteY2" fmla="*/ 665840 h 2348494"/>
                  <a:gd name="connsiteX3" fmla="*/ 1527172 w 1534236"/>
                  <a:gd name="connsiteY3" fmla="*/ 714065 h 2348494"/>
                  <a:gd name="connsiteX4" fmla="*/ 1534236 w 1534236"/>
                  <a:gd name="connsiteY4" fmla="*/ 787476 h 2348494"/>
                  <a:gd name="connsiteX5" fmla="*/ 1534236 w 1534236"/>
                  <a:gd name="connsiteY5" fmla="*/ 1561014 h 2348494"/>
                  <a:gd name="connsiteX6" fmla="*/ 1527172 w 1534236"/>
                  <a:gd name="connsiteY6" fmla="*/ 1634429 h 2348494"/>
                  <a:gd name="connsiteX7" fmla="*/ 1495148 w 1534236"/>
                  <a:gd name="connsiteY7" fmla="*/ 1682654 h 2348494"/>
                  <a:gd name="connsiteX8" fmla="*/ 872007 w 1534236"/>
                  <a:gd name="connsiteY8" fmla="*/ 2305796 h 2348494"/>
                  <a:gd name="connsiteX9" fmla="*/ 665841 w 1534236"/>
                  <a:gd name="connsiteY9" fmla="*/ 2305796 h 2348494"/>
                  <a:gd name="connsiteX10" fmla="*/ 42700 w 1534236"/>
                  <a:gd name="connsiteY10" fmla="*/ 1682654 h 2348494"/>
                  <a:gd name="connsiteX11" fmla="*/ 10675 w 1534236"/>
                  <a:gd name="connsiteY11" fmla="*/ 1634429 h 2348494"/>
                  <a:gd name="connsiteX12" fmla="*/ 3632 w 1534236"/>
                  <a:gd name="connsiteY12" fmla="*/ 1598230 h 2348494"/>
                  <a:gd name="connsiteX13" fmla="*/ 0 w 1534236"/>
                  <a:gd name="connsiteY13" fmla="*/ 894680 h 2348494"/>
                  <a:gd name="connsiteX14" fmla="*/ 10675 w 1534236"/>
                  <a:gd name="connsiteY14" fmla="*/ 714065 h 2348494"/>
                  <a:gd name="connsiteX15" fmla="*/ 42699 w 1534236"/>
                  <a:gd name="connsiteY15" fmla="*/ 665840 h 2348494"/>
                  <a:gd name="connsiteX16" fmla="*/ 665841 w 1534236"/>
                  <a:gd name="connsiteY16" fmla="*/ 42698 h 2348494"/>
                  <a:gd name="connsiteX17" fmla="*/ 768923 w 1534236"/>
                  <a:gd name="connsiteY17" fmla="*/ 0 h 2348494"/>
                  <a:gd name="connsiteX0" fmla="*/ 768923 w 1534236"/>
                  <a:gd name="connsiteY0" fmla="*/ 0 h 2348494"/>
                  <a:gd name="connsiteX1" fmla="*/ 872006 w 1534236"/>
                  <a:gd name="connsiteY1" fmla="*/ 42698 h 2348494"/>
                  <a:gd name="connsiteX2" fmla="*/ 1495148 w 1534236"/>
                  <a:gd name="connsiteY2" fmla="*/ 665840 h 2348494"/>
                  <a:gd name="connsiteX3" fmla="*/ 1527172 w 1534236"/>
                  <a:gd name="connsiteY3" fmla="*/ 714065 h 2348494"/>
                  <a:gd name="connsiteX4" fmla="*/ 1534236 w 1534236"/>
                  <a:gd name="connsiteY4" fmla="*/ 787476 h 2348494"/>
                  <a:gd name="connsiteX5" fmla="*/ 1534236 w 1534236"/>
                  <a:gd name="connsiteY5" fmla="*/ 1561014 h 2348494"/>
                  <a:gd name="connsiteX6" fmla="*/ 1527172 w 1534236"/>
                  <a:gd name="connsiteY6" fmla="*/ 1634429 h 2348494"/>
                  <a:gd name="connsiteX7" fmla="*/ 1495148 w 1534236"/>
                  <a:gd name="connsiteY7" fmla="*/ 1682654 h 2348494"/>
                  <a:gd name="connsiteX8" fmla="*/ 872007 w 1534236"/>
                  <a:gd name="connsiteY8" fmla="*/ 2305796 h 2348494"/>
                  <a:gd name="connsiteX9" fmla="*/ 665841 w 1534236"/>
                  <a:gd name="connsiteY9" fmla="*/ 2305796 h 2348494"/>
                  <a:gd name="connsiteX10" fmla="*/ 42700 w 1534236"/>
                  <a:gd name="connsiteY10" fmla="*/ 1682654 h 2348494"/>
                  <a:gd name="connsiteX11" fmla="*/ 10675 w 1534236"/>
                  <a:gd name="connsiteY11" fmla="*/ 1634429 h 2348494"/>
                  <a:gd name="connsiteX12" fmla="*/ 3632 w 1534236"/>
                  <a:gd name="connsiteY12" fmla="*/ 1598230 h 2348494"/>
                  <a:gd name="connsiteX13" fmla="*/ 0 w 1534236"/>
                  <a:gd name="connsiteY13" fmla="*/ 894680 h 2348494"/>
                  <a:gd name="connsiteX14" fmla="*/ 3531 w 1534236"/>
                  <a:gd name="connsiteY14" fmla="*/ 725261 h 2348494"/>
                  <a:gd name="connsiteX15" fmla="*/ 42699 w 1534236"/>
                  <a:gd name="connsiteY15" fmla="*/ 665840 h 2348494"/>
                  <a:gd name="connsiteX16" fmla="*/ 665841 w 1534236"/>
                  <a:gd name="connsiteY16" fmla="*/ 42698 h 2348494"/>
                  <a:gd name="connsiteX17" fmla="*/ 768923 w 1534236"/>
                  <a:gd name="connsiteY17" fmla="*/ 0 h 2348494"/>
                  <a:gd name="connsiteX0" fmla="*/ 768923 w 1534236"/>
                  <a:gd name="connsiteY0" fmla="*/ 0 h 2348494"/>
                  <a:gd name="connsiteX1" fmla="*/ 872006 w 1534236"/>
                  <a:gd name="connsiteY1" fmla="*/ 42698 h 2348494"/>
                  <a:gd name="connsiteX2" fmla="*/ 1495148 w 1534236"/>
                  <a:gd name="connsiteY2" fmla="*/ 665840 h 2348494"/>
                  <a:gd name="connsiteX3" fmla="*/ 1527172 w 1534236"/>
                  <a:gd name="connsiteY3" fmla="*/ 714065 h 2348494"/>
                  <a:gd name="connsiteX4" fmla="*/ 1534236 w 1534236"/>
                  <a:gd name="connsiteY4" fmla="*/ 787476 h 2348494"/>
                  <a:gd name="connsiteX5" fmla="*/ 1534236 w 1534236"/>
                  <a:gd name="connsiteY5" fmla="*/ 1561014 h 2348494"/>
                  <a:gd name="connsiteX6" fmla="*/ 1527172 w 1534236"/>
                  <a:gd name="connsiteY6" fmla="*/ 1634429 h 2348494"/>
                  <a:gd name="connsiteX7" fmla="*/ 1495148 w 1534236"/>
                  <a:gd name="connsiteY7" fmla="*/ 1682654 h 2348494"/>
                  <a:gd name="connsiteX8" fmla="*/ 872007 w 1534236"/>
                  <a:gd name="connsiteY8" fmla="*/ 2305796 h 2348494"/>
                  <a:gd name="connsiteX9" fmla="*/ 665841 w 1534236"/>
                  <a:gd name="connsiteY9" fmla="*/ 2305796 h 2348494"/>
                  <a:gd name="connsiteX10" fmla="*/ 42700 w 1534236"/>
                  <a:gd name="connsiteY10" fmla="*/ 1682654 h 2348494"/>
                  <a:gd name="connsiteX11" fmla="*/ 10675 w 1534236"/>
                  <a:gd name="connsiteY11" fmla="*/ 1634429 h 2348494"/>
                  <a:gd name="connsiteX12" fmla="*/ 3632 w 1534236"/>
                  <a:gd name="connsiteY12" fmla="*/ 1598230 h 2348494"/>
                  <a:gd name="connsiteX13" fmla="*/ 0 w 1534236"/>
                  <a:gd name="connsiteY13" fmla="*/ 894680 h 2348494"/>
                  <a:gd name="connsiteX14" fmla="*/ 3531 w 1534236"/>
                  <a:gd name="connsiteY14" fmla="*/ 725261 h 2348494"/>
                  <a:gd name="connsiteX15" fmla="*/ 42699 w 1534236"/>
                  <a:gd name="connsiteY15" fmla="*/ 665840 h 2348494"/>
                  <a:gd name="connsiteX16" fmla="*/ 665841 w 1534236"/>
                  <a:gd name="connsiteY16" fmla="*/ 42698 h 2348494"/>
                  <a:gd name="connsiteX17" fmla="*/ 768923 w 1534236"/>
                  <a:gd name="connsiteY17" fmla="*/ 0 h 2348494"/>
                  <a:gd name="connsiteX0" fmla="*/ 766573 w 1531886"/>
                  <a:gd name="connsiteY0" fmla="*/ 0 h 2348494"/>
                  <a:gd name="connsiteX1" fmla="*/ 869656 w 1531886"/>
                  <a:gd name="connsiteY1" fmla="*/ 42698 h 2348494"/>
                  <a:gd name="connsiteX2" fmla="*/ 1492798 w 1531886"/>
                  <a:gd name="connsiteY2" fmla="*/ 665840 h 2348494"/>
                  <a:gd name="connsiteX3" fmla="*/ 1524822 w 1531886"/>
                  <a:gd name="connsiteY3" fmla="*/ 714065 h 2348494"/>
                  <a:gd name="connsiteX4" fmla="*/ 1531886 w 1531886"/>
                  <a:gd name="connsiteY4" fmla="*/ 787476 h 2348494"/>
                  <a:gd name="connsiteX5" fmla="*/ 1531886 w 1531886"/>
                  <a:gd name="connsiteY5" fmla="*/ 1561014 h 2348494"/>
                  <a:gd name="connsiteX6" fmla="*/ 1524822 w 1531886"/>
                  <a:gd name="connsiteY6" fmla="*/ 1634429 h 2348494"/>
                  <a:gd name="connsiteX7" fmla="*/ 1492798 w 1531886"/>
                  <a:gd name="connsiteY7" fmla="*/ 1682654 h 2348494"/>
                  <a:gd name="connsiteX8" fmla="*/ 869657 w 1531886"/>
                  <a:gd name="connsiteY8" fmla="*/ 2305796 h 2348494"/>
                  <a:gd name="connsiteX9" fmla="*/ 663491 w 1531886"/>
                  <a:gd name="connsiteY9" fmla="*/ 2305796 h 2348494"/>
                  <a:gd name="connsiteX10" fmla="*/ 40350 w 1531886"/>
                  <a:gd name="connsiteY10" fmla="*/ 1682654 h 2348494"/>
                  <a:gd name="connsiteX11" fmla="*/ 8325 w 1531886"/>
                  <a:gd name="connsiteY11" fmla="*/ 1634429 h 2348494"/>
                  <a:gd name="connsiteX12" fmla="*/ 1282 w 1531886"/>
                  <a:gd name="connsiteY12" fmla="*/ 1598230 h 2348494"/>
                  <a:gd name="connsiteX13" fmla="*/ 31 w 1531886"/>
                  <a:gd name="connsiteY13" fmla="*/ 900278 h 2348494"/>
                  <a:gd name="connsiteX14" fmla="*/ 1181 w 1531886"/>
                  <a:gd name="connsiteY14" fmla="*/ 725261 h 2348494"/>
                  <a:gd name="connsiteX15" fmla="*/ 40349 w 1531886"/>
                  <a:gd name="connsiteY15" fmla="*/ 665840 h 2348494"/>
                  <a:gd name="connsiteX16" fmla="*/ 663491 w 1531886"/>
                  <a:gd name="connsiteY16" fmla="*/ 42698 h 2348494"/>
                  <a:gd name="connsiteX17" fmla="*/ 766573 w 1531886"/>
                  <a:gd name="connsiteY17" fmla="*/ 0 h 234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86" h="2348494">
                    <a:moveTo>
                      <a:pt x="766573" y="0"/>
                    </a:moveTo>
                    <a:cubicBezTo>
                      <a:pt x="803882" y="0"/>
                      <a:pt x="841190" y="14232"/>
                      <a:pt x="869656" y="42698"/>
                    </a:cubicBezTo>
                    <a:lnTo>
                      <a:pt x="1492798" y="665840"/>
                    </a:lnTo>
                    <a:cubicBezTo>
                      <a:pt x="1507030" y="680072"/>
                      <a:pt x="1517705" y="696517"/>
                      <a:pt x="1524822" y="714065"/>
                    </a:cubicBezTo>
                    <a:lnTo>
                      <a:pt x="1531886" y="787476"/>
                    </a:lnTo>
                    <a:lnTo>
                      <a:pt x="1531886" y="1561014"/>
                    </a:lnTo>
                    <a:lnTo>
                      <a:pt x="1524822" y="1634429"/>
                    </a:lnTo>
                    <a:cubicBezTo>
                      <a:pt x="1517706" y="1651978"/>
                      <a:pt x="1507031" y="1668422"/>
                      <a:pt x="1492798" y="1682654"/>
                    </a:cubicBezTo>
                    <a:lnTo>
                      <a:pt x="869657" y="2305796"/>
                    </a:lnTo>
                    <a:cubicBezTo>
                      <a:pt x="812725" y="2362727"/>
                      <a:pt x="720423" y="2362727"/>
                      <a:pt x="663491" y="2305796"/>
                    </a:cubicBezTo>
                    <a:lnTo>
                      <a:pt x="40350" y="1682654"/>
                    </a:lnTo>
                    <a:cubicBezTo>
                      <a:pt x="26117" y="1668422"/>
                      <a:pt x="15442" y="1651978"/>
                      <a:pt x="8325" y="1634429"/>
                    </a:cubicBezTo>
                    <a:lnTo>
                      <a:pt x="1282" y="1598230"/>
                    </a:lnTo>
                    <a:cubicBezTo>
                      <a:pt x="71" y="1363713"/>
                      <a:pt x="1242" y="1134795"/>
                      <a:pt x="31" y="900278"/>
                    </a:cubicBezTo>
                    <a:cubicBezTo>
                      <a:pt x="3589" y="840073"/>
                      <a:pt x="-2377" y="785466"/>
                      <a:pt x="1181" y="725261"/>
                    </a:cubicBezTo>
                    <a:cubicBezTo>
                      <a:pt x="24966" y="674123"/>
                      <a:pt x="26116" y="680072"/>
                      <a:pt x="40349" y="665840"/>
                    </a:cubicBezTo>
                    <a:lnTo>
                      <a:pt x="663491" y="42698"/>
                    </a:lnTo>
                    <a:cubicBezTo>
                      <a:pt x="691956" y="14233"/>
                      <a:pt x="729264" y="0"/>
                      <a:pt x="766573" y="0"/>
                    </a:cubicBez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ffectLst>
                <a:glow rad="114300">
                  <a:schemeClr val="accent1">
                    <a:alpha val="3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" name="직사각형 8"/>
            <p:cNvSpPr/>
            <p:nvPr/>
          </p:nvSpPr>
          <p:spPr>
            <a:xfrm>
              <a:off x="1337419" y="220083"/>
              <a:ext cx="9217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232" y="620066"/>
              <a:ext cx="1806136" cy="84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 algn="ctr"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r>
                <a:rPr lang="ko-KR" altLang="en-US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텍스트를 입력하세요</a:t>
              </a:r>
              <a:r>
                <a:rPr lang="en-US" altLang="ko-KR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r>
                <a:rPr lang="ko-KR" altLang="en-US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 텍스트를 입력하세요</a:t>
              </a:r>
              <a:r>
                <a:rPr lang="en-US" altLang="ko-KR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1600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marL="182563" indent="-182563" algn="ctr"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r>
                <a:rPr lang="ko-KR" altLang="en-US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텍스트를 입력하세요</a:t>
              </a:r>
              <a:r>
                <a:rPr lang="en-US" altLang="ko-KR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1600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marL="182563" indent="-182563" algn="ctr"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endParaRPr lang="ko-KR" altLang="en-US" sz="1600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15530" y="4402130"/>
            <a:ext cx="2493835" cy="1584000"/>
            <a:chOff x="5155475" y="4497266"/>
            <a:chExt cx="2493835" cy="158400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5155476" y="4497266"/>
              <a:ext cx="2493834" cy="1584000"/>
            </a:xfrm>
            <a:prstGeom prst="roundRect">
              <a:avLst>
                <a:gd name="adj" fmla="val 4397"/>
              </a:avLst>
            </a:prstGeom>
            <a:solidFill>
              <a:schemeClr val="bg1">
                <a:lumMod val="75000"/>
                <a:lumOff val="25000"/>
                <a:alpha val="70000"/>
              </a:schemeClr>
            </a:solidFill>
            <a:ln w="38100">
              <a:solidFill>
                <a:schemeClr val="tx1">
                  <a:lumMod val="8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155475" y="4750657"/>
              <a:ext cx="248364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텍스트를 </a:t>
              </a:r>
              <a:r>
                <a:rPr lang="ko-KR" altLang="en-US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입력하세요</a:t>
              </a:r>
              <a:r>
                <a:rPr lang="en-US" altLang="ko-KR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r>
                <a:rPr lang="ko-KR" altLang="en-US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</a:t>
              </a:r>
              <a:r>
                <a:rPr lang="ko-KR" altLang="en-US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텍스트를 </a:t>
              </a:r>
              <a:r>
                <a:rPr lang="ko-KR" altLang="en-US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입력하세요</a:t>
              </a:r>
              <a:r>
                <a:rPr lang="en-US" altLang="ko-KR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1600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algn="ctr"/>
              <a:r>
                <a:rPr lang="ko-KR" altLang="en-US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텍스트를 </a:t>
              </a:r>
              <a:r>
                <a:rPr lang="ko-KR" altLang="en-US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입력하세요</a:t>
              </a:r>
              <a:r>
                <a:rPr lang="en-US" altLang="ko-KR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1600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algn="ctr"/>
              <a:r>
                <a:rPr lang="ko-KR" altLang="en-US" sz="1600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텍스트를 </a:t>
              </a:r>
              <a:r>
                <a:rPr lang="ko-KR" altLang="en-US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입력하세요</a:t>
              </a:r>
              <a:r>
                <a:rPr lang="en-US" altLang="ko-KR" sz="1600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1600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algn="ctr"/>
              <a:endParaRPr lang="ko-KR" altLang="en-US" sz="1600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8025708" y="2841316"/>
            <a:ext cx="1722812" cy="1724585"/>
            <a:chOff x="8289502" y="3778324"/>
            <a:chExt cx="1541463" cy="1543050"/>
          </a:xfrm>
        </p:grpSpPr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8697489" y="4188693"/>
              <a:ext cx="725488" cy="722313"/>
            </a:xfrm>
            <a:custGeom>
              <a:avLst/>
              <a:gdLst>
                <a:gd name="T0" fmla="*/ 189 w 457"/>
                <a:gd name="T1" fmla="*/ 38 h 455"/>
                <a:gd name="T2" fmla="*/ 121 w 457"/>
                <a:gd name="T3" fmla="*/ 66 h 455"/>
                <a:gd name="T4" fmla="*/ 68 w 457"/>
                <a:gd name="T5" fmla="*/ 119 h 455"/>
                <a:gd name="T6" fmla="*/ 39 w 457"/>
                <a:gd name="T7" fmla="*/ 191 h 455"/>
                <a:gd name="T8" fmla="*/ 39 w 457"/>
                <a:gd name="T9" fmla="*/ 266 h 455"/>
                <a:gd name="T10" fmla="*/ 68 w 457"/>
                <a:gd name="T11" fmla="*/ 334 h 455"/>
                <a:gd name="T12" fmla="*/ 120 w 457"/>
                <a:gd name="T13" fmla="*/ 387 h 455"/>
                <a:gd name="T14" fmla="*/ 191 w 457"/>
                <a:gd name="T15" fmla="*/ 416 h 455"/>
                <a:gd name="T16" fmla="*/ 266 w 457"/>
                <a:gd name="T17" fmla="*/ 416 h 455"/>
                <a:gd name="T18" fmla="*/ 334 w 457"/>
                <a:gd name="T19" fmla="*/ 387 h 455"/>
                <a:gd name="T20" fmla="*/ 387 w 457"/>
                <a:gd name="T21" fmla="*/ 336 h 455"/>
                <a:gd name="T22" fmla="*/ 416 w 457"/>
                <a:gd name="T23" fmla="*/ 264 h 455"/>
                <a:gd name="T24" fmla="*/ 416 w 457"/>
                <a:gd name="T25" fmla="*/ 189 h 455"/>
                <a:gd name="T26" fmla="*/ 389 w 457"/>
                <a:gd name="T27" fmla="*/ 121 h 455"/>
                <a:gd name="T28" fmla="*/ 336 w 457"/>
                <a:gd name="T29" fmla="*/ 68 h 455"/>
                <a:gd name="T30" fmla="*/ 264 w 457"/>
                <a:gd name="T31" fmla="*/ 38 h 455"/>
                <a:gd name="T32" fmla="*/ 226 w 457"/>
                <a:gd name="T33" fmla="*/ 0 h 455"/>
                <a:gd name="T34" fmla="*/ 316 w 457"/>
                <a:gd name="T35" fmla="*/ 16 h 455"/>
                <a:gd name="T36" fmla="*/ 391 w 457"/>
                <a:gd name="T37" fmla="*/ 68 h 455"/>
                <a:gd name="T38" fmla="*/ 438 w 457"/>
                <a:gd name="T39" fmla="*/ 139 h 455"/>
                <a:gd name="T40" fmla="*/ 457 w 457"/>
                <a:gd name="T41" fmla="*/ 226 h 455"/>
                <a:gd name="T42" fmla="*/ 438 w 457"/>
                <a:gd name="T43" fmla="*/ 315 h 455"/>
                <a:gd name="T44" fmla="*/ 389 w 457"/>
                <a:gd name="T45" fmla="*/ 391 h 455"/>
                <a:gd name="T46" fmla="*/ 316 w 457"/>
                <a:gd name="T47" fmla="*/ 438 h 455"/>
                <a:gd name="T48" fmla="*/ 230 w 457"/>
                <a:gd name="T49" fmla="*/ 455 h 455"/>
                <a:gd name="T50" fmla="*/ 142 w 457"/>
                <a:gd name="T51" fmla="*/ 438 h 455"/>
                <a:gd name="T52" fmla="*/ 66 w 457"/>
                <a:gd name="T53" fmla="*/ 387 h 455"/>
                <a:gd name="T54" fmla="*/ 17 w 457"/>
                <a:gd name="T55" fmla="*/ 315 h 455"/>
                <a:gd name="T56" fmla="*/ 0 w 457"/>
                <a:gd name="T57" fmla="*/ 229 h 455"/>
                <a:gd name="T58" fmla="*/ 17 w 457"/>
                <a:gd name="T59" fmla="*/ 139 h 455"/>
                <a:gd name="T60" fmla="*/ 68 w 457"/>
                <a:gd name="T61" fmla="*/ 64 h 455"/>
                <a:gd name="T62" fmla="*/ 142 w 457"/>
                <a:gd name="T63" fmla="*/ 16 h 455"/>
                <a:gd name="T64" fmla="*/ 226 w 457"/>
                <a:gd name="T65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7" h="455">
                  <a:moveTo>
                    <a:pt x="226" y="35"/>
                  </a:moveTo>
                  <a:lnTo>
                    <a:pt x="189" y="38"/>
                  </a:lnTo>
                  <a:lnTo>
                    <a:pt x="154" y="49"/>
                  </a:lnTo>
                  <a:lnTo>
                    <a:pt x="121" y="66"/>
                  </a:lnTo>
                  <a:lnTo>
                    <a:pt x="92" y="90"/>
                  </a:lnTo>
                  <a:lnTo>
                    <a:pt x="68" y="119"/>
                  </a:lnTo>
                  <a:lnTo>
                    <a:pt x="50" y="154"/>
                  </a:lnTo>
                  <a:lnTo>
                    <a:pt x="39" y="191"/>
                  </a:lnTo>
                  <a:lnTo>
                    <a:pt x="35" y="229"/>
                  </a:lnTo>
                  <a:lnTo>
                    <a:pt x="39" y="266"/>
                  </a:lnTo>
                  <a:lnTo>
                    <a:pt x="50" y="301"/>
                  </a:lnTo>
                  <a:lnTo>
                    <a:pt x="68" y="334"/>
                  </a:lnTo>
                  <a:lnTo>
                    <a:pt x="90" y="363"/>
                  </a:lnTo>
                  <a:lnTo>
                    <a:pt x="120" y="387"/>
                  </a:lnTo>
                  <a:lnTo>
                    <a:pt x="154" y="405"/>
                  </a:lnTo>
                  <a:lnTo>
                    <a:pt x="191" y="416"/>
                  </a:lnTo>
                  <a:lnTo>
                    <a:pt x="230" y="420"/>
                  </a:lnTo>
                  <a:lnTo>
                    <a:pt x="266" y="416"/>
                  </a:lnTo>
                  <a:lnTo>
                    <a:pt x="301" y="405"/>
                  </a:lnTo>
                  <a:lnTo>
                    <a:pt x="334" y="387"/>
                  </a:lnTo>
                  <a:lnTo>
                    <a:pt x="363" y="365"/>
                  </a:lnTo>
                  <a:lnTo>
                    <a:pt x="387" y="336"/>
                  </a:lnTo>
                  <a:lnTo>
                    <a:pt x="405" y="301"/>
                  </a:lnTo>
                  <a:lnTo>
                    <a:pt x="416" y="264"/>
                  </a:lnTo>
                  <a:lnTo>
                    <a:pt x="420" y="226"/>
                  </a:lnTo>
                  <a:lnTo>
                    <a:pt x="416" y="189"/>
                  </a:lnTo>
                  <a:lnTo>
                    <a:pt x="405" y="154"/>
                  </a:lnTo>
                  <a:lnTo>
                    <a:pt x="389" y="121"/>
                  </a:lnTo>
                  <a:lnTo>
                    <a:pt x="365" y="92"/>
                  </a:lnTo>
                  <a:lnTo>
                    <a:pt x="336" y="68"/>
                  </a:lnTo>
                  <a:lnTo>
                    <a:pt x="301" y="49"/>
                  </a:lnTo>
                  <a:lnTo>
                    <a:pt x="264" y="38"/>
                  </a:lnTo>
                  <a:lnTo>
                    <a:pt x="226" y="35"/>
                  </a:lnTo>
                  <a:close/>
                  <a:moveTo>
                    <a:pt x="226" y="0"/>
                  </a:moveTo>
                  <a:lnTo>
                    <a:pt x="272" y="4"/>
                  </a:lnTo>
                  <a:lnTo>
                    <a:pt x="316" y="16"/>
                  </a:lnTo>
                  <a:lnTo>
                    <a:pt x="356" y="38"/>
                  </a:lnTo>
                  <a:lnTo>
                    <a:pt x="391" y="68"/>
                  </a:lnTo>
                  <a:lnTo>
                    <a:pt x="418" y="101"/>
                  </a:lnTo>
                  <a:lnTo>
                    <a:pt x="438" y="139"/>
                  </a:lnTo>
                  <a:lnTo>
                    <a:pt x="451" y="182"/>
                  </a:lnTo>
                  <a:lnTo>
                    <a:pt x="457" y="226"/>
                  </a:lnTo>
                  <a:lnTo>
                    <a:pt x="451" y="270"/>
                  </a:lnTo>
                  <a:lnTo>
                    <a:pt x="438" y="315"/>
                  </a:lnTo>
                  <a:lnTo>
                    <a:pt x="416" y="356"/>
                  </a:lnTo>
                  <a:lnTo>
                    <a:pt x="389" y="391"/>
                  </a:lnTo>
                  <a:lnTo>
                    <a:pt x="354" y="418"/>
                  </a:lnTo>
                  <a:lnTo>
                    <a:pt x="316" y="438"/>
                  </a:lnTo>
                  <a:lnTo>
                    <a:pt x="273" y="451"/>
                  </a:lnTo>
                  <a:lnTo>
                    <a:pt x="230" y="455"/>
                  </a:lnTo>
                  <a:lnTo>
                    <a:pt x="186" y="451"/>
                  </a:lnTo>
                  <a:lnTo>
                    <a:pt x="142" y="438"/>
                  </a:lnTo>
                  <a:lnTo>
                    <a:pt x="99" y="416"/>
                  </a:lnTo>
                  <a:lnTo>
                    <a:pt x="66" y="387"/>
                  </a:lnTo>
                  <a:lnTo>
                    <a:pt x="37" y="354"/>
                  </a:lnTo>
                  <a:lnTo>
                    <a:pt x="17" y="315"/>
                  </a:lnTo>
                  <a:lnTo>
                    <a:pt x="4" y="273"/>
                  </a:lnTo>
                  <a:lnTo>
                    <a:pt x="0" y="229"/>
                  </a:lnTo>
                  <a:lnTo>
                    <a:pt x="4" y="183"/>
                  </a:lnTo>
                  <a:lnTo>
                    <a:pt x="17" y="139"/>
                  </a:lnTo>
                  <a:lnTo>
                    <a:pt x="39" y="99"/>
                  </a:lnTo>
                  <a:lnTo>
                    <a:pt x="68" y="64"/>
                  </a:lnTo>
                  <a:lnTo>
                    <a:pt x="101" y="37"/>
                  </a:lnTo>
                  <a:lnTo>
                    <a:pt x="142" y="16"/>
                  </a:lnTo>
                  <a:lnTo>
                    <a:pt x="182" y="4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8289502" y="3778324"/>
              <a:ext cx="1541463" cy="1543050"/>
            </a:xfrm>
            <a:custGeom>
              <a:avLst/>
              <a:gdLst>
                <a:gd name="T0" fmla="*/ 453 w 971"/>
                <a:gd name="T1" fmla="*/ 237 h 972"/>
                <a:gd name="T2" fmla="*/ 370 w 971"/>
                <a:gd name="T3" fmla="*/ 263 h 972"/>
                <a:gd name="T4" fmla="*/ 302 w 971"/>
                <a:gd name="T5" fmla="*/ 316 h 972"/>
                <a:gd name="T6" fmla="*/ 255 w 971"/>
                <a:gd name="T7" fmla="*/ 391 h 972"/>
                <a:gd name="T8" fmla="*/ 235 w 971"/>
                <a:gd name="T9" fmla="*/ 477 h 972"/>
                <a:gd name="T10" fmla="*/ 247 w 971"/>
                <a:gd name="T11" fmla="*/ 562 h 972"/>
                <a:gd name="T12" fmla="*/ 286 w 971"/>
                <a:gd name="T13" fmla="*/ 639 h 972"/>
                <a:gd name="T14" fmla="*/ 350 w 971"/>
                <a:gd name="T15" fmla="*/ 697 h 972"/>
                <a:gd name="T16" fmla="*/ 433 w 971"/>
                <a:gd name="T17" fmla="*/ 732 h 972"/>
                <a:gd name="T18" fmla="*/ 520 w 971"/>
                <a:gd name="T19" fmla="*/ 736 h 972"/>
                <a:gd name="T20" fmla="*/ 601 w 971"/>
                <a:gd name="T21" fmla="*/ 710 h 972"/>
                <a:gd name="T22" fmla="*/ 671 w 971"/>
                <a:gd name="T23" fmla="*/ 657 h 972"/>
                <a:gd name="T24" fmla="*/ 718 w 971"/>
                <a:gd name="T25" fmla="*/ 582 h 972"/>
                <a:gd name="T26" fmla="*/ 737 w 971"/>
                <a:gd name="T27" fmla="*/ 496 h 972"/>
                <a:gd name="T28" fmla="*/ 726 w 971"/>
                <a:gd name="T29" fmla="*/ 409 h 972"/>
                <a:gd name="T30" fmla="*/ 685 w 971"/>
                <a:gd name="T31" fmla="*/ 334 h 972"/>
                <a:gd name="T32" fmla="*/ 623 w 971"/>
                <a:gd name="T33" fmla="*/ 275 h 972"/>
                <a:gd name="T34" fmla="*/ 539 w 971"/>
                <a:gd name="T35" fmla="*/ 241 h 972"/>
                <a:gd name="T36" fmla="*/ 601 w 971"/>
                <a:gd name="T37" fmla="*/ 0 h 972"/>
                <a:gd name="T38" fmla="*/ 709 w 971"/>
                <a:gd name="T39" fmla="*/ 193 h 972"/>
                <a:gd name="T40" fmla="*/ 779 w 971"/>
                <a:gd name="T41" fmla="*/ 263 h 972"/>
                <a:gd name="T42" fmla="*/ 971 w 971"/>
                <a:gd name="T43" fmla="*/ 371 h 972"/>
                <a:gd name="T44" fmla="*/ 854 w 971"/>
                <a:gd name="T45" fmla="*/ 486 h 972"/>
                <a:gd name="T46" fmla="*/ 971 w 971"/>
                <a:gd name="T47" fmla="*/ 602 h 972"/>
                <a:gd name="T48" fmla="*/ 779 w 971"/>
                <a:gd name="T49" fmla="*/ 710 h 972"/>
                <a:gd name="T50" fmla="*/ 709 w 971"/>
                <a:gd name="T51" fmla="*/ 780 h 972"/>
                <a:gd name="T52" fmla="*/ 601 w 971"/>
                <a:gd name="T53" fmla="*/ 972 h 972"/>
                <a:gd name="T54" fmla="*/ 486 w 971"/>
                <a:gd name="T55" fmla="*/ 855 h 972"/>
                <a:gd name="T56" fmla="*/ 370 w 971"/>
                <a:gd name="T57" fmla="*/ 972 h 972"/>
                <a:gd name="T58" fmla="*/ 262 w 971"/>
                <a:gd name="T59" fmla="*/ 780 h 972"/>
                <a:gd name="T60" fmla="*/ 194 w 971"/>
                <a:gd name="T61" fmla="*/ 710 h 972"/>
                <a:gd name="T62" fmla="*/ 0 w 971"/>
                <a:gd name="T63" fmla="*/ 602 h 972"/>
                <a:gd name="T64" fmla="*/ 117 w 971"/>
                <a:gd name="T65" fmla="*/ 486 h 972"/>
                <a:gd name="T66" fmla="*/ 0 w 971"/>
                <a:gd name="T67" fmla="*/ 371 h 972"/>
                <a:gd name="T68" fmla="*/ 192 w 971"/>
                <a:gd name="T69" fmla="*/ 263 h 972"/>
                <a:gd name="T70" fmla="*/ 262 w 971"/>
                <a:gd name="T71" fmla="*/ 193 h 972"/>
                <a:gd name="T72" fmla="*/ 370 w 971"/>
                <a:gd name="T73" fmla="*/ 0 h 972"/>
                <a:gd name="T74" fmla="*/ 486 w 971"/>
                <a:gd name="T75" fmla="*/ 118 h 972"/>
                <a:gd name="T76" fmla="*/ 601 w 971"/>
                <a:gd name="T77" fmla="*/ 0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1" h="972">
                  <a:moveTo>
                    <a:pt x="495" y="235"/>
                  </a:moveTo>
                  <a:lnTo>
                    <a:pt x="453" y="237"/>
                  </a:lnTo>
                  <a:lnTo>
                    <a:pt x="411" y="246"/>
                  </a:lnTo>
                  <a:lnTo>
                    <a:pt x="370" y="263"/>
                  </a:lnTo>
                  <a:lnTo>
                    <a:pt x="334" y="286"/>
                  </a:lnTo>
                  <a:lnTo>
                    <a:pt x="302" y="316"/>
                  </a:lnTo>
                  <a:lnTo>
                    <a:pt x="275" y="351"/>
                  </a:lnTo>
                  <a:lnTo>
                    <a:pt x="255" y="391"/>
                  </a:lnTo>
                  <a:lnTo>
                    <a:pt x="240" y="433"/>
                  </a:lnTo>
                  <a:lnTo>
                    <a:pt x="235" y="477"/>
                  </a:lnTo>
                  <a:lnTo>
                    <a:pt x="236" y="521"/>
                  </a:lnTo>
                  <a:lnTo>
                    <a:pt x="247" y="562"/>
                  </a:lnTo>
                  <a:lnTo>
                    <a:pt x="264" y="602"/>
                  </a:lnTo>
                  <a:lnTo>
                    <a:pt x="286" y="639"/>
                  </a:lnTo>
                  <a:lnTo>
                    <a:pt x="315" y="670"/>
                  </a:lnTo>
                  <a:lnTo>
                    <a:pt x="350" y="697"/>
                  </a:lnTo>
                  <a:lnTo>
                    <a:pt x="390" y="719"/>
                  </a:lnTo>
                  <a:lnTo>
                    <a:pt x="433" y="732"/>
                  </a:lnTo>
                  <a:lnTo>
                    <a:pt x="477" y="738"/>
                  </a:lnTo>
                  <a:lnTo>
                    <a:pt x="520" y="736"/>
                  </a:lnTo>
                  <a:lnTo>
                    <a:pt x="563" y="727"/>
                  </a:lnTo>
                  <a:lnTo>
                    <a:pt x="601" y="710"/>
                  </a:lnTo>
                  <a:lnTo>
                    <a:pt x="638" y="686"/>
                  </a:lnTo>
                  <a:lnTo>
                    <a:pt x="671" y="657"/>
                  </a:lnTo>
                  <a:lnTo>
                    <a:pt x="696" y="622"/>
                  </a:lnTo>
                  <a:lnTo>
                    <a:pt x="718" y="582"/>
                  </a:lnTo>
                  <a:lnTo>
                    <a:pt x="731" y="540"/>
                  </a:lnTo>
                  <a:lnTo>
                    <a:pt x="737" y="496"/>
                  </a:lnTo>
                  <a:lnTo>
                    <a:pt x="735" y="452"/>
                  </a:lnTo>
                  <a:lnTo>
                    <a:pt x="726" y="409"/>
                  </a:lnTo>
                  <a:lnTo>
                    <a:pt x="709" y="371"/>
                  </a:lnTo>
                  <a:lnTo>
                    <a:pt x="685" y="334"/>
                  </a:lnTo>
                  <a:lnTo>
                    <a:pt x="656" y="303"/>
                  </a:lnTo>
                  <a:lnTo>
                    <a:pt x="623" y="275"/>
                  </a:lnTo>
                  <a:lnTo>
                    <a:pt x="583" y="253"/>
                  </a:lnTo>
                  <a:lnTo>
                    <a:pt x="539" y="241"/>
                  </a:lnTo>
                  <a:lnTo>
                    <a:pt x="495" y="235"/>
                  </a:lnTo>
                  <a:close/>
                  <a:moveTo>
                    <a:pt x="601" y="0"/>
                  </a:moveTo>
                  <a:lnTo>
                    <a:pt x="748" y="61"/>
                  </a:lnTo>
                  <a:lnTo>
                    <a:pt x="709" y="193"/>
                  </a:lnTo>
                  <a:lnTo>
                    <a:pt x="746" y="226"/>
                  </a:lnTo>
                  <a:lnTo>
                    <a:pt x="779" y="263"/>
                  </a:lnTo>
                  <a:lnTo>
                    <a:pt x="911" y="224"/>
                  </a:lnTo>
                  <a:lnTo>
                    <a:pt x="971" y="371"/>
                  </a:lnTo>
                  <a:lnTo>
                    <a:pt x="850" y="437"/>
                  </a:lnTo>
                  <a:lnTo>
                    <a:pt x="854" y="486"/>
                  </a:lnTo>
                  <a:lnTo>
                    <a:pt x="850" y="536"/>
                  </a:lnTo>
                  <a:lnTo>
                    <a:pt x="971" y="602"/>
                  </a:lnTo>
                  <a:lnTo>
                    <a:pt x="911" y="749"/>
                  </a:lnTo>
                  <a:lnTo>
                    <a:pt x="779" y="710"/>
                  </a:lnTo>
                  <a:lnTo>
                    <a:pt x="746" y="747"/>
                  </a:lnTo>
                  <a:lnTo>
                    <a:pt x="709" y="780"/>
                  </a:lnTo>
                  <a:lnTo>
                    <a:pt x="748" y="912"/>
                  </a:lnTo>
                  <a:lnTo>
                    <a:pt x="601" y="972"/>
                  </a:lnTo>
                  <a:lnTo>
                    <a:pt x="535" y="851"/>
                  </a:lnTo>
                  <a:lnTo>
                    <a:pt x="486" y="855"/>
                  </a:lnTo>
                  <a:lnTo>
                    <a:pt x="436" y="851"/>
                  </a:lnTo>
                  <a:lnTo>
                    <a:pt x="370" y="972"/>
                  </a:lnTo>
                  <a:lnTo>
                    <a:pt x="224" y="912"/>
                  </a:lnTo>
                  <a:lnTo>
                    <a:pt x="262" y="780"/>
                  </a:lnTo>
                  <a:lnTo>
                    <a:pt x="225" y="747"/>
                  </a:lnTo>
                  <a:lnTo>
                    <a:pt x="194" y="710"/>
                  </a:lnTo>
                  <a:lnTo>
                    <a:pt x="60" y="749"/>
                  </a:lnTo>
                  <a:lnTo>
                    <a:pt x="0" y="602"/>
                  </a:lnTo>
                  <a:lnTo>
                    <a:pt x="121" y="536"/>
                  </a:lnTo>
                  <a:lnTo>
                    <a:pt x="117" y="486"/>
                  </a:lnTo>
                  <a:lnTo>
                    <a:pt x="121" y="437"/>
                  </a:lnTo>
                  <a:lnTo>
                    <a:pt x="0" y="371"/>
                  </a:lnTo>
                  <a:lnTo>
                    <a:pt x="60" y="224"/>
                  </a:lnTo>
                  <a:lnTo>
                    <a:pt x="192" y="263"/>
                  </a:lnTo>
                  <a:lnTo>
                    <a:pt x="225" y="226"/>
                  </a:lnTo>
                  <a:lnTo>
                    <a:pt x="262" y="193"/>
                  </a:lnTo>
                  <a:lnTo>
                    <a:pt x="224" y="61"/>
                  </a:lnTo>
                  <a:lnTo>
                    <a:pt x="370" y="0"/>
                  </a:lnTo>
                  <a:lnTo>
                    <a:pt x="436" y="121"/>
                  </a:lnTo>
                  <a:lnTo>
                    <a:pt x="486" y="118"/>
                  </a:lnTo>
                  <a:lnTo>
                    <a:pt x="535" y="121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8923708" y="4312518"/>
              <a:ext cx="273050" cy="474663"/>
            </a:xfrm>
            <a:custGeom>
              <a:avLst/>
              <a:gdLst>
                <a:gd name="T0" fmla="*/ 111 w 172"/>
                <a:gd name="T1" fmla="*/ 182 h 299"/>
                <a:gd name="T2" fmla="*/ 111 w 172"/>
                <a:gd name="T3" fmla="*/ 238 h 299"/>
                <a:gd name="T4" fmla="*/ 117 w 172"/>
                <a:gd name="T5" fmla="*/ 235 h 299"/>
                <a:gd name="T6" fmla="*/ 122 w 172"/>
                <a:gd name="T7" fmla="*/ 229 h 299"/>
                <a:gd name="T8" fmla="*/ 126 w 172"/>
                <a:gd name="T9" fmla="*/ 224 h 299"/>
                <a:gd name="T10" fmla="*/ 128 w 172"/>
                <a:gd name="T11" fmla="*/ 216 h 299"/>
                <a:gd name="T12" fmla="*/ 128 w 172"/>
                <a:gd name="T13" fmla="*/ 209 h 299"/>
                <a:gd name="T14" fmla="*/ 126 w 172"/>
                <a:gd name="T15" fmla="*/ 202 h 299"/>
                <a:gd name="T16" fmla="*/ 124 w 172"/>
                <a:gd name="T17" fmla="*/ 194 h 299"/>
                <a:gd name="T18" fmla="*/ 119 w 172"/>
                <a:gd name="T19" fmla="*/ 189 h 299"/>
                <a:gd name="T20" fmla="*/ 111 w 172"/>
                <a:gd name="T21" fmla="*/ 182 h 299"/>
                <a:gd name="T22" fmla="*/ 75 w 172"/>
                <a:gd name="T23" fmla="*/ 68 h 299"/>
                <a:gd name="T24" fmla="*/ 69 w 172"/>
                <a:gd name="T25" fmla="*/ 70 h 299"/>
                <a:gd name="T26" fmla="*/ 64 w 172"/>
                <a:gd name="T27" fmla="*/ 73 h 299"/>
                <a:gd name="T28" fmla="*/ 58 w 172"/>
                <a:gd name="T29" fmla="*/ 79 h 299"/>
                <a:gd name="T30" fmla="*/ 55 w 172"/>
                <a:gd name="T31" fmla="*/ 84 h 299"/>
                <a:gd name="T32" fmla="*/ 53 w 172"/>
                <a:gd name="T33" fmla="*/ 92 h 299"/>
                <a:gd name="T34" fmla="*/ 51 w 172"/>
                <a:gd name="T35" fmla="*/ 99 h 299"/>
                <a:gd name="T36" fmla="*/ 53 w 172"/>
                <a:gd name="T37" fmla="*/ 105 h 299"/>
                <a:gd name="T38" fmla="*/ 57 w 172"/>
                <a:gd name="T39" fmla="*/ 110 h 299"/>
                <a:gd name="T40" fmla="*/ 64 w 172"/>
                <a:gd name="T41" fmla="*/ 117 h 299"/>
                <a:gd name="T42" fmla="*/ 75 w 172"/>
                <a:gd name="T43" fmla="*/ 123 h 299"/>
                <a:gd name="T44" fmla="*/ 75 w 172"/>
                <a:gd name="T45" fmla="*/ 68 h 299"/>
                <a:gd name="T46" fmla="*/ 75 w 172"/>
                <a:gd name="T47" fmla="*/ 0 h 299"/>
                <a:gd name="T48" fmla="*/ 111 w 172"/>
                <a:gd name="T49" fmla="*/ 0 h 299"/>
                <a:gd name="T50" fmla="*/ 111 w 172"/>
                <a:gd name="T51" fmla="*/ 31 h 299"/>
                <a:gd name="T52" fmla="*/ 141 w 172"/>
                <a:gd name="T53" fmla="*/ 37 h 299"/>
                <a:gd name="T54" fmla="*/ 166 w 172"/>
                <a:gd name="T55" fmla="*/ 50 h 299"/>
                <a:gd name="T56" fmla="*/ 150 w 172"/>
                <a:gd name="T57" fmla="*/ 83 h 299"/>
                <a:gd name="T58" fmla="*/ 132 w 172"/>
                <a:gd name="T59" fmla="*/ 72 h 299"/>
                <a:gd name="T60" fmla="*/ 111 w 172"/>
                <a:gd name="T61" fmla="*/ 66 h 299"/>
                <a:gd name="T62" fmla="*/ 111 w 172"/>
                <a:gd name="T63" fmla="*/ 138 h 299"/>
                <a:gd name="T64" fmla="*/ 137 w 172"/>
                <a:gd name="T65" fmla="*/ 150 h 299"/>
                <a:gd name="T66" fmla="*/ 157 w 172"/>
                <a:gd name="T67" fmla="*/ 167 h 299"/>
                <a:gd name="T68" fmla="*/ 168 w 172"/>
                <a:gd name="T69" fmla="*/ 185 h 299"/>
                <a:gd name="T70" fmla="*/ 172 w 172"/>
                <a:gd name="T71" fmla="*/ 207 h 299"/>
                <a:gd name="T72" fmla="*/ 168 w 172"/>
                <a:gd name="T73" fmla="*/ 227 h 299"/>
                <a:gd name="T74" fmla="*/ 161 w 172"/>
                <a:gd name="T75" fmla="*/ 246 h 299"/>
                <a:gd name="T76" fmla="*/ 146 w 172"/>
                <a:gd name="T77" fmla="*/ 262 h 299"/>
                <a:gd name="T78" fmla="*/ 130 w 172"/>
                <a:gd name="T79" fmla="*/ 271 h 299"/>
                <a:gd name="T80" fmla="*/ 111 w 172"/>
                <a:gd name="T81" fmla="*/ 279 h 299"/>
                <a:gd name="T82" fmla="*/ 111 w 172"/>
                <a:gd name="T83" fmla="*/ 299 h 299"/>
                <a:gd name="T84" fmla="*/ 75 w 172"/>
                <a:gd name="T85" fmla="*/ 299 h 299"/>
                <a:gd name="T86" fmla="*/ 75 w 172"/>
                <a:gd name="T87" fmla="*/ 282 h 299"/>
                <a:gd name="T88" fmla="*/ 38 w 172"/>
                <a:gd name="T89" fmla="*/ 277 h 299"/>
                <a:gd name="T90" fmla="*/ 0 w 172"/>
                <a:gd name="T91" fmla="*/ 259 h 299"/>
                <a:gd name="T92" fmla="*/ 16 w 172"/>
                <a:gd name="T93" fmla="*/ 224 h 299"/>
                <a:gd name="T94" fmla="*/ 46 w 172"/>
                <a:gd name="T95" fmla="*/ 238 h 299"/>
                <a:gd name="T96" fmla="*/ 75 w 172"/>
                <a:gd name="T97" fmla="*/ 244 h 299"/>
                <a:gd name="T98" fmla="*/ 75 w 172"/>
                <a:gd name="T99" fmla="*/ 167 h 299"/>
                <a:gd name="T100" fmla="*/ 47 w 172"/>
                <a:gd name="T101" fmla="*/ 154 h 299"/>
                <a:gd name="T102" fmla="*/ 25 w 172"/>
                <a:gd name="T103" fmla="*/ 139 h 299"/>
                <a:gd name="T104" fmla="*/ 14 w 172"/>
                <a:gd name="T105" fmla="*/ 123 h 299"/>
                <a:gd name="T106" fmla="*/ 9 w 172"/>
                <a:gd name="T107" fmla="*/ 101 h 299"/>
                <a:gd name="T108" fmla="*/ 13 w 172"/>
                <a:gd name="T109" fmla="*/ 83 h 299"/>
                <a:gd name="T110" fmla="*/ 20 w 172"/>
                <a:gd name="T111" fmla="*/ 66 h 299"/>
                <a:gd name="T112" fmla="*/ 33 w 172"/>
                <a:gd name="T113" fmla="*/ 51 h 299"/>
                <a:gd name="T114" fmla="*/ 53 w 172"/>
                <a:gd name="T115" fmla="*/ 39 h 299"/>
                <a:gd name="T116" fmla="*/ 75 w 172"/>
                <a:gd name="T117" fmla="*/ 31 h 299"/>
                <a:gd name="T118" fmla="*/ 75 w 172"/>
                <a:gd name="T11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99">
                  <a:moveTo>
                    <a:pt x="111" y="182"/>
                  </a:moveTo>
                  <a:lnTo>
                    <a:pt x="111" y="238"/>
                  </a:lnTo>
                  <a:lnTo>
                    <a:pt x="117" y="235"/>
                  </a:lnTo>
                  <a:lnTo>
                    <a:pt x="122" y="229"/>
                  </a:lnTo>
                  <a:lnTo>
                    <a:pt x="126" y="224"/>
                  </a:lnTo>
                  <a:lnTo>
                    <a:pt x="128" y="216"/>
                  </a:lnTo>
                  <a:lnTo>
                    <a:pt x="128" y="209"/>
                  </a:lnTo>
                  <a:lnTo>
                    <a:pt x="126" y="202"/>
                  </a:lnTo>
                  <a:lnTo>
                    <a:pt x="124" y="194"/>
                  </a:lnTo>
                  <a:lnTo>
                    <a:pt x="119" y="189"/>
                  </a:lnTo>
                  <a:lnTo>
                    <a:pt x="111" y="182"/>
                  </a:lnTo>
                  <a:close/>
                  <a:moveTo>
                    <a:pt x="75" y="68"/>
                  </a:moveTo>
                  <a:lnTo>
                    <a:pt x="69" y="70"/>
                  </a:lnTo>
                  <a:lnTo>
                    <a:pt x="64" y="73"/>
                  </a:lnTo>
                  <a:lnTo>
                    <a:pt x="58" y="79"/>
                  </a:lnTo>
                  <a:lnTo>
                    <a:pt x="55" y="84"/>
                  </a:lnTo>
                  <a:lnTo>
                    <a:pt x="53" y="92"/>
                  </a:lnTo>
                  <a:lnTo>
                    <a:pt x="51" y="99"/>
                  </a:lnTo>
                  <a:lnTo>
                    <a:pt x="53" y="105"/>
                  </a:lnTo>
                  <a:lnTo>
                    <a:pt x="57" y="110"/>
                  </a:lnTo>
                  <a:lnTo>
                    <a:pt x="64" y="117"/>
                  </a:lnTo>
                  <a:lnTo>
                    <a:pt x="75" y="123"/>
                  </a:lnTo>
                  <a:lnTo>
                    <a:pt x="75" y="68"/>
                  </a:lnTo>
                  <a:close/>
                  <a:moveTo>
                    <a:pt x="75" y="0"/>
                  </a:moveTo>
                  <a:lnTo>
                    <a:pt x="111" y="0"/>
                  </a:lnTo>
                  <a:lnTo>
                    <a:pt x="111" y="31"/>
                  </a:lnTo>
                  <a:lnTo>
                    <a:pt x="141" y="37"/>
                  </a:lnTo>
                  <a:lnTo>
                    <a:pt x="166" y="50"/>
                  </a:lnTo>
                  <a:lnTo>
                    <a:pt x="150" y="83"/>
                  </a:lnTo>
                  <a:lnTo>
                    <a:pt x="132" y="72"/>
                  </a:lnTo>
                  <a:lnTo>
                    <a:pt x="111" y="66"/>
                  </a:lnTo>
                  <a:lnTo>
                    <a:pt x="111" y="138"/>
                  </a:lnTo>
                  <a:lnTo>
                    <a:pt x="137" y="150"/>
                  </a:lnTo>
                  <a:lnTo>
                    <a:pt x="157" y="167"/>
                  </a:lnTo>
                  <a:lnTo>
                    <a:pt x="168" y="185"/>
                  </a:lnTo>
                  <a:lnTo>
                    <a:pt x="172" y="207"/>
                  </a:lnTo>
                  <a:lnTo>
                    <a:pt x="168" y="227"/>
                  </a:lnTo>
                  <a:lnTo>
                    <a:pt x="161" y="246"/>
                  </a:lnTo>
                  <a:lnTo>
                    <a:pt x="146" y="262"/>
                  </a:lnTo>
                  <a:lnTo>
                    <a:pt x="130" y="271"/>
                  </a:lnTo>
                  <a:lnTo>
                    <a:pt x="111" y="279"/>
                  </a:lnTo>
                  <a:lnTo>
                    <a:pt x="111" y="299"/>
                  </a:lnTo>
                  <a:lnTo>
                    <a:pt x="75" y="299"/>
                  </a:lnTo>
                  <a:lnTo>
                    <a:pt x="75" y="282"/>
                  </a:lnTo>
                  <a:lnTo>
                    <a:pt x="38" y="277"/>
                  </a:lnTo>
                  <a:lnTo>
                    <a:pt x="0" y="259"/>
                  </a:lnTo>
                  <a:lnTo>
                    <a:pt x="16" y="224"/>
                  </a:lnTo>
                  <a:lnTo>
                    <a:pt x="46" y="238"/>
                  </a:lnTo>
                  <a:lnTo>
                    <a:pt x="75" y="244"/>
                  </a:lnTo>
                  <a:lnTo>
                    <a:pt x="75" y="167"/>
                  </a:lnTo>
                  <a:lnTo>
                    <a:pt x="47" y="154"/>
                  </a:lnTo>
                  <a:lnTo>
                    <a:pt x="25" y="139"/>
                  </a:lnTo>
                  <a:lnTo>
                    <a:pt x="14" y="123"/>
                  </a:lnTo>
                  <a:lnTo>
                    <a:pt x="9" y="101"/>
                  </a:lnTo>
                  <a:lnTo>
                    <a:pt x="13" y="83"/>
                  </a:lnTo>
                  <a:lnTo>
                    <a:pt x="20" y="66"/>
                  </a:lnTo>
                  <a:lnTo>
                    <a:pt x="33" y="51"/>
                  </a:lnTo>
                  <a:lnTo>
                    <a:pt x="53" y="39"/>
                  </a:lnTo>
                  <a:lnTo>
                    <a:pt x="75" y="3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10077992" y="2872273"/>
            <a:ext cx="1678420" cy="1662669"/>
            <a:chOff x="910431" y="1120068"/>
            <a:chExt cx="4428399" cy="4386841"/>
          </a:xfrm>
        </p:grpSpPr>
        <p:sp>
          <p:nvSpPr>
            <p:cNvPr id="28" name="Freeform 70"/>
            <p:cNvSpPr>
              <a:spLocks noEditPoints="1"/>
            </p:cNvSpPr>
            <p:nvPr/>
          </p:nvSpPr>
          <p:spPr bwMode="auto">
            <a:xfrm>
              <a:off x="1465255" y="3796629"/>
              <a:ext cx="702435" cy="702435"/>
            </a:xfrm>
            <a:custGeom>
              <a:avLst/>
              <a:gdLst>
                <a:gd name="T0" fmla="*/ 63 w 138"/>
                <a:gd name="T1" fmla="*/ 22 h 138"/>
                <a:gd name="T2" fmla="*/ 45 w 138"/>
                <a:gd name="T3" fmla="*/ 28 h 138"/>
                <a:gd name="T4" fmla="*/ 30 w 138"/>
                <a:gd name="T5" fmla="*/ 40 h 138"/>
                <a:gd name="T6" fmla="*/ 22 w 138"/>
                <a:gd name="T7" fmla="*/ 57 h 138"/>
                <a:gd name="T8" fmla="*/ 22 w 138"/>
                <a:gd name="T9" fmla="*/ 75 h 138"/>
                <a:gd name="T10" fmla="*/ 28 w 138"/>
                <a:gd name="T11" fmla="*/ 93 h 138"/>
                <a:gd name="T12" fmla="*/ 41 w 138"/>
                <a:gd name="T13" fmla="*/ 107 h 138"/>
                <a:gd name="T14" fmla="*/ 57 w 138"/>
                <a:gd name="T15" fmla="*/ 115 h 138"/>
                <a:gd name="T16" fmla="*/ 73 w 138"/>
                <a:gd name="T17" fmla="*/ 115 h 138"/>
                <a:gd name="T18" fmla="*/ 91 w 138"/>
                <a:gd name="T19" fmla="*/ 109 h 138"/>
                <a:gd name="T20" fmla="*/ 105 w 138"/>
                <a:gd name="T21" fmla="*/ 97 h 138"/>
                <a:gd name="T22" fmla="*/ 113 w 138"/>
                <a:gd name="T23" fmla="*/ 81 h 138"/>
                <a:gd name="T24" fmla="*/ 113 w 138"/>
                <a:gd name="T25" fmla="*/ 63 h 138"/>
                <a:gd name="T26" fmla="*/ 109 w 138"/>
                <a:gd name="T27" fmla="*/ 46 h 138"/>
                <a:gd name="T28" fmla="*/ 95 w 138"/>
                <a:gd name="T29" fmla="*/ 32 h 138"/>
                <a:gd name="T30" fmla="*/ 81 w 138"/>
                <a:gd name="T31" fmla="*/ 24 h 138"/>
                <a:gd name="T32" fmla="*/ 63 w 138"/>
                <a:gd name="T33" fmla="*/ 22 h 138"/>
                <a:gd name="T34" fmla="*/ 75 w 138"/>
                <a:gd name="T35" fmla="*/ 0 h 138"/>
                <a:gd name="T36" fmla="*/ 95 w 138"/>
                <a:gd name="T37" fmla="*/ 6 h 138"/>
                <a:gd name="T38" fmla="*/ 113 w 138"/>
                <a:gd name="T39" fmla="*/ 18 h 138"/>
                <a:gd name="T40" fmla="*/ 128 w 138"/>
                <a:gd name="T41" fmla="*/ 34 h 138"/>
                <a:gd name="T42" fmla="*/ 136 w 138"/>
                <a:gd name="T43" fmla="*/ 55 h 138"/>
                <a:gd name="T44" fmla="*/ 138 w 138"/>
                <a:gd name="T45" fmla="*/ 77 h 138"/>
                <a:gd name="T46" fmla="*/ 132 w 138"/>
                <a:gd name="T47" fmla="*/ 97 h 138"/>
                <a:gd name="T48" fmla="*/ 119 w 138"/>
                <a:gd name="T49" fmla="*/ 115 h 138"/>
                <a:gd name="T50" fmla="*/ 103 w 138"/>
                <a:gd name="T51" fmla="*/ 129 h 138"/>
                <a:gd name="T52" fmla="*/ 81 w 138"/>
                <a:gd name="T53" fmla="*/ 138 h 138"/>
                <a:gd name="T54" fmla="*/ 61 w 138"/>
                <a:gd name="T55" fmla="*/ 138 h 138"/>
                <a:gd name="T56" fmla="*/ 41 w 138"/>
                <a:gd name="T57" fmla="*/ 133 h 138"/>
                <a:gd name="T58" fmla="*/ 22 w 138"/>
                <a:gd name="T59" fmla="*/ 121 h 138"/>
                <a:gd name="T60" fmla="*/ 8 w 138"/>
                <a:gd name="T61" fmla="*/ 103 h 138"/>
                <a:gd name="T62" fmla="*/ 0 w 138"/>
                <a:gd name="T63" fmla="*/ 83 h 138"/>
                <a:gd name="T64" fmla="*/ 0 w 138"/>
                <a:gd name="T65" fmla="*/ 63 h 138"/>
                <a:gd name="T66" fmla="*/ 4 w 138"/>
                <a:gd name="T67" fmla="*/ 42 h 138"/>
                <a:gd name="T68" fmla="*/ 16 w 138"/>
                <a:gd name="T69" fmla="*/ 24 h 138"/>
                <a:gd name="T70" fmla="*/ 32 w 138"/>
                <a:gd name="T71" fmla="*/ 10 h 138"/>
                <a:gd name="T72" fmla="*/ 55 w 138"/>
                <a:gd name="T73" fmla="*/ 2 h 138"/>
                <a:gd name="T74" fmla="*/ 75 w 138"/>
                <a:gd name="T7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138">
                  <a:moveTo>
                    <a:pt x="63" y="22"/>
                  </a:moveTo>
                  <a:lnTo>
                    <a:pt x="45" y="28"/>
                  </a:lnTo>
                  <a:lnTo>
                    <a:pt x="30" y="40"/>
                  </a:lnTo>
                  <a:lnTo>
                    <a:pt x="22" y="57"/>
                  </a:lnTo>
                  <a:lnTo>
                    <a:pt x="22" y="75"/>
                  </a:lnTo>
                  <a:lnTo>
                    <a:pt x="28" y="93"/>
                  </a:lnTo>
                  <a:lnTo>
                    <a:pt x="41" y="107"/>
                  </a:lnTo>
                  <a:lnTo>
                    <a:pt x="57" y="115"/>
                  </a:lnTo>
                  <a:lnTo>
                    <a:pt x="73" y="115"/>
                  </a:lnTo>
                  <a:lnTo>
                    <a:pt x="91" y="109"/>
                  </a:lnTo>
                  <a:lnTo>
                    <a:pt x="105" y="97"/>
                  </a:lnTo>
                  <a:lnTo>
                    <a:pt x="113" y="81"/>
                  </a:lnTo>
                  <a:lnTo>
                    <a:pt x="113" y="63"/>
                  </a:lnTo>
                  <a:lnTo>
                    <a:pt x="109" y="46"/>
                  </a:lnTo>
                  <a:lnTo>
                    <a:pt x="95" y="32"/>
                  </a:lnTo>
                  <a:lnTo>
                    <a:pt x="81" y="24"/>
                  </a:lnTo>
                  <a:lnTo>
                    <a:pt x="63" y="22"/>
                  </a:lnTo>
                  <a:close/>
                  <a:moveTo>
                    <a:pt x="75" y="0"/>
                  </a:moveTo>
                  <a:lnTo>
                    <a:pt x="95" y="6"/>
                  </a:lnTo>
                  <a:lnTo>
                    <a:pt x="113" y="18"/>
                  </a:lnTo>
                  <a:lnTo>
                    <a:pt x="128" y="34"/>
                  </a:lnTo>
                  <a:lnTo>
                    <a:pt x="136" y="55"/>
                  </a:lnTo>
                  <a:lnTo>
                    <a:pt x="138" y="77"/>
                  </a:lnTo>
                  <a:lnTo>
                    <a:pt x="132" y="97"/>
                  </a:lnTo>
                  <a:lnTo>
                    <a:pt x="119" y="115"/>
                  </a:lnTo>
                  <a:lnTo>
                    <a:pt x="103" y="129"/>
                  </a:lnTo>
                  <a:lnTo>
                    <a:pt x="81" y="138"/>
                  </a:lnTo>
                  <a:lnTo>
                    <a:pt x="61" y="138"/>
                  </a:lnTo>
                  <a:lnTo>
                    <a:pt x="41" y="133"/>
                  </a:lnTo>
                  <a:lnTo>
                    <a:pt x="22" y="121"/>
                  </a:lnTo>
                  <a:lnTo>
                    <a:pt x="8" y="103"/>
                  </a:lnTo>
                  <a:lnTo>
                    <a:pt x="0" y="83"/>
                  </a:lnTo>
                  <a:lnTo>
                    <a:pt x="0" y="63"/>
                  </a:lnTo>
                  <a:lnTo>
                    <a:pt x="4" y="42"/>
                  </a:lnTo>
                  <a:lnTo>
                    <a:pt x="16" y="24"/>
                  </a:lnTo>
                  <a:lnTo>
                    <a:pt x="32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71"/>
            <p:cNvSpPr>
              <a:spLocks/>
            </p:cNvSpPr>
            <p:nvPr/>
          </p:nvSpPr>
          <p:spPr bwMode="auto">
            <a:xfrm>
              <a:off x="1617958" y="3959512"/>
              <a:ext cx="381760" cy="381760"/>
            </a:xfrm>
            <a:custGeom>
              <a:avLst/>
              <a:gdLst>
                <a:gd name="T0" fmla="*/ 33 w 75"/>
                <a:gd name="T1" fmla="*/ 0 h 75"/>
                <a:gd name="T2" fmla="*/ 47 w 75"/>
                <a:gd name="T3" fmla="*/ 0 h 75"/>
                <a:gd name="T4" fmla="*/ 61 w 75"/>
                <a:gd name="T5" fmla="*/ 6 h 75"/>
                <a:gd name="T6" fmla="*/ 71 w 75"/>
                <a:gd name="T7" fmla="*/ 19 h 75"/>
                <a:gd name="T8" fmla="*/ 75 w 75"/>
                <a:gd name="T9" fmla="*/ 33 h 75"/>
                <a:gd name="T10" fmla="*/ 75 w 75"/>
                <a:gd name="T11" fmla="*/ 47 h 75"/>
                <a:gd name="T12" fmla="*/ 69 w 75"/>
                <a:gd name="T13" fmla="*/ 61 h 75"/>
                <a:gd name="T14" fmla="*/ 57 w 75"/>
                <a:gd name="T15" fmla="*/ 71 h 75"/>
                <a:gd name="T16" fmla="*/ 43 w 75"/>
                <a:gd name="T17" fmla="*/ 75 h 75"/>
                <a:gd name="T18" fmla="*/ 29 w 75"/>
                <a:gd name="T19" fmla="*/ 75 h 75"/>
                <a:gd name="T20" fmla="*/ 15 w 75"/>
                <a:gd name="T21" fmla="*/ 67 h 75"/>
                <a:gd name="T22" fmla="*/ 4 w 75"/>
                <a:gd name="T23" fmla="*/ 57 h 75"/>
                <a:gd name="T24" fmla="*/ 0 w 75"/>
                <a:gd name="T25" fmla="*/ 43 h 75"/>
                <a:gd name="T26" fmla="*/ 0 w 75"/>
                <a:gd name="T27" fmla="*/ 27 h 75"/>
                <a:gd name="T28" fmla="*/ 9 w 75"/>
                <a:gd name="T29" fmla="*/ 14 h 75"/>
                <a:gd name="T30" fmla="*/ 19 w 75"/>
                <a:gd name="T31" fmla="*/ 4 h 75"/>
                <a:gd name="T32" fmla="*/ 33 w 75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5">
                  <a:moveTo>
                    <a:pt x="33" y="0"/>
                  </a:moveTo>
                  <a:lnTo>
                    <a:pt x="47" y="0"/>
                  </a:lnTo>
                  <a:lnTo>
                    <a:pt x="61" y="6"/>
                  </a:lnTo>
                  <a:lnTo>
                    <a:pt x="71" y="19"/>
                  </a:lnTo>
                  <a:lnTo>
                    <a:pt x="75" y="33"/>
                  </a:lnTo>
                  <a:lnTo>
                    <a:pt x="75" y="47"/>
                  </a:lnTo>
                  <a:lnTo>
                    <a:pt x="69" y="61"/>
                  </a:lnTo>
                  <a:lnTo>
                    <a:pt x="57" y="71"/>
                  </a:lnTo>
                  <a:lnTo>
                    <a:pt x="43" y="75"/>
                  </a:lnTo>
                  <a:lnTo>
                    <a:pt x="29" y="75"/>
                  </a:lnTo>
                  <a:lnTo>
                    <a:pt x="15" y="67"/>
                  </a:lnTo>
                  <a:lnTo>
                    <a:pt x="4" y="57"/>
                  </a:lnTo>
                  <a:lnTo>
                    <a:pt x="0" y="43"/>
                  </a:lnTo>
                  <a:lnTo>
                    <a:pt x="0" y="27"/>
                  </a:lnTo>
                  <a:lnTo>
                    <a:pt x="9" y="14"/>
                  </a:lnTo>
                  <a:lnTo>
                    <a:pt x="19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72"/>
            <p:cNvSpPr>
              <a:spLocks noEditPoints="1"/>
            </p:cNvSpPr>
            <p:nvPr/>
          </p:nvSpPr>
          <p:spPr bwMode="auto">
            <a:xfrm>
              <a:off x="3206072" y="3363971"/>
              <a:ext cx="534463" cy="544643"/>
            </a:xfrm>
            <a:custGeom>
              <a:avLst/>
              <a:gdLst>
                <a:gd name="T0" fmla="*/ 53 w 105"/>
                <a:gd name="T1" fmla="*/ 18 h 107"/>
                <a:gd name="T2" fmla="*/ 37 w 105"/>
                <a:gd name="T3" fmla="*/ 22 h 107"/>
                <a:gd name="T4" fmla="*/ 22 w 105"/>
                <a:gd name="T5" fmla="*/ 36 h 107"/>
                <a:gd name="T6" fmla="*/ 18 w 105"/>
                <a:gd name="T7" fmla="*/ 55 h 107"/>
                <a:gd name="T8" fmla="*/ 22 w 105"/>
                <a:gd name="T9" fmla="*/ 71 h 107"/>
                <a:gd name="T10" fmla="*/ 37 w 105"/>
                <a:gd name="T11" fmla="*/ 85 h 107"/>
                <a:gd name="T12" fmla="*/ 53 w 105"/>
                <a:gd name="T13" fmla="*/ 89 h 107"/>
                <a:gd name="T14" fmla="*/ 71 w 105"/>
                <a:gd name="T15" fmla="*/ 85 h 107"/>
                <a:gd name="T16" fmla="*/ 85 w 105"/>
                <a:gd name="T17" fmla="*/ 71 h 107"/>
                <a:gd name="T18" fmla="*/ 89 w 105"/>
                <a:gd name="T19" fmla="*/ 55 h 107"/>
                <a:gd name="T20" fmla="*/ 85 w 105"/>
                <a:gd name="T21" fmla="*/ 36 h 107"/>
                <a:gd name="T22" fmla="*/ 71 w 105"/>
                <a:gd name="T23" fmla="*/ 22 h 107"/>
                <a:gd name="T24" fmla="*/ 53 w 105"/>
                <a:gd name="T25" fmla="*/ 18 h 107"/>
                <a:gd name="T26" fmla="*/ 47 w 105"/>
                <a:gd name="T27" fmla="*/ 0 h 107"/>
                <a:gd name="T28" fmla="*/ 67 w 105"/>
                <a:gd name="T29" fmla="*/ 2 h 107"/>
                <a:gd name="T30" fmla="*/ 85 w 105"/>
                <a:gd name="T31" fmla="*/ 12 h 107"/>
                <a:gd name="T32" fmla="*/ 99 w 105"/>
                <a:gd name="T33" fmla="*/ 28 h 107"/>
                <a:gd name="T34" fmla="*/ 105 w 105"/>
                <a:gd name="T35" fmla="*/ 47 h 107"/>
                <a:gd name="T36" fmla="*/ 105 w 105"/>
                <a:gd name="T37" fmla="*/ 67 h 107"/>
                <a:gd name="T38" fmla="*/ 95 w 105"/>
                <a:gd name="T39" fmla="*/ 85 h 107"/>
                <a:gd name="T40" fmla="*/ 79 w 105"/>
                <a:gd name="T41" fmla="*/ 99 h 107"/>
                <a:gd name="T42" fmla="*/ 61 w 105"/>
                <a:gd name="T43" fmla="*/ 107 h 107"/>
                <a:gd name="T44" fmla="*/ 41 w 105"/>
                <a:gd name="T45" fmla="*/ 105 h 107"/>
                <a:gd name="T46" fmla="*/ 22 w 105"/>
                <a:gd name="T47" fmla="*/ 95 h 107"/>
                <a:gd name="T48" fmla="*/ 8 w 105"/>
                <a:gd name="T49" fmla="*/ 81 h 107"/>
                <a:gd name="T50" fmla="*/ 0 w 105"/>
                <a:gd name="T51" fmla="*/ 61 h 107"/>
                <a:gd name="T52" fmla="*/ 2 w 105"/>
                <a:gd name="T53" fmla="*/ 40 h 107"/>
                <a:gd name="T54" fmla="*/ 12 w 105"/>
                <a:gd name="T55" fmla="*/ 22 h 107"/>
                <a:gd name="T56" fmla="*/ 26 w 105"/>
                <a:gd name="T57" fmla="*/ 8 h 107"/>
                <a:gd name="T58" fmla="*/ 47 w 105"/>
                <a:gd name="T5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5" h="107">
                  <a:moveTo>
                    <a:pt x="53" y="18"/>
                  </a:moveTo>
                  <a:lnTo>
                    <a:pt x="37" y="22"/>
                  </a:lnTo>
                  <a:lnTo>
                    <a:pt x="22" y="36"/>
                  </a:lnTo>
                  <a:lnTo>
                    <a:pt x="18" y="55"/>
                  </a:lnTo>
                  <a:lnTo>
                    <a:pt x="22" y="71"/>
                  </a:lnTo>
                  <a:lnTo>
                    <a:pt x="37" y="85"/>
                  </a:lnTo>
                  <a:lnTo>
                    <a:pt x="53" y="89"/>
                  </a:lnTo>
                  <a:lnTo>
                    <a:pt x="71" y="85"/>
                  </a:lnTo>
                  <a:lnTo>
                    <a:pt x="85" y="71"/>
                  </a:lnTo>
                  <a:lnTo>
                    <a:pt x="89" y="55"/>
                  </a:lnTo>
                  <a:lnTo>
                    <a:pt x="85" y="36"/>
                  </a:lnTo>
                  <a:lnTo>
                    <a:pt x="71" y="22"/>
                  </a:lnTo>
                  <a:lnTo>
                    <a:pt x="53" y="18"/>
                  </a:lnTo>
                  <a:close/>
                  <a:moveTo>
                    <a:pt x="47" y="0"/>
                  </a:moveTo>
                  <a:lnTo>
                    <a:pt x="67" y="2"/>
                  </a:lnTo>
                  <a:lnTo>
                    <a:pt x="85" y="12"/>
                  </a:lnTo>
                  <a:lnTo>
                    <a:pt x="99" y="28"/>
                  </a:lnTo>
                  <a:lnTo>
                    <a:pt x="105" y="47"/>
                  </a:lnTo>
                  <a:lnTo>
                    <a:pt x="105" y="67"/>
                  </a:lnTo>
                  <a:lnTo>
                    <a:pt x="95" y="85"/>
                  </a:lnTo>
                  <a:lnTo>
                    <a:pt x="79" y="99"/>
                  </a:lnTo>
                  <a:lnTo>
                    <a:pt x="61" y="107"/>
                  </a:lnTo>
                  <a:lnTo>
                    <a:pt x="41" y="105"/>
                  </a:lnTo>
                  <a:lnTo>
                    <a:pt x="22" y="95"/>
                  </a:lnTo>
                  <a:lnTo>
                    <a:pt x="8" y="81"/>
                  </a:lnTo>
                  <a:lnTo>
                    <a:pt x="0" y="61"/>
                  </a:lnTo>
                  <a:lnTo>
                    <a:pt x="2" y="40"/>
                  </a:lnTo>
                  <a:lnTo>
                    <a:pt x="12" y="22"/>
                  </a:lnTo>
                  <a:lnTo>
                    <a:pt x="26" y="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73"/>
            <p:cNvSpPr>
              <a:spLocks/>
            </p:cNvSpPr>
            <p:nvPr/>
          </p:nvSpPr>
          <p:spPr bwMode="auto">
            <a:xfrm>
              <a:off x="3328235" y="3486134"/>
              <a:ext cx="300318" cy="300318"/>
            </a:xfrm>
            <a:custGeom>
              <a:avLst/>
              <a:gdLst>
                <a:gd name="T0" fmla="*/ 29 w 59"/>
                <a:gd name="T1" fmla="*/ 0 h 59"/>
                <a:gd name="T2" fmla="*/ 43 w 59"/>
                <a:gd name="T3" fmla="*/ 4 h 59"/>
                <a:gd name="T4" fmla="*/ 55 w 59"/>
                <a:gd name="T5" fmla="*/ 14 h 59"/>
                <a:gd name="T6" fmla="*/ 59 w 59"/>
                <a:gd name="T7" fmla="*/ 31 h 59"/>
                <a:gd name="T8" fmla="*/ 55 w 59"/>
                <a:gd name="T9" fmla="*/ 45 h 59"/>
                <a:gd name="T10" fmla="*/ 45 w 59"/>
                <a:gd name="T11" fmla="*/ 55 h 59"/>
                <a:gd name="T12" fmla="*/ 29 w 59"/>
                <a:gd name="T13" fmla="*/ 59 h 59"/>
                <a:gd name="T14" fmla="*/ 15 w 59"/>
                <a:gd name="T15" fmla="*/ 55 h 59"/>
                <a:gd name="T16" fmla="*/ 4 w 59"/>
                <a:gd name="T17" fmla="*/ 45 h 59"/>
                <a:gd name="T18" fmla="*/ 0 w 59"/>
                <a:gd name="T19" fmla="*/ 31 h 59"/>
                <a:gd name="T20" fmla="*/ 4 w 59"/>
                <a:gd name="T21" fmla="*/ 14 h 59"/>
                <a:gd name="T22" fmla="*/ 15 w 59"/>
                <a:gd name="T23" fmla="*/ 4 h 59"/>
                <a:gd name="T24" fmla="*/ 29 w 59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43" y="4"/>
                  </a:lnTo>
                  <a:lnTo>
                    <a:pt x="55" y="14"/>
                  </a:lnTo>
                  <a:lnTo>
                    <a:pt x="59" y="31"/>
                  </a:lnTo>
                  <a:lnTo>
                    <a:pt x="55" y="45"/>
                  </a:lnTo>
                  <a:lnTo>
                    <a:pt x="45" y="55"/>
                  </a:lnTo>
                  <a:lnTo>
                    <a:pt x="29" y="59"/>
                  </a:lnTo>
                  <a:lnTo>
                    <a:pt x="15" y="55"/>
                  </a:lnTo>
                  <a:lnTo>
                    <a:pt x="4" y="45"/>
                  </a:lnTo>
                  <a:lnTo>
                    <a:pt x="0" y="31"/>
                  </a:lnTo>
                  <a:lnTo>
                    <a:pt x="4" y="14"/>
                  </a:lnTo>
                  <a:lnTo>
                    <a:pt x="15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74"/>
            <p:cNvSpPr>
              <a:spLocks noEditPoints="1"/>
            </p:cNvSpPr>
            <p:nvPr/>
          </p:nvSpPr>
          <p:spPr bwMode="auto">
            <a:xfrm>
              <a:off x="2844673" y="3012752"/>
              <a:ext cx="1257259" cy="1257259"/>
            </a:xfrm>
            <a:custGeom>
              <a:avLst/>
              <a:gdLst>
                <a:gd name="T0" fmla="*/ 118 w 247"/>
                <a:gd name="T1" fmla="*/ 61 h 247"/>
                <a:gd name="T2" fmla="*/ 93 w 247"/>
                <a:gd name="T3" fmla="*/ 69 h 247"/>
                <a:gd name="T4" fmla="*/ 75 w 247"/>
                <a:gd name="T5" fmla="*/ 85 h 247"/>
                <a:gd name="T6" fmla="*/ 65 w 247"/>
                <a:gd name="T7" fmla="*/ 107 h 247"/>
                <a:gd name="T8" fmla="*/ 63 w 247"/>
                <a:gd name="T9" fmla="*/ 130 h 247"/>
                <a:gd name="T10" fmla="*/ 71 w 247"/>
                <a:gd name="T11" fmla="*/ 154 h 247"/>
                <a:gd name="T12" fmla="*/ 87 w 247"/>
                <a:gd name="T13" fmla="*/ 172 h 247"/>
                <a:gd name="T14" fmla="*/ 108 w 247"/>
                <a:gd name="T15" fmla="*/ 182 h 247"/>
                <a:gd name="T16" fmla="*/ 132 w 247"/>
                <a:gd name="T17" fmla="*/ 184 h 247"/>
                <a:gd name="T18" fmla="*/ 156 w 247"/>
                <a:gd name="T19" fmla="*/ 176 h 247"/>
                <a:gd name="T20" fmla="*/ 174 w 247"/>
                <a:gd name="T21" fmla="*/ 160 h 247"/>
                <a:gd name="T22" fmla="*/ 185 w 247"/>
                <a:gd name="T23" fmla="*/ 140 h 247"/>
                <a:gd name="T24" fmla="*/ 187 w 247"/>
                <a:gd name="T25" fmla="*/ 116 h 247"/>
                <a:gd name="T26" fmla="*/ 178 w 247"/>
                <a:gd name="T27" fmla="*/ 91 h 247"/>
                <a:gd name="T28" fmla="*/ 162 w 247"/>
                <a:gd name="T29" fmla="*/ 73 h 247"/>
                <a:gd name="T30" fmla="*/ 140 w 247"/>
                <a:gd name="T31" fmla="*/ 63 h 247"/>
                <a:gd name="T32" fmla="*/ 118 w 247"/>
                <a:gd name="T33" fmla="*/ 61 h 247"/>
                <a:gd name="T34" fmla="*/ 138 w 247"/>
                <a:gd name="T35" fmla="*/ 0 h 247"/>
                <a:gd name="T36" fmla="*/ 176 w 247"/>
                <a:gd name="T37" fmla="*/ 10 h 247"/>
                <a:gd name="T38" fmla="*/ 170 w 247"/>
                <a:gd name="T39" fmla="*/ 43 h 247"/>
                <a:gd name="T40" fmla="*/ 180 w 247"/>
                <a:gd name="T41" fmla="*/ 51 h 247"/>
                <a:gd name="T42" fmla="*/ 189 w 247"/>
                <a:gd name="T43" fmla="*/ 59 h 247"/>
                <a:gd name="T44" fmla="*/ 221 w 247"/>
                <a:gd name="T45" fmla="*/ 45 h 247"/>
                <a:gd name="T46" fmla="*/ 241 w 247"/>
                <a:gd name="T47" fmla="*/ 79 h 247"/>
                <a:gd name="T48" fmla="*/ 213 w 247"/>
                <a:gd name="T49" fmla="*/ 99 h 247"/>
                <a:gd name="T50" fmla="*/ 215 w 247"/>
                <a:gd name="T51" fmla="*/ 111 h 247"/>
                <a:gd name="T52" fmla="*/ 217 w 247"/>
                <a:gd name="T53" fmla="*/ 124 h 247"/>
                <a:gd name="T54" fmla="*/ 247 w 247"/>
                <a:gd name="T55" fmla="*/ 136 h 247"/>
                <a:gd name="T56" fmla="*/ 237 w 247"/>
                <a:gd name="T57" fmla="*/ 174 h 247"/>
                <a:gd name="T58" fmla="*/ 205 w 247"/>
                <a:gd name="T59" fmla="*/ 168 h 247"/>
                <a:gd name="T60" fmla="*/ 197 w 247"/>
                <a:gd name="T61" fmla="*/ 178 h 247"/>
                <a:gd name="T62" fmla="*/ 189 w 247"/>
                <a:gd name="T63" fmla="*/ 188 h 247"/>
                <a:gd name="T64" fmla="*/ 203 w 247"/>
                <a:gd name="T65" fmla="*/ 219 h 247"/>
                <a:gd name="T66" fmla="*/ 168 w 247"/>
                <a:gd name="T67" fmla="*/ 239 h 247"/>
                <a:gd name="T68" fmla="*/ 148 w 247"/>
                <a:gd name="T69" fmla="*/ 211 h 247"/>
                <a:gd name="T70" fmla="*/ 136 w 247"/>
                <a:gd name="T71" fmla="*/ 213 h 247"/>
                <a:gd name="T72" fmla="*/ 124 w 247"/>
                <a:gd name="T73" fmla="*/ 215 h 247"/>
                <a:gd name="T74" fmla="*/ 112 w 247"/>
                <a:gd name="T75" fmla="*/ 247 h 247"/>
                <a:gd name="T76" fmla="*/ 73 w 247"/>
                <a:gd name="T77" fmla="*/ 237 h 247"/>
                <a:gd name="T78" fmla="*/ 79 w 247"/>
                <a:gd name="T79" fmla="*/ 203 h 247"/>
                <a:gd name="T80" fmla="*/ 69 w 247"/>
                <a:gd name="T81" fmla="*/ 196 h 247"/>
                <a:gd name="T82" fmla="*/ 59 w 247"/>
                <a:gd name="T83" fmla="*/ 188 h 247"/>
                <a:gd name="T84" fmla="*/ 29 w 247"/>
                <a:gd name="T85" fmla="*/ 200 h 247"/>
                <a:gd name="T86" fmla="*/ 8 w 247"/>
                <a:gd name="T87" fmla="*/ 166 h 247"/>
                <a:gd name="T88" fmla="*/ 37 w 247"/>
                <a:gd name="T89" fmla="*/ 146 h 247"/>
                <a:gd name="T90" fmla="*/ 33 w 247"/>
                <a:gd name="T91" fmla="*/ 136 h 247"/>
                <a:gd name="T92" fmla="*/ 33 w 247"/>
                <a:gd name="T93" fmla="*/ 122 h 247"/>
                <a:gd name="T94" fmla="*/ 0 w 247"/>
                <a:gd name="T95" fmla="*/ 109 h 247"/>
                <a:gd name="T96" fmla="*/ 10 w 247"/>
                <a:gd name="T97" fmla="*/ 71 h 247"/>
                <a:gd name="T98" fmla="*/ 45 w 247"/>
                <a:gd name="T99" fmla="*/ 77 h 247"/>
                <a:gd name="T100" fmla="*/ 51 w 247"/>
                <a:gd name="T101" fmla="*/ 67 h 247"/>
                <a:gd name="T102" fmla="*/ 59 w 247"/>
                <a:gd name="T103" fmla="*/ 57 h 247"/>
                <a:gd name="T104" fmla="*/ 47 w 247"/>
                <a:gd name="T105" fmla="*/ 26 h 247"/>
                <a:gd name="T106" fmla="*/ 81 w 247"/>
                <a:gd name="T107" fmla="*/ 6 h 247"/>
                <a:gd name="T108" fmla="*/ 99 w 247"/>
                <a:gd name="T109" fmla="*/ 35 h 247"/>
                <a:gd name="T110" fmla="*/ 112 w 247"/>
                <a:gd name="T111" fmla="*/ 33 h 247"/>
                <a:gd name="T112" fmla="*/ 126 w 247"/>
                <a:gd name="T113" fmla="*/ 31 h 247"/>
                <a:gd name="T114" fmla="*/ 138 w 247"/>
                <a:gd name="T11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47">
                  <a:moveTo>
                    <a:pt x="118" y="61"/>
                  </a:moveTo>
                  <a:lnTo>
                    <a:pt x="93" y="69"/>
                  </a:lnTo>
                  <a:lnTo>
                    <a:pt x="75" y="85"/>
                  </a:lnTo>
                  <a:lnTo>
                    <a:pt x="65" y="107"/>
                  </a:lnTo>
                  <a:lnTo>
                    <a:pt x="63" y="130"/>
                  </a:lnTo>
                  <a:lnTo>
                    <a:pt x="71" y="154"/>
                  </a:lnTo>
                  <a:lnTo>
                    <a:pt x="87" y="172"/>
                  </a:lnTo>
                  <a:lnTo>
                    <a:pt x="108" y="182"/>
                  </a:lnTo>
                  <a:lnTo>
                    <a:pt x="132" y="184"/>
                  </a:lnTo>
                  <a:lnTo>
                    <a:pt x="156" y="176"/>
                  </a:lnTo>
                  <a:lnTo>
                    <a:pt x="174" y="160"/>
                  </a:lnTo>
                  <a:lnTo>
                    <a:pt x="185" y="140"/>
                  </a:lnTo>
                  <a:lnTo>
                    <a:pt x="187" y="116"/>
                  </a:lnTo>
                  <a:lnTo>
                    <a:pt x="178" y="91"/>
                  </a:lnTo>
                  <a:lnTo>
                    <a:pt x="162" y="73"/>
                  </a:lnTo>
                  <a:lnTo>
                    <a:pt x="140" y="63"/>
                  </a:lnTo>
                  <a:lnTo>
                    <a:pt x="118" y="61"/>
                  </a:lnTo>
                  <a:close/>
                  <a:moveTo>
                    <a:pt x="138" y="0"/>
                  </a:moveTo>
                  <a:lnTo>
                    <a:pt x="176" y="10"/>
                  </a:lnTo>
                  <a:lnTo>
                    <a:pt x="170" y="43"/>
                  </a:lnTo>
                  <a:lnTo>
                    <a:pt x="180" y="51"/>
                  </a:lnTo>
                  <a:lnTo>
                    <a:pt x="189" y="59"/>
                  </a:lnTo>
                  <a:lnTo>
                    <a:pt x="221" y="45"/>
                  </a:lnTo>
                  <a:lnTo>
                    <a:pt x="241" y="79"/>
                  </a:lnTo>
                  <a:lnTo>
                    <a:pt x="213" y="99"/>
                  </a:lnTo>
                  <a:lnTo>
                    <a:pt x="215" y="111"/>
                  </a:lnTo>
                  <a:lnTo>
                    <a:pt x="217" y="124"/>
                  </a:lnTo>
                  <a:lnTo>
                    <a:pt x="247" y="136"/>
                  </a:lnTo>
                  <a:lnTo>
                    <a:pt x="237" y="174"/>
                  </a:lnTo>
                  <a:lnTo>
                    <a:pt x="205" y="168"/>
                  </a:lnTo>
                  <a:lnTo>
                    <a:pt x="197" y="178"/>
                  </a:lnTo>
                  <a:lnTo>
                    <a:pt x="189" y="188"/>
                  </a:lnTo>
                  <a:lnTo>
                    <a:pt x="203" y="219"/>
                  </a:lnTo>
                  <a:lnTo>
                    <a:pt x="168" y="239"/>
                  </a:lnTo>
                  <a:lnTo>
                    <a:pt x="148" y="211"/>
                  </a:lnTo>
                  <a:lnTo>
                    <a:pt x="136" y="213"/>
                  </a:lnTo>
                  <a:lnTo>
                    <a:pt x="124" y="215"/>
                  </a:lnTo>
                  <a:lnTo>
                    <a:pt x="112" y="247"/>
                  </a:lnTo>
                  <a:lnTo>
                    <a:pt x="73" y="237"/>
                  </a:lnTo>
                  <a:lnTo>
                    <a:pt x="79" y="203"/>
                  </a:lnTo>
                  <a:lnTo>
                    <a:pt x="69" y="196"/>
                  </a:lnTo>
                  <a:lnTo>
                    <a:pt x="59" y="188"/>
                  </a:lnTo>
                  <a:lnTo>
                    <a:pt x="29" y="200"/>
                  </a:lnTo>
                  <a:lnTo>
                    <a:pt x="8" y="166"/>
                  </a:lnTo>
                  <a:lnTo>
                    <a:pt x="37" y="146"/>
                  </a:lnTo>
                  <a:lnTo>
                    <a:pt x="33" y="136"/>
                  </a:lnTo>
                  <a:lnTo>
                    <a:pt x="33" y="122"/>
                  </a:lnTo>
                  <a:lnTo>
                    <a:pt x="0" y="109"/>
                  </a:lnTo>
                  <a:lnTo>
                    <a:pt x="10" y="71"/>
                  </a:lnTo>
                  <a:lnTo>
                    <a:pt x="45" y="77"/>
                  </a:lnTo>
                  <a:lnTo>
                    <a:pt x="51" y="67"/>
                  </a:lnTo>
                  <a:lnTo>
                    <a:pt x="59" y="57"/>
                  </a:lnTo>
                  <a:lnTo>
                    <a:pt x="47" y="26"/>
                  </a:lnTo>
                  <a:lnTo>
                    <a:pt x="81" y="6"/>
                  </a:lnTo>
                  <a:lnTo>
                    <a:pt x="99" y="35"/>
                  </a:lnTo>
                  <a:lnTo>
                    <a:pt x="112" y="33"/>
                  </a:lnTo>
                  <a:lnTo>
                    <a:pt x="126" y="3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77"/>
            <p:cNvSpPr>
              <a:spLocks noEditPoints="1"/>
            </p:cNvSpPr>
            <p:nvPr/>
          </p:nvSpPr>
          <p:spPr bwMode="auto">
            <a:xfrm>
              <a:off x="910431" y="3241809"/>
              <a:ext cx="1781539" cy="1812079"/>
            </a:xfrm>
            <a:custGeom>
              <a:avLst/>
              <a:gdLst>
                <a:gd name="T0" fmla="*/ 186 w 350"/>
                <a:gd name="T1" fmla="*/ 89 h 356"/>
                <a:gd name="T2" fmla="*/ 160 w 350"/>
                <a:gd name="T3" fmla="*/ 91 h 356"/>
                <a:gd name="T4" fmla="*/ 131 w 350"/>
                <a:gd name="T5" fmla="*/ 101 h 356"/>
                <a:gd name="T6" fmla="*/ 109 w 350"/>
                <a:gd name="T7" fmla="*/ 119 h 356"/>
                <a:gd name="T8" fmla="*/ 95 w 350"/>
                <a:gd name="T9" fmla="*/ 141 h 356"/>
                <a:gd name="T10" fmla="*/ 87 w 350"/>
                <a:gd name="T11" fmla="*/ 170 h 356"/>
                <a:gd name="T12" fmla="*/ 89 w 350"/>
                <a:gd name="T13" fmla="*/ 196 h 356"/>
                <a:gd name="T14" fmla="*/ 99 w 350"/>
                <a:gd name="T15" fmla="*/ 224 h 356"/>
                <a:gd name="T16" fmla="*/ 117 w 350"/>
                <a:gd name="T17" fmla="*/ 247 h 356"/>
                <a:gd name="T18" fmla="*/ 141 w 350"/>
                <a:gd name="T19" fmla="*/ 261 h 356"/>
                <a:gd name="T20" fmla="*/ 168 w 350"/>
                <a:gd name="T21" fmla="*/ 269 h 356"/>
                <a:gd name="T22" fmla="*/ 196 w 350"/>
                <a:gd name="T23" fmla="*/ 267 h 356"/>
                <a:gd name="T24" fmla="*/ 222 w 350"/>
                <a:gd name="T25" fmla="*/ 257 h 356"/>
                <a:gd name="T26" fmla="*/ 245 w 350"/>
                <a:gd name="T27" fmla="*/ 238 h 356"/>
                <a:gd name="T28" fmla="*/ 259 w 350"/>
                <a:gd name="T29" fmla="*/ 214 h 356"/>
                <a:gd name="T30" fmla="*/ 267 w 350"/>
                <a:gd name="T31" fmla="*/ 188 h 356"/>
                <a:gd name="T32" fmla="*/ 265 w 350"/>
                <a:gd name="T33" fmla="*/ 160 h 356"/>
                <a:gd name="T34" fmla="*/ 255 w 350"/>
                <a:gd name="T35" fmla="*/ 133 h 356"/>
                <a:gd name="T36" fmla="*/ 237 w 350"/>
                <a:gd name="T37" fmla="*/ 111 h 356"/>
                <a:gd name="T38" fmla="*/ 214 w 350"/>
                <a:gd name="T39" fmla="*/ 97 h 356"/>
                <a:gd name="T40" fmla="*/ 186 w 350"/>
                <a:gd name="T41" fmla="*/ 89 h 356"/>
                <a:gd name="T42" fmla="*/ 196 w 350"/>
                <a:gd name="T43" fmla="*/ 0 h 356"/>
                <a:gd name="T44" fmla="*/ 251 w 350"/>
                <a:gd name="T45" fmla="*/ 16 h 356"/>
                <a:gd name="T46" fmla="*/ 243 w 350"/>
                <a:gd name="T47" fmla="*/ 64 h 356"/>
                <a:gd name="T48" fmla="*/ 257 w 350"/>
                <a:gd name="T49" fmla="*/ 75 h 356"/>
                <a:gd name="T50" fmla="*/ 271 w 350"/>
                <a:gd name="T51" fmla="*/ 85 h 356"/>
                <a:gd name="T52" fmla="*/ 297 w 350"/>
                <a:gd name="T53" fmla="*/ 73 h 356"/>
                <a:gd name="T54" fmla="*/ 299 w 350"/>
                <a:gd name="T55" fmla="*/ 107 h 356"/>
                <a:gd name="T56" fmla="*/ 307 w 350"/>
                <a:gd name="T57" fmla="*/ 141 h 356"/>
                <a:gd name="T58" fmla="*/ 303 w 350"/>
                <a:gd name="T59" fmla="*/ 143 h 356"/>
                <a:gd name="T60" fmla="*/ 309 w 350"/>
                <a:gd name="T61" fmla="*/ 180 h 356"/>
                <a:gd name="T62" fmla="*/ 328 w 350"/>
                <a:gd name="T63" fmla="*/ 186 h 356"/>
                <a:gd name="T64" fmla="*/ 338 w 350"/>
                <a:gd name="T65" fmla="*/ 202 h 356"/>
                <a:gd name="T66" fmla="*/ 350 w 350"/>
                <a:gd name="T67" fmla="*/ 216 h 356"/>
                <a:gd name="T68" fmla="*/ 340 w 350"/>
                <a:gd name="T69" fmla="*/ 253 h 356"/>
                <a:gd name="T70" fmla="*/ 291 w 350"/>
                <a:gd name="T71" fmla="*/ 245 h 356"/>
                <a:gd name="T72" fmla="*/ 281 w 350"/>
                <a:gd name="T73" fmla="*/ 259 h 356"/>
                <a:gd name="T74" fmla="*/ 271 w 350"/>
                <a:gd name="T75" fmla="*/ 273 h 356"/>
                <a:gd name="T76" fmla="*/ 289 w 350"/>
                <a:gd name="T77" fmla="*/ 317 h 356"/>
                <a:gd name="T78" fmla="*/ 241 w 350"/>
                <a:gd name="T79" fmla="*/ 346 h 356"/>
                <a:gd name="T80" fmla="*/ 212 w 350"/>
                <a:gd name="T81" fmla="*/ 305 h 356"/>
                <a:gd name="T82" fmla="*/ 176 w 350"/>
                <a:gd name="T83" fmla="*/ 309 h 356"/>
                <a:gd name="T84" fmla="*/ 160 w 350"/>
                <a:gd name="T85" fmla="*/ 356 h 356"/>
                <a:gd name="T86" fmla="*/ 103 w 350"/>
                <a:gd name="T87" fmla="*/ 342 h 356"/>
                <a:gd name="T88" fmla="*/ 111 w 350"/>
                <a:gd name="T89" fmla="*/ 293 h 356"/>
                <a:gd name="T90" fmla="*/ 97 w 350"/>
                <a:gd name="T91" fmla="*/ 283 h 356"/>
                <a:gd name="T92" fmla="*/ 83 w 350"/>
                <a:gd name="T93" fmla="*/ 271 h 356"/>
                <a:gd name="T94" fmla="*/ 38 w 350"/>
                <a:gd name="T95" fmla="*/ 291 h 356"/>
                <a:gd name="T96" fmla="*/ 10 w 350"/>
                <a:gd name="T97" fmla="*/ 242 h 356"/>
                <a:gd name="T98" fmla="*/ 50 w 350"/>
                <a:gd name="T99" fmla="*/ 212 h 356"/>
                <a:gd name="T100" fmla="*/ 44 w 350"/>
                <a:gd name="T101" fmla="*/ 178 h 356"/>
                <a:gd name="T102" fmla="*/ 0 w 350"/>
                <a:gd name="T103" fmla="*/ 160 h 356"/>
                <a:gd name="T104" fmla="*/ 14 w 350"/>
                <a:gd name="T105" fmla="*/ 105 h 356"/>
                <a:gd name="T106" fmla="*/ 62 w 350"/>
                <a:gd name="T107" fmla="*/ 113 h 356"/>
                <a:gd name="T108" fmla="*/ 73 w 350"/>
                <a:gd name="T109" fmla="*/ 99 h 356"/>
                <a:gd name="T110" fmla="*/ 85 w 350"/>
                <a:gd name="T111" fmla="*/ 85 h 356"/>
                <a:gd name="T112" fmla="*/ 65 w 350"/>
                <a:gd name="T113" fmla="*/ 40 h 356"/>
                <a:gd name="T114" fmla="*/ 113 w 350"/>
                <a:gd name="T115" fmla="*/ 12 h 356"/>
                <a:gd name="T116" fmla="*/ 141 w 350"/>
                <a:gd name="T117" fmla="*/ 50 h 356"/>
                <a:gd name="T118" fmla="*/ 178 w 350"/>
                <a:gd name="T119" fmla="*/ 46 h 356"/>
                <a:gd name="T120" fmla="*/ 196 w 350"/>
                <a:gd name="T121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0" h="356">
                  <a:moveTo>
                    <a:pt x="186" y="89"/>
                  </a:moveTo>
                  <a:lnTo>
                    <a:pt x="160" y="91"/>
                  </a:lnTo>
                  <a:lnTo>
                    <a:pt x="131" y="101"/>
                  </a:lnTo>
                  <a:lnTo>
                    <a:pt x="109" y="119"/>
                  </a:lnTo>
                  <a:lnTo>
                    <a:pt x="95" y="141"/>
                  </a:lnTo>
                  <a:lnTo>
                    <a:pt x="87" y="170"/>
                  </a:lnTo>
                  <a:lnTo>
                    <a:pt x="89" y="196"/>
                  </a:lnTo>
                  <a:lnTo>
                    <a:pt x="99" y="224"/>
                  </a:lnTo>
                  <a:lnTo>
                    <a:pt x="117" y="247"/>
                  </a:lnTo>
                  <a:lnTo>
                    <a:pt x="141" y="261"/>
                  </a:lnTo>
                  <a:lnTo>
                    <a:pt x="168" y="269"/>
                  </a:lnTo>
                  <a:lnTo>
                    <a:pt x="196" y="267"/>
                  </a:lnTo>
                  <a:lnTo>
                    <a:pt x="222" y="257"/>
                  </a:lnTo>
                  <a:lnTo>
                    <a:pt x="245" y="238"/>
                  </a:lnTo>
                  <a:lnTo>
                    <a:pt x="259" y="214"/>
                  </a:lnTo>
                  <a:lnTo>
                    <a:pt x="267" y="188"/>
                  </a:lnTo>
                  <a:lnTo>
                    <a:pt x="265" y="160"/>
                  </a:lnTo>
                  <a:lnTo>
                    <a:pt x="255" y="133"/>
                  </a:lnTo>
                  <a:lnTo>
                    <a:pt x="237" y="111"/>
                  </a:lnTo>
                  <a:lnTo>
                    <a:pt x="214" y="97"/>
                  </a:lnTo>
                  <a:lnTo>
                    <a:pt x="186" y="89"/>
                  </a:lnTo>
                  <a:close/>
                  <a:moveTo>
                    <a:pt x="196" y="0"/>
                  </a:moveTo>
                  <a:lnTo>
                    <a:pt x="251" y="16"/>
                  </a:lnTo>
                  <a:lnTo>
                    <a:pt x="243" y="64"/>
                  </a:lnTo>
                  <a:lnTo>
                    <a:pt x="257" y="75"/>
                  </a:lnTo>
                  <a:lnTo>
                    <a:pt x="271" y="85"/>
                  </a:lnTo>
                  <a:lnTo>
                    <a:pt x="297" y="73"/>
                  </a:lnTo>
                  <a:lnTo>
                    <a:pt x="299" y="107"/>
                  </a:lnTo>
                  <a:lnTo>
                    <a:pt x="307" y="141"/>
                  </a:lnTo>
                  <a:lnTo>
                    <a:pt x="303" y="143"/>
                  </a:lnTo>
                  <a:lnTo>
                    <a:pt x="309" y="180"/>
                  </a:lnTo>
                  <a:lnTo>
                    <a:pt x="328" y="186"/>
                  </a:lnTo>
                  <a:lnTo>
                    <a:pt x="338" y="202"/>
                  </a:lnTo>
                  <a:lnTo>
                    <a:pt x="350" y="216"/>
                  </a:lnTo>
                  <a:lnTo>
                    <a:pt x="340" y="253"/>
                  </a:lnTo>
                  <a:lnTo>
                    <a:pt x="291" y="245"/>
                  </a:lnTo>
                  <a:lnTo>
                    <a:pt x="281" y="259"/>
                  </a:lnTo>
                  <a:lnTo>
                    <a:pt x="271" y="273"/>
                  </a:lnTo>
                  <a:lnTo>
                    <a:pt x="289" y="317"/>
                  </a:lnTo>
                  <a:lnTo>
                    <a:pt x="241" y="346"/>
                  </a:lnTo>
                  <a:lnTo>
                    <a:pt x="212" y="305"/>
                  </a:lnTo>
                  <a:lnTo>
                    <a:pt x="176" y="309"/>
                  </a:lnTo>
                  <a:lnTo>
                    <a:pt x="160" y="356"/>
                  </a:lnTo>
                  <a:lnTo>
                    <a:pt x="103" y="342"/>
                  </a:lnTo>
                  <a:lnTo>
                    <a:pt x="111" y="293"/>
                  </a:lnTo>
                  <a:lnTo>
                    <a:pt x="97" y="283"/>
                  </a:lnTo>
                  <a:lnTo>
                    <a:pt x="83" y="271"/>
                  </a:lnTo>
                  <a:lnTo>
                    <a:pt x="38" y="291"/>
                  </a:lnTo>
                  <a:lnTo>
                    <a:pt x="10" y="242"/>
                  </a:lnTo>
                  <a:lnTo>
                    <a:pt x="50" y="212"/>
                  </a:lnTo>
                  <a:lnTo>
                    <a:pt x="44" y="178"/>
                  </a:lnTo>
                  <a:lnTo>
                    <a:pt x="0" y="160"/>
                  </a:lnTo>
                  <a:lnTo>
                    <a:pt x="14" y="105"/>
                  </a:lnTo>
                  <a:lnTo>
                    <a:pt x="62" y="113"/>
                  </a:lnTo>
                  <a:lnTo>
                    <a:pt x="73" y="99"/>
                  </a:lnTo>
                  <a:lnTo>
                    <a:pt x="85" y="85"/>
                  </a:lnTo>
                  <a:lnTo>
                    <a:pt x="65" y="40"/>
                  </a:lnTo>
                  <a:lnTo>
                    <a:pt x="113" y="12"/>
                  </a:lnTo>
                  <a:lnTo>
                    <a:pt x="141" y="50"/>
                  </a:lnTo>
                  <a:lnTo>
                    <a:pt x="178" y="46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78"/>
            <p:cNvSpPr>
              <a:spLocks/>
            </p:cNvSpPr>
            <p:nvPr/>
          </p:nvSpPr>
          <p:spPr bwMode="auto">
            <a:xfrm>
              <a:off x="3287514" y="2178811"/>
              <a:ext cx="570092" cy="463202"/>
            </a:xfrm>
            <a:custGeom>
              <a:avLst/>
              <a:gdLst>
                <a:gd name="T0" fmla="*/ 55 w 112"/>
                <a:gd name="T1" fmla="*/ 0 h 91"/>
                <a:gd name="T2" fmla="*/ 77 w 112"/>
                <a:gd name="T3" fmla="*/ 4 h 91"/>
                <a:gd name="T4" fmla="*/ 93 w 112"/>
                <a:gd name="T5" fmla="*/ 16 h 91"/>
                <a:gd name="T6" fmla="*/ 106 w 112"/>
                <a:gd name="T7" fmla="*/ 33 h 91"/>
                <a:gd name="T8" fmla="*/ 112 w 112"/>
                <a:gd name="T9" fmla="*/ 55 h 91"/>
                <a:gd name="T10" fmla="*/ 108 w 112"/>
                <a:gd name="T11" fmla="*/ 75 h 91"/>
                <a:gd name="T12" fmla="*/ 95 w 112"/>
                <a:gd name="T13" fmla="*/ 91 h 91"/>
                <a:gd name="T14" fmla="*/ 53 w 112"/>
                <a:gd name="T15" fmla="*/ 85 h 91"/>
                <a:gd name="T16" fmla="*/ 8 w 112"/>
                <a:gd name="T17" fmla="*/ 85 h 91"/>
                <a:gd name="T18" fmla="*/ 4 w 112"/>
                <a:gd name="T19" fmla="*/ 77 h 91"/>
                <a:gd name="T20" fmla="*/ 0 w 112"/>
                <a:gd name="T21" fmla="*/ 67 h 91"/>
                <a:gd name="T22" fmla="*/ 0 w 112"/>
                <a:gd name="T23" fmla="*/ 55 h 91"/>
                <a:gd name="T24" fmla="*/ 4 w 112"/>
                <a:gd name="T25" fmla="*/ 33 h 91"/>
                <a:gd name="T26" fmla="*/ 17 w 112"/>
                <a:gd name="T27" fmla="*/ 16 h 91"/>
                <a:gd name="T28" fmla="*/ 33 w 112"/>
                <a:gd name="T29" fmla="*/ 4 h 91"/>
                <a:gd name="T30" fmla="*/ 55 w 112"/>
                <a:gd name="T3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91">
                  <a:moveTo>
                    <a:pt x="55" y="0"/>
                  </a:moveTo>
                  <a:lnTo>
                    <a:pt x="77" y="4"/>
                  </a:lnTo>
                  <a:lnTo>
                    <a:pt x="93" y="16"/>
                  </a:lnTo>
                  <a:lnTo>
                    <a:pt x="106" y="33"/>
                  </a:lnTo>
                  <a:lnTo>
                    <a:pt x="112" y="55"/>
                  </a:lnTo>
                  <a:lnTo>
                    <a:pt x="108" y="75"/>
                  </a:lnTo>
                  <a:lnTo>
                    <a:pt x="95" y="91"/>
                  </a:lnTo>
                  <a:lnTo>
                    <a:pt x="53" y="85"/>
                  </a:lnTo>
                  <a:lnTo>
                    <a:pt x="8" y="85"/>
                  </a:lnTo>
                  <a:lnTo>
                    <a:pt x="4" y="77"/>
                  </a:lnTo>
                  <a:lnTo>
                    <a:pt x="0" y="67"/>
                  </a:lnTo>
                  <a:lnTo>
                    <a:pt x="0" y="55"/>
                  </a:lnTo>
                  <a:lnTo>
                    <a:pt x="4" y="33"/>
                  </a:lnTo>
                  <a:lnTo>
                    <a:pt x="17" y="16"/>
                  </a:lnTo>
                  <a:lnTo>
                    <a:pt x="33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79"/>
            <p:cNvSpPr>
              <a:spLocks/>
            </p:cNvSpPr>
            <p:nvPr/>
          </p:nvSpPr>
          <p:spPr bwMode="auto">
            <a:xfrm>
              <a:off x="3046010" y="1936039"/>
              <a:ext cx="1048563" cy="814418"/>
            </a:xfrm>
            <a:custGeom>
              <a:avLst/>
              <a:gdLst>
                <a:gd name="T0" fmla="*/ 103 w 206"/>
                <a:gd name="T1" fmla="*/ 0 h 160"/>
                <a:gd name="T2" fmla="*/ 135 w 206"/>
                <a:gd name="T3" fmla="*/ 6 h 160"/>
                <a:gd name="T4" fmla="*/ 164 w 206"/>
                <a:gd name="T5" fmla="*/ 20 h 160"/>
                <a:gd name="T6" fmla="*/ 186 w 206"/>
                <a:gd name="T7" fmla="*/ 42 h 160"/>
                <a:gd name="T8" fmla="*/ 200 w 206"/>
                <a:gd name="T9" fmla="*/ 71 h 160"/>
                <a:gd name="T10" fmla="*/ 206 w 206"/>
                <a:gd name="T11" fmla="*/ 103 h 160"/>
                <a:gd name="T12" fmla="*/ 202 w 206"/>
                <a:gd name="T13" fmla="*/ 133 h 160"/>
                <a:gd name="T14" fmla="*/ 190 w 206"/>
                <a:gd name="T15" fmla="*/ 160 h 160"/>
                <a:gd name="T16" fmla="*/ 174 w 206"/>
                <a:gd name="T17" fmla="*/ 151 h 160"/>
                <a:gd name="T18" fmla="*/ 158 w 206"/>
                <a:gd name="T19" fmla="*/ 145 h 160"/>
                <a:gd name="T20" fmla="*/ 170 w 206"/>
                <a:gd name="T21" fmla="*/ 125 h 160"/>
                <a:gd name="T22" fmla="*/ 172 w 206"/>
                <a:gd name="T23" fmla="*/ 103 h 160"/>
                <a:gd name="T24" fmla="*/ 168 w 206"/>
                <a:gd name="T25" fmla="*/ 77 h 160"/>
                <a:gd name="T26" fmla="*/ 152 w 206"/>
                <a:gd name="T27" fmla="*/ 54 h 160"/>
                <a:gd name="T28" fmla="*/ 129 w 206"/>
                <a:gd name="T29" fmla="*/ 38 h 160"/>
                <a:gd name="T30" fmla="*/ 103 w 206"/>
                <a:gd name="T31" fmla="*/ 34 h 160"/>
                <a:gd name="T32" fmla="*/ 77 w 206"/>
                <a:gd name="T33" fmla="*/ 38 h 160"/>
                <a:gd name="T34" fmla="*/ 54 w 206"/>
                <a:gd name="T35" fmla="*/ 54 h 160"/>
                <a:gd name="T36" fmla="*/ 38 w 206"/>
                <a:gd name="T37" fmla="*/ 77 h 160"/>
                <a:gd name="T38" fmla="*/ 34 w 206"/>
                <a:gd name="T39" fmla="*/ 103 h 160"/>
                <a:gd name="T40" fmla="*/ 36 w 206"/>
                <a:gd name="T41" fmla="*/ 121 h 160"/>
                <a:gd name="T42" fmla="*/ 42 w 206"/>
                <a:gd name="T43" fmla="*/ 137 h 160"/>
                <a:gd name="T44" fmla="*/ 10 w 206"/>
                <a:gd name="T45" fmla="*/ 145 h 160"/>
                <a:gd name="T46" fmla="*/ 2 w 206"/>
                <a:gd name="T47" fmla="*/ 125 h 160"/>
                <a:gd name="T48" fmla="*/ 0 w 206"/>
                <a:gd name="T49" fmla="*/ 103 h 160"/>
                <a:gd name="T50" fmla="*/ 6 w 206"/>
                <a:gd name="T51" fmla="*/ 71 h 160"/>
                <a:gd name="T52" fmla="*/ 20 w 206"/>
                <a:gd name="T53" fmla="*/ 42 h 160"/>
                <a:gd name="T54" fmla="*/ 42 w 206"/>
                <a:gd name="T55" fmla="*/ 20 h 160"/>
                <a:gd name="T56" fmla="*/ 71 w 206"/>
                <a:gd name="T57" fmla="*/ 6 h 160"/>
                <a:gd name="T58" fmla="*/ 103 w 206"/>
                <a:gd name="T5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6" h="160">
                  <a:moveTo>
                    <a:pt x="103" y="0"/>
                  </a:moveTo>
                  <a:lnTo>
                    <a:pt x="135" y="6"/>
                  </a:lnTo>
                  <a:lnTo>
                    <a:pt x="164" y="20"/>
                  </a:lnTo>
                  <a:lnTo>
                    <a:pt x="186" y="42"/>
                  </a:lnTo>
                  <a:lnTo>
                    <a:pt x="200" y="71"/>
                  </a:lnTo>
                  <a:lnTo>
                    <a:pt x="206" y="103"/>
                  </a:lnTo>
                  <a:lnTo>
                    <a:pt x="202" y="133"/>
                  </a:lnTo>
                  <a:lnTo>
                    <a:pt x="190" y="160"/>
                  </a:lnTo>
                  <a:lnTo>
                    <a:pt x="174" y="151"/>
                  </a:lnTo>
                  <a:lnTo>
                    <a:pt x="158" y="145"/>
                  </a:lnTo>
                  <a:lnTo>
                    <a:pt x="170" y="125"/>
                  </a:lnTo>
                  <a:lnTo>
                    <a:pt x="172" y="103"/>
                  </a:lnTo>
                  <a:lnTo>
                    <a:pt x="168" y="77"/>
                  </a:lnTo>
                  <a:lnTo>
                    <a:pt x="152" y="54"/>
                  </a:lnTo>
                  <a:lnTo>
                    <a:pt x="129" y="38"/>
                  </a:lnTo>
                  <a:lnTo>
                    <a:pt x="103" y="34"/>
                  </a:lnTo>
                  <a:lnTo>
                    <a:pt x="77" y="38"/>
                  </a:lnTo>
                  <a:lnTo>
                    <a:pt x="54" y="54"/>
                  </a:lnTo>
                  <a:lnTo>
                    <a:pt x="38" y="77"/>
                  </a:lnTo>
                  <a:lnTo>
                    <a:pt x="34" y="103"/>
                  </a:lnTo>
                  <a:lnTo>
                    <a:pt x="36" y="121"/>
                  </a:lnTo>
                  <a:lnTo>
                    <a:pt x="42" y="137"/>
                  </a:lnTo>
                  <a:lnTo>
                    <a:pt x="10" y="145"/>
                  </a:lnTo>
                  <a:lnTo>
                    <a:pt x="2" y="125"/>
                  </a:lnTo>
                  <a:lnTo>
                    <a:pt x="0" y="103"/>
                  </a:lnTo>
                  <a:lnTo>
                    <a:pt x="6" y="71"/>
                  </a:lnTo>
                  <a:lnTo>
                    <a:pt x="20" y="42"/>
                  </a:lnTo>
                  <a:lnTo>
                    <a:pt x="42" y="20"/>
                  </a:lnTo>
                  <a:lnTo>
                    <a:pt x="71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75"/>
            <p:cNvSpPr>
              <a:spLocks/>
            </p:cNvSpPr>
            <p:nvPr/>
          </p:nvSpPr>
          <p:spPr bwMode="auto">
            <a:xfrm>
              <a:off x="2239788" y="1120068"/>
              <a:ext cx="2677398" cy="2305821"/>
            </a:xfrm>
            <a:custGeom>
              <a:avLst/>
              <a:gdLst>
                <a:gd name="T0" fmla="*/ 220 w 526"/>
                <a:gd name="T1" fmla="*/ 0 h 453"/>
                <a:gd name="T2" fmla="*/ 306 w 526"/>
                <a:gd name="T3" fmla="*/ 0 h 453"/>
                <a:gd name="T4" fmla="*/ 314 w 526"/>
                <a:gd name="T5" fmla="*/ 73 h 453"/>
                <a:gd name="T6" fmla="*/ 338 w 526"/>
                <a:gd name="T7" fmla="*/ 81 h 453"/>
                <a:gd name="T8" fmla="*/ 362 w 526"/>
                <a:gd name="T9" fmla="*/ 93 h 453"/>
                <a:gd name="T10" fmla="*/ 419 w 526"/>
                <a:gd name="T11" fmla="*/ 46 h 453"/>
                <a:gd name="T12" fmla="*/ 480 w 526"/>
                <a:gd name="T13" fmla="*/ 107 h 453"/>
                <a:gd name="T14" fmla="*/ 433 w 526"/>
                <a:gd name="T15" fmla="*/ 164 h 453"/>
                <a:gd name="T16" fmla="*/ 445 w 526"/>
                <a:gd name="T17" fmla="*/ 188 h 453"/>
                <a:gd name="T18" fmla="*/ 453 w 526"/>
                <a:gd name="T19" fmla="*/ 212 h 453"/>
                <a:gd name="T20" fmla="*/ 526 w 526"/>
                <a:gd name="T21" fmla="*/ 220 h 453"/>
                <a:gd name="T22" fmla="*/ 526 w 526"/>
                <a:gd name="T23" fmla="*/ 305 h 453"/>
                <a:gd name="T24" fmla="*/ 453 w 526"/>
                <a:gd name="T25" fmla="*/ 313 h 453"/>
                <a:gd name="T26" fmla="*/ 445 w 526"/>
                <a:gd name="T27" fmla="*/ 338 h 453"/>
                <a:gd name="T28" fmla="*/ 433 w 526"/>
                <a:gd name="T29" fmla="*/ 362 h 453"/>
                <a:gd name="T30" fmla="*/ 480 w 526"/>
                <a:gd name="T31" fmla="*/ 419 h 453"/>
                <a:gd name="T32" fmla="*/ 447 w 526"/>
                <a:gd name="T33" fmla="*/ 453 h 453"/>
                <a:gd name="T34" fmla="*/ 435 w 526"/>
                <a:gd name="T35" fmla="*/ 417 h 453"/>
                <a:gd name="T36" fmla="*/ 417 w 526"/>
                <a:gd name="T37" fmla="*/ 382 h 453"/>
                <a:gd name="T38" fmla="*/ 391 w 526"/>
                <a:gd name="T39" fmla="*/ 352 h 453"/>
                <a:gd name="T40" fmla="*/ 374 w 526"/>
                <a:gd name="T41" fmla="*/ 338 h 453"/>
                <a:gd name="T42" fmla="*/ 391 w 526"/>
                <a:gd name="T43" fmla="*/ 303 h 453"/>
                <a:gd name="T44" fmla="*/ 397 w 526"/>
                <a:gd name="T45" fmla="*/ 263 h 453"/>
                <a:gd name="T46" fmla="*/ 393 w 526"/>
                <a:gd name="T47" fmla="*/ 226 h 453"/>
                <a:gd name="T48" fmla="*/ 378 w 526"/>
                <a:gd name="T49" fmla="*/ 196 h 453"/>
                <a:gd name="T50" fmla="*/ 358 w 526"/>
                <a:gd name="T51" fmla="*/ 168 h 453"/>
                <a:gd name="T52" fmla="*/ 332 w 526"/>
                <a:gd name="T53" fmla="*/ 148 h 453"/>
                <a:gd name="T54" fmla="*/ 299 w 526"/>
                <a:gd name="T55" fmla="*/ 133 h 453"/>
                <a:gd name="T56" fmla="*/ 263 w 526"/>
                <a:gd name="T57" fmla="*/ 129 h 453"/>
                <a:gd name="T58" fmla="*/ 227 w 526"/>
                <a:gd name="T59" fmla="*/ 133 h 453"/>
                <a:gd name="T60" fmla="*/ 196 w 526"/>
                <a:gd name="T61" fmla="*/ 148 h 453"/>
                <a:gd name="T62" fmla="*/ 168 w 526"/>
                <a:gd name="T63" fmla="*/ 168 h 453"/>
                <a:gd name="T64" fmla="*/ 148 w 526"/>
                <a:gd name="T65" fmla="*/ 196 h 453"/>
                <a:gd name="T66" fmla="*/ 133 w 526"/>
                <a:gd name="T67" fmla="*/ 226 h 453"/>
                <a:gd name="T68" fmla="*/ 129 w 526"/>
                <a:gd name="T69" fmla="*/ 263 h 453"/>
                <a:gd name="T70" fmla="*/ 131 w 526"/>
                <a:gd name="T71" fmla="*/ 293 h 453"/>
                <a:gd name="T72" fmla="*/ 142 w 526"/>
                <a:gd name="T73" fmla="*/ 320 h 453"/>
                <a:gd name="T74" fmla="*/ 119 w 526"/>
                <a:gd name="T75" fmla="*/ 334 h 453"/>
                <a:gd name="T76" fmla="*/ 99 w 526"/>
                <a:gd name="T77" fmla="*/ 352 h 453"/>
                <a:gd name="T78" fmla="*/ 93 w 526"/>
                <a:gd name="T79" fmla="*/ 360 h 453"/>
                <a:gd name="T80" fmla="*/ 81 w 526"/>
                <a:gd name="T81" fmla="*/ 338 h 453"/>
                <a:gd name="T82" fmla="*/ 73 w 526"/>
                <a:gd name="T83" fmla="*/ 313 h 453"/>
                <a:gd name="T84" fmla="*/ 0 w 526"/>
                <a:gd name="T85" fmla="*/ 305 h 453"/>
                <a:gd name="T86" fmla="*/ 0 w 526"/>
                <a:gd name="T87" fmla="*/ 220 h 453"/>
                <a:gd name="T88" fmla="*/ 73 w 526"/>
                <a:gd name="T89" fmla="*/ 212 h 453"/>
                <a:gd name="T90" fmla="*/ 81 w 526"/>
                <a:gd name="T91" fmla="*/ 188 h 453"/>
                <a:gd name="T92" fmla="*/ 93 w 526"/>
                <a:gd name="T93" fmla="*/ 164 h 453"/>
                <a:gd name="T94" fmla="*/ 46 w 526"/>
                <a:gd name="T95" fmla="*/ 107 h 453"/>
                <a:gd name="T96" fmla="*/ 107 w 526"/>
                <a:gd name="T97" fmla="*/ 46 h 453"/>
                <a:gd name="T98" fmla="*/ 164 w 526"/>
                <a:gd name="T99" fmla="*/ 93 h 453"/>
                <a:gd name="T100" fmla="*/ 188 w 526"/>
                <a:gd name="T101" fmla="*/ 81 h 453"/>
                <a:gd name="T102" fmla="*/ 212 w 526"/>
                <a:gd name="T103" fmla="*/ 73 h 453"/>
                <a:gd name="T104" fmla="*/ 220 w 526"/>
                <a:gd name="T105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453">
                  <a:moveTo>
                    <a:pt x="220" y="0"/>
                  </a:moveTo>
                  <a:lnTo>
                    <a:pt x="306" y="0"/>
                  </a:lnTo>
                  <a:lnTo>
                    <a:pt x="314" y="73"/>
                  </a:lnTo>
                  <a:lnTo>
                    <a:pt x="338" y="81"/>
                  </a:lnTo>
                  <a:lnTo>
                    <a:pt x="362" y="93"/>
                  </a:lnTo>
                  <a:lnTo>
                    <a:pt x="419" y="46"/>
                  </a:lnTo>
                  <a:lnTo>
                    <a:pt x="480" y="107"/>
                  </a:lnTo>
                  <a:lnTo>
                    <a:pt x="433" y="164"/>
                  </a:lnTo>
                  <a:lnTo>
                    <a:pt x="445" y="188"/>
                  </a:lnTo>
                  <a:lnTo>
                    <a:pt x="453" y="212"/>
                  </a:lnTo>
                  <a:lnTo>
                    <a:pt x="526" y="220"/>
                  </a:lnTo>
                  <a:lnTo>
                    <a:pt x="526" y="305"/>
                  </a:lnTo>
                  <a:lnTo>
                    <a:pt x="453" y="313"/>
                  </a:lnTo>
                  <a:lnTo>
                    <a:pt x="445" y="338"/>
                  </a:lnTo>
                  <a:lnTo>
                    <a:pt x="433" y="362"/>
                  </a:lnTo>
                  <a:lnTo>
                    <a:pt x="480" y="419"/>
                  </a:lnTo>
                  <a:lnTo>
                    <a:pt x="447" y="453"/>
                  </a:lnTo>
                  <a:lnTo>
                    <a:pt x="435" y="417"/>
                  </a:lnTo>
                  <a:lnTo>
                    <a:pt x="417" y="382"/>
                  </a:lnTo>
                  <a:lnTo>
                    <a:pt x="391" y="352"/>
                  </a:lnTo>
                  <a:lnTo>
                    <a:pt x="374" y="338"/>
                  </a:lnTo>
                  <a:lnTo>
                    <a:pt x="391" y="303"/>
                  </a:lnTo>
                  <a:lnTo>
                    <a:pt x="397" y="263"/>
                  </a:lnTo>
                  <a:lnTo>
                    <a:pt x="393" y="226"/>
                  </a:lnTo>
                  <a:lnTo>
                    <a:pt x="378" y="196"/>
                  </a:lnTo>
                  <a:lnTo>
                    <a:pt x="358" y="168"/>
                  </a:lnTo>
                  <a:lnTo>
                    <a:pt x="332" y="148"/>
                  </a:lnTo>
                  <a:lnTo>
                    <a:pt x="299" y="133"/>
                  </a:lnTo>
                  <a:lnTo>
                    <a:pt x="263" y="129"/>
                  </a:lnTo>
                  <a:lnTo>
                    <a:pt x="227" y="133"/>
                  </a:lnTo>
                  <a:lnTo>
                    <a:pt x="196" y="148"/>
                  </a:lnTo>
                  <a:lnTo>
                    <a:pt x="168" y="168"/>
                  </a:lnTo>
                  <a:lnTo>
                    <a:pt x="148" y="196"/>
                  </a:lnTo>
                  <a:lnTo>
                    <a:pt x="133" y="226"/>
                  </a:lnTo>
                  <a:lnTo>
                    <a:pt x="129" y="263"/>
                  </a:lnTo>
                  <a:lnTo>
                    <a:pt x="131" y="293"/>
                  </a:lnTo>
                  <a:lnTo>
                    <a:pt x="142" y="320"/>
                  </a:lnTo>
                  <a:lnTo>
                    <a:pt x="119" y="334"/>
                  </a:lnTo>
                  <a:lnTo>
                    <a:pt x="99" y="352"/>
                  </a:lnTo>
                  <a:lnTo>
                    <a:pt x="93" y="360"/>
                  </a:lnTo>
                  <a:lnTo>
                    <a:pt x="81" y="338"/>
                  </a:lnTo>
                  <a:lnTo>
                    <a:pt x="73" y="313"/>
                  </a:lnTo>
                  <a:lnTo>
                    <a:pt x="0" y="305"/>
                  </a:lnTo>
                  <a:lnTo>
                    <a:pt x="0" y="220"/>
                  </a:lnTo>
                  <a:lnTo>
                    <a:pt x="73" y="212"/>
                  </a:lnTo>
                  <a:lnTo>
                    <a:pt x="81" y="188"/>
                  </a:lnTo>
                  <a:lnTo>
                    <a:pt x="93" y="164"/>
                  </a:lnTo>
                  <a:lnTo>
                    <a:pt x="46" y="107"/>
                  </a:lnTo>
                  <a:lnTo>
                    <a:pt x="107" y="46"/>
                  </a:lnTo>
                  <a:lnTo>
                    <a:pt x="164" y="93"/>
                  </a:lnTo>
                  <a:lnTo>
                    <a:pt x="188" y="81"/>
                  </a:lnTo>
                  <a:lnTo>
                    <a:pt x="212" y="7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76"/>
            <p:cNvSpPr>
              <a:spLocks noEditPoints="1"/>
            </p:cNvSpPr>
            <p:nvPr/>
          </p:nvSpPr>
          <p:spPr bwMode="auto">
            <a:xfrm>
              <a:off x="2432376" y="2600455"/>
              <a:ext cx="2906454" cy="2906454"/>
            </a:xfrm>
            <a:custGeom>
              <a:avLst/>
              <a:gdLst>
                <a:gd name="T0" fmla="*/ 166 w 571"/>
                <a:gd name="T1" fmla="*/ 57 h 571"/>
                <a:gd name="T2" fmla="*/ 97 w 571"/>
                <a:gd name="T3" fmla="*/ 97 h 571"/>
                <a:gd name="T4" fmla="*/ 57 w 571"/>
                <a:gd name="T5" fmla="*/ 166 h 571"/>
                <a:gd name="T6" fmla="*/ 57 w 571"/>
                <a:gd name="T7" fmla="*/ 243 h 571"/>
                <a:gd name="T8" fmla="*/ 97 w 571"/>
                <a:gd name="T9" fmla="*/ 312 h 571"/>
                <a:gd name="T10" fmla="*/ 166 w 571"/>
                <a:gd name="T11" fmla="*/ 352 h 571"/>
                <a:gd name="T12" fmla="*/ 243 w 571"/>
                <a:gd name="T13" fmla="*/ 352 h 571"/>
                <a:gd name="T14" fmla="*/ 314 w 571"/>
                <a:gd name="T15" fmla="*/ 312 h 571"/>
                <a:gd name="T16" fmla="*/ 353 w 571"/>
                <a:gd name="T17" fmla="*/ 243 h 571"/>
                <a:gd name="T18" fmla="*/ 353 w 571"/>
                <a:gd name="T19" fmla="*/ 166 h 571"/>
                <a:gd name="T20" fmla="*/ 314 w 571"/>
                <a:gd name="T21" fmla="*/ 97 h 571"/>
                <a:gd name="T22" fmla="*/ 243 w 571"/>
                <a:gd name="T23" fmla="*/ 57 h 571"/>
                <a:gd name="T24" fmla="*/ 183 w 571"/>
                <a:gd name="T25" fmla="*/ 0 h 571"/>
                <a:gd name="T26" fmla="*/ 272 w 571"/>
                <a:gd name="T27" fmla="*/ 10 h 571"/>
                <a:gd name="T28" fmla="*/ 351 w 571"/>
                <a:gd name="T29" fmla="*/ 59 h 571"/>
                <a:gd name="T30" fmla="*/ 397 w 571"/>
                <a:gd name="T31" fmla="*/ 130 h 571"/>
                <a:gd name="T32" fmla="*/ 411 w 571"/>
                <a:gd name="T33" fmla="*/ 211 h 571"/>
                <a:gd name="T34" fmla="*/ 393 w 571"/>
                <a:gd name="T35" fmla="*/ 292 h 571"/>
                <a:gd name="T36" fmla="*/ 391 w 571"/>
                <a:gd name="T37" fmla="*/ 346 h 571"/>
                <a:gd name="T38" fmla="*/ 401 w 571"/>
                <a:gd name="T39" fmla="*/ 340 h 571"/>
                <a:gd name="T40" fmla="*/ 413 w 571"/>
                <a:gd name="T41" fmla="*/ 342 h 571"/>
                <a:gd name="T42" fmla="*/ 567 w 571"/>
                <a:gd name="T43" fmla="*/ 494 h 571"/>
                <a:gd name="T44" fmla="*/ 571 w 571"/>
                <a:gd name="T45" fmla="*/ 504 h 571"/>
                <a:gd name="T46" fmla="*/ 569 w 571"/>
                <a:gd name="T47" fmla="*/ 518 h 571"/>
                <a:gd name="T48" fmla="*/ 525 w 571"/>
                <a:gd name="T49" fmla="*/ 565 h 571"/>
                <a:gd name="T50" fmla="*/ 512 w 571"/>
                <a:gd name="T51" fmla="*/ 571 h 571"/>
                <a:gd name="T52" fmla="*/ 498 w 571"/>
                <a:gd name="T53" fmla="*/ 571 h 571"/>
                <a:gd name="T54" fmla="*/ 346 w 571"/>
                <a:gd name="T55" fmla="*/ 417 h 571"/>
                <a:gd name="T56" fmla="*/ 340 w 571"/>
                <a:gd name="T57" fmla="*/ 407 h 571"/>
                <a:gd name="T58" fmla="*/ 342 w 571"/>
                <a:gd name="T59" fmla="*/ 395 h 571"/>
                <a:gd name="T60" fmla="*/ 328 w 571"/>
                <a:gd name="T61" fmla="*/ 371 h 571"/>
                <a:gd name="T62" fmla="*/ 251 w 571"/>
                <a:gd name="T63" fmla="*/ 405 h 571"/>
                <a:gd name="T64" fmla="*/ 170 w 571"/>
                <a:gd name="T65" fmla="*/ 407 h 571"/>
                <a:gd name="T66" fmla="*/ 93 w 571"/>
                <a:gd name="T67" fmla="*/ 379 h 571"/>
                <a:gd name="T68" fmla="*/ 31 w 571"/>
                <a:gd name="T69" fmla="*/ 314 h 571"/>
                <a:gd name="T70" fmla="*/ 0 w 571"/>
                <a:gd name="T71" fmla="*/ 227 h 571"/>
                <a:gd name="T72" fmla="*/ 10 w 571"/>
                <a:gd name="T73" fmla="*/ 138 h 571"/>
                <a:gd name="T74" fmla="*/ 59 w 571"/>
                <a:gd name="T75" fmla="*/ 59 h 571"/>
                <a:gd name="T76" fmla="*/ 138 w 571"/>
                <a:gd name="T77" fmla="*/ 1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1" h="571">
                  <a:moveTo>
                    <a:pt x="205" y="53"/>
                  </a:moveTo>
                  <a:lnTo>
                    <a:pt x="166" y="57"/>
                  </a:lnTo>
                  <a:lnTo>
                    <a:pt x="130" y="71"/>
                  </a:lnTo>
                  <a:lnTo>
                    <a:pt x="97" y="97"/>
                  </a:lnTo>
                  <a:lnTo>
                    <a:pt x="73" y="130"/>
                  </a:lnTo>
                  <a:lnTo>
                    <a:pt x="57" y="166"/>
                  </a:lnTo>
                  <a:lnTo>
                    <a:pt x="53" y="205"/>
                  </a:lnTo>
                  <a:lnTo>
                    <a:pt x="57" y="243"/>
                  </a:lnTo>
                  <a:lnTo>
                    <a:pt x="73" y="279"/>
                  </a:lnTo>
                  <a:lnTo>
                    <a:pt x="97" y="312"/>
                  </a:lnTo>
                  <a:lnTo>
                    <a:pt x="130" y="338"/>
                  </a:lnTo>
                  <a:lnTo>
                    <a:pt x="166" y="352"/>
                  </a:lnTo>
                  <a:lnTo>
                    <a:pt x="205" y="358"/>
                  </a:lnTo>
                  <a:lnTo>
                    <a:pt x="243" y="352"/>
                  </a:lnTo>
                  <a:lnTo>
                    <a:pt x="282" y="338"/>
                  </a:lnTo>
                  <a:lnTo>
                    <a:pt x="314" y="312"/>
                  </a:lnTo>
                  <a:lnTo>
                    <a:pt x="338" y="279"/>
                  </a:lnTo>
                  <a:lnTo>
                    <a:pt x="353" y="243"/>
                  </a:lnTo>
                  <a:lnTo>
                    <a:pt x="359" y="205"/>
                  </a:lnTo>
                  <a:lnTo>
                    <a:pt x="353" y="166"/>
                  </a:lnTo>
                  <a:lnTo>
                    <a:pt x="338" y="130"/>
                  </a:lnTo>
                  <a:lnTo>
                    <a:pt x="314" y="97"/>
                  </a:lnTo>
                  <a:lnTo>
                    <a:pt x="282" y="71"/>
                  </a:lnTo>
                  <a:lnTo>
                    <a:pt x="243" y="57"/>
                  </a:lnTo>
                  <a:lnTo>
                    <a:pt x="205" y="53"/>
                  </a:lnTo>
                  <a:close/>
                  <a:moveTo>
                    <a:pt x="183" y="0"/>
                  </a:moveTo>
                  <a:lnTo>
                    <a:pt x="227" y="0"/>
                  </a:lnTo>
                  <a:lnTo>
                    <a:pt x="272" y="10"/>
                  </a:lnTo>
                  <a:lnTo>
                    <a:pt x="314" y="29"/>
                  </a:lnTo>
                  <a:lnTo>
                    <a:pt x="351" y="59"/>
                  </a:lnTo>
                  <a:lnTo>
                    <a:pt x="379" y="93"/>
                  </a:lnTo>
                  <a:lnTo>
                    <a:pt x="397" y="130"/>
                  </a:lnTo>
                  <a:lnTo>
                    <a:pt x="409" y="170"/>
                  </a:lnTo>
                  <a:lnTo>
                    <a:pt x="411" y="211"/>
                  </a:lnTo>
                  <a:lnTo>
                    <a:pt x="405" y="251"/>
                  </a:lnTo>
                  <a:lnTo>
                    <a:pt x="393" y="292"/>
                  </a:lnTo>
                  <a:lnTo>
                    <a:pt x="371" y="328"/>
                  </a:lnTo>
                  <a:lnTo>
                    <a:pt x="391" y="346"/>
                  </a:lnTo>
                  <a:lnTo>
                    <a:pt x="395" y="342"/>
                  </a:lnTo>
                  <a:lnTo>
                    <a:pt x="401" y="340"/>
                  </a:lnTo>
                  <a:lnTo>
                    <a:pt x="407" y="340"/>
                  </a:lnTo>
                  <a:lnTo>
                    <a:pt x="413" y="342"/>
                  </a:lnTo>
                  <a:lnTo>
                    <a:pt x="419" y="344"/>
                  </a:lnTo>
                  <a:lnTo>
                    <a:pt x="567" y="494"/>
                  </a:lnTo>
                  <a:lnTo>
                    <a:pt x="571" y="498"/>
                  </a:lnTo>
                  <a:lnTo>
                    <a:pt x="571" y="504"/>
                  </a:lnTo>
                  <a:lnTo>
                    <a:pt x="571" y="510"/>
                  </a:lnTo>
                  <a:lnTo>
                    <a:pt x="569" y="518"/>
                  </a:lnTo>
                  <a:lnTo>
                    <a:pt x="565" y="522"/>
                  </a:lnTo>
                  <a:lnTo>
                    <a:pt x="525" y="565"/>
                  </a:lnTo>
                  <a:lnTo>
                    <a:pt x="519" y="569"/>
                  </a:lnTo>
                  <a:lnTo>
                    <a:pt x="512" y="571"/>
                  </a:lnTo>
                  <a:lnTo>
                    <a:pt x="504" y="571"/>
                  </a:lnTo>
                  <a:lnTo>
                    <a:pt x="498" y="571"/>
                  </a:lnTo>
                  <a:lnTo>
                    <a:pt x="494" y="567"/>
                  </a:lnTo>
                  <a:lnTo>
                    <a:pt x="346" y="417"/>
                  </a:lnTo>
                  <a:lnTo>
                    <a:pt x="342" y="413"/>
                  </a:lnTo>
                  <a:lnTo>
                    <a:pt x="340" y="407"/>
                  </a:lnTo>
                  <a:lnTo>
                    <a:pt x="340" y="401"/>
                  </a:lnTo>
                  <a:lnTo>
                    <a:pt x="342" y="395"/>
                  </a:lnTo>
                  <a:lnTo>
                    <a:pt x="346" y="389"/>
                  </a:lnTo>
                  <a:lnTo>
                    <a:pt x="328" y="371"/>
                  </a:lnTo>
                  <a:lnTo>
                    <a:pt x="292" y="393"/>
                  </a:lnTo>
                  <a:lnTo>
                    <a:pt x="251" y="405"/>
                  </a:lnTo>
                  <a:lnTo>
                    <a:pt x="211" y="411"/>
                  </a:lnTo>
                  <a:lnTo>
                    <a:pt x="170" y="407"/>
                  </a:lnTo>
                  <a:lnTo>
                    <a:pt x="130" y="397"/>
                  </a:lnTo>
                  <a:lnTo>
                    <a:pt x="93" y="379"/>
                  </a:lnTo>
                  <a:lnTo>
                    <a:pt x="59" y="350"/>
                  </a:lnTo>
                  <a:lnTo>
                    <a:pt x="31" y="314"/>
                  </a:lnTo>
                  <a:lnTo>
                    <a:pt x="10" y="271"/>
                  </a:lnTo>
                  <a:lnTo>
                    <a:pt x="0" y="227"/>
                  </a:lnTo>
                  <a:lnTo>
                    <a:pt x="0" y="182"/>
                  </a:lnTo>
                  <a:lnTo>
                    <a:pt x="10" y="138"/>
                  </a:lnTo>
                  <a:lnTo>
                    <a:pt x="31" y="95"/>
                  </a:lnTo>
                  <a:lnTo>
                    <a:pt x="59" y="59"/>
                  </a:lnTo>
                  <a:lnTo>
                    <a:pt x="97" y="29"/>
                  </a:lnTo>
                  <a:lnTo>
                    <a:pt x="138" y="1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975474" y="2735327"/>
            <a:ext cx="1573946" cy="1872080"/>
            <a:chOff x="7803112" y="1068004"/>
            <a:chExt cx="1573946" cy="1872080"/>
          </a:xfrm>
        </p:grpSpPr>
        <p:grpSp>
          <p:nvGrpSpPr>
            <p:cNvPr id="42" name="그룹 37"/>
            <p:cNvGrpSpPr/>
            <p:nvPr/>
          </p:nvGrpSpPr>
          <p:grpSpPr>
            <a:xfrm>
              <a:off x="7803112" y="1068004"/>
              <a:ext cx="1573946" cy="1872079"/>
              <a:chOff x="5814306" y="4281594"/>
              <a:chExt cx="1573946" cy="1872079"/>
            </a:xfrm>
          </p:grpSpPr>
          <p:sp>
            <p:nvSpPr>
              <p:cNvPr id="47" name="육각형 46"/>
              <p:cNvSpPr/>
              <p:nvPr/>
            </p:nvSpPr>
            <p:spPr>
              <a:xfrm rot="16200000">
                <a:off x="5665239" y="4430661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0087DA"/>
              </a:solidFill>
              <a:ln w="603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5889800" y="4847297"/>
                <a:ext cx="142295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400" dirty="0" smtClean="0"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텍스트</a:t>
                </a:r>
                <a:endParaRPr lang="en-US" altLang="ko-KR" sz="2400" dirty="0" smtClean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  <a:p>
                <a:pPr algn="ctr"/>
                <a:r>
                  <a:rPr lang="en-US" altLang="ko-KR" sz="2400" dirty="0"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o</a:t>
                </a:r>
                <a:r>
                  <a:rPr lang="en-US" altLang="ko-KR" sz="2400" dirty="0" smtClean="0"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r </a:t>
                </a:r>
                <a:r>
                  <a:rPr lang="ko-KR" altLang="en-US" sz="2400" dirty="0" smtClean="0"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아이콘</a:t>
                </a:r>
                <a:endParaRPr lang="en-US" altLang="ko-KR" sz="2400" dirty="0" smtClean="0"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43" name="이등변 삼각형 42"/>
            <p:cNvSpPr/>
            <p:nvPr/>
          </p:nvSpPr>
          <p:spPr>
            <a:xfrm rot="16200000">
              <a:off x="8505252" y="1607038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44" name="직선 연결선 43"/>
            <p:cNvCxnSpPr>
              <a:stCxn id="47" idx="5"/>
              <a:endCxn id="47" idx="2"/>
            </p:cNvCxnSpPr>
            <p:nvPr/>
          </p:nvCxnSpPr>
          <p:spPr>
            <a:xfrm>
              <a:off x="7803112" y="1528148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>
              <a:stCxn id="47" idx="1"/>
              <a:endCxn id="47" idx="4"/>
            </p:cNvCxnSpPr>
            <p:nvPr/>
          </p:nvCxnSpPr>
          <p:spPr>
            <a:xfrm flipH="1">
              <a:off x="7803112" y="1528147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8589003" y="1068004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그룹 48"/>
          <p:cNvGrpSpPr/>
          <p:nvPr/>
        </p:nvGrpSpPr>
        <p:grpSpPr>
          <a:xfrm>
            <a:off x="503154" y="497841"/>
            <a:ext cx="5074294" cy="637853"/>
            <a:chOff x="3551359" y="1637456"/>
            <a:chExt cx="6321347" cy="811681"/>
          </a:xfrm>
        </p:grpSpPr>
        <p:sp>
          <p:nvSpPr>
            <p:cNvPr id="50" name="톱니 모양의 오른쪽 화살표 49"/>
            <p:cNvSpPr/>
            <p:nvPr/>
          </p:nvSpPr>
          <p:spPr>
            <a:xfrm>
              <a:off x="3551359" y="1893861"/>
              <a:ext cx="1266864" cy="547255"/>
            </a:xfrm>
            <a:prstGeom prst="notchedRightArrow">
              <a:avLst>
                <a:gd name="adj1" fmla="val 100000"/>
                <a:gd name="adj2" fmla="val 39444"/>
              </a:avLst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1" name="순서도: 데이터 50"/>
            <p:cNvSpPr/>
            <p:nvPr/>
          </p:nvSpPr>
          <p:spPr>
            <a:xfrm flipH="1">
              <a:off x="4045476" y="2287264"/>
              <a:ext cx="869512" cy="161873"/>
            </a:xfrm>
            <a:prstGeom prst="flowChartInputOutpu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2" name="톱니 모양의 오른쪽 화살표 51"/>
            <p:cNvSpPr/>
            <p:nvPr/>
          </p:nvSpPr>
          <p:spPr>
            <a:xfrm flipH="1">
              <a:off x="8597453" y="1893861"/>
              <a:ext cx="1275253" cy="547256"/>
            </a:xfrm>
            <a:prstGeom prst="notchedRightArrow">
              <a:avLst>
                <a:gd name="adj1" fmla="val 100000"/>
                <a:gd name="adj2" fmla="val 39444"/>
              </a:avLst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3" name="순서도: 데이터 52"/>
            <p:cNvSpPr/>
            <p:nvPr/>
          </p:nvSpPr>
          <p:spPr>
            <a:xfrm>
              <a:off x="8400304" y="2277946"/>
              <a:ext cx="892712" cy="163170"/>
            </a:xfrm>
            <a:prstGeom prst="flowChartInputOutpu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4045476" y="1637456"/>
              <a:ext cx="5252714" cy="6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5867780" y="1643380"/>
              <a:ext cx="1661867" cy="587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b="1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사용 소스</a:t>
              </a:r>
              <a:endPara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sp>
        <p:nvSpPr>
          <p:cNvPr id="57" name="육각형 56"/>
          <p:cNvSpPr/>
          <p:nvPr/>
        </p:nvSpPr>
        <p:spPr>
          <a:xfrm rot="16200000">
            <a:off x="2732359" y="2368027"/>
            <a:ext cx="1371444" cy="1153037"/>
          </a:xfrm>
          <a:prstGeom prst="hexagon">
            <a:avLst>
              <a:gd name="adj" fmla="val 29235"/>
              <a:gd name="vf" fmla="val 115470"/>
            </a:avLst>
          </a:prstGeom>
          <a:solidFill>
            <a:schemeClr val="tx1">
              <a:lumMod val="65000"/>
            </a:schemeClr>
          </a:solidFill>
          <a:ln w="635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7893790" y="816768"/>
            <a:ext cx="1689259" cy="1480564"/>
            <a:chOff x="4225180" y="5681434"/>
            <a:chExt cx="681038" cy="596901"/>
          </a:xfrm>
          <a:solidFill>
            <a:schemeClr val="tx1">
              <a:alpha val="69000"/>
            </a:schemeClr>
          </a:solidFill>
        </p:grpSpPr>
        <p:sp>
          <p:nvSpPr>
            <p:cNvPr id="59" name="Rectangle 243"/>
            <p:cNvSpPr>
              <a:spLocks noChangeArrowheads="1"/>
            </p:cNvSpPr>
            <p:nvPr/>
          </p:nvSpPr>
          <p:spPr bwMode="auto">
            <a:xfrm>
              <a:off x="4225180" y="6225947"/>
              <a:ext cx="681038" cy="523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Rectangle 244"/>
            <p:cNvSpPr>
              <a:spLocks noChangeArrowheads="1"/>
            </p:cNvSpPr>
            <p:nvPr/>
          </p:nvSpPr>
          <p:spPr bwMode="auto">
            <a:xfrm>
              <a:off x="4241055" y="6038622"/>
              <a:ext cx="69850" cy="173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Rectangle 245"/>
            <p:cNvSpPr>
              <a:spLocks noChangeArrowheads="1"/>
            </p:cNvSpPr>
            <p:nvPr/>
          </p:nvSpPr>
          <p:spPr bwMode="auto">
            <a:xfrm>
              <a:off x="4356942" y="6086247"/>
              <a:ext cx="69850" cy="1254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Rectangle 246"/>
            <p:cNvSpPr>
              <a:spLocks noChangeArrowheads="1"/>
            </p:cNvSpPr>
            <p:nvPr/>
          </p:nvSpPr>
          <p:spPr bwMode="auto">
            <a:xfrm>
              <a:off x="4472830" y="6010047"/>
              <a:ext cx="69850" cy="201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Rectangle 247"/>
            <p:cNvSpPr>
              <a:spLocks noChangeArrowheads="1"/>
            </p:cNvSpPr>
            <p:nvPr/>
          </p:nvSpPr>
          <p:spPr bwMode="auto">
            <a:xfrm>
              <a:off x="4587130" y="5867172"/>
              <a:ext cx="69850" cy="3444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Rectangle 248"/>
            <p:cNvSpPr>
              <a:spLocks noChangeArrowheads="1"/>
            </p:cNvSpPr>
            <p:nvPr/>
          </p:nvSpPr>
          <p:spPr bwMode="auto">
            <a:xfrm>
              <a:off x="4703017" y="5779859"/>
              <a:ext cx="69850" cy="4318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Rectangle 249"/>
            <p:cNvSpPr>
              <a:spLocks noChangeArrowheads="1"/>
            </p:cNvSpPr>
            <p:nvPr/>
          </p:nvSpPr>
          <p:spPr bwMode="auto">
            <a:xfrm>
              <a:off x="4818905" y="5832247"/>
              <a:ext cx="69850" cy="3794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250"/>
            <p:cNvSpPr>
              <a:spLocks/>
            </p:cNvSpPr>
            <p:nvPr/>
          </p:nvSpPr>
          <p:spPr bwMode="auto">
            <a:xfrm>
              <a:off x="4241055" y="5681434"/>
              <a:ext cx="647700" cy="387350"/>
            </a:xfrm>
            <a:custGeom>
              <a:avLst/>
              <a:gdLst>
                <a:gd name="T0" fmla="*/ 320 w 408"/>
                <a:gd name="T1" fmla="*/ 2 h 244"/>
                <a:gd name="T2" fmla="*/ 331 w 408"/>
                <a:gd name="T3" fmla="*/ 9 h 244"/>
                <a:gd name="T4" fmla="*/ 335 w 408"/>
                <a:gd name="T5" fmla="*/ 22 h 244"/>
                <a:gd name="T6" fmla="*/ 370 w 408"/>
                <a:gd name="T7" fmla="*/ 38 h 244"/>
                <a:gd name="T8" fmla="*/ 379 w 408"/>
                <a:gd name="T9" fmla="*/ 33 h 244"/>
                <a:gd name="T10" fmla="*/ 394 w 408"/>
                <a:gd name="T11" fmla="*/ 33 h 244"/>
                <a:gd name="T12" fmla="*/ 403 w 408"/>
                <a:gd name="T13" fmla="*/ 40 h 244"/>
                <a:gd name="T14" fmla="*/ 408 w 408"/>
                <a:gd name="T15" fmla="*/ 53 h 244"/>
                <a:gd name="T16" fmla="*/ 403 w 408"/>
                <a:gd name="T17" fmla="*/ 66 h 244"/>
                <a:gd name="T18" fmla="*/ 394 w 408"/>
                <a:gd name="T19" fmla="*/ 73 h 244"/>
                <a:gd name="T20" fmla="*/ 379 w 408"/>
                <a:gd name="T21" fmla="*/ 73 h 244"/>
                <a:gd name="T22" fmla="*/ 368 w 408"/>
                <a:gd name="T23" fmla="*/ 66 h 244"/>
                <a:gd name="T24" fmla="*/ 364 w 408"/>
                <a:gd name="T25" fmla="*/ 53 h 244"/>
                <a:gd name="T26" fmla="*/ 330 w 408"/>
                <a:gd name="T27" fmla="*/ 36 h 244"/>
                <a:gd name="T28" fmla="*/ 320 w 408"/>
                <a:gd name="T29" fmla="*/ 44 h 244"/>
                <a:gd name="T30" fmla="*/ 308 w 408"/>
                <a:gd name="T31" fmla="*/ 44 h 244"/>
                <a:gd name="T32" fmla="*/ 298 w 408"/>
                <a:gd name="T33" fmla="*/ 38 h 244"/>
                <a:gd name="T34" fmla="*/ 262 w 408"/>
                <a:gd name="T35" fmla="*/ 62 h 244"/>
                <a:gd name="T36" fmla="*/ 258 w 408"/>
                <a:gd name="T37" fmla="*/ 75 h 244"/>
                <a:gd name="T38" fmla="*/ 247 w 408"/>
                <a:gd name="T39" fmla="*/ 84 h 244"/>
                <a:gd name="T40" fmla="*/ 232 w 408"/>
                <a:gd name="T41" fmla="*/ 82 h 244"/>
                <a:gd name="T42" fmla="*/ 188 w 408"/>
                <a:gd name="T43" fmla="*/ 157 h 244"/>
                <a:gd name="T44" fmla="*/ 188 w 408"/>
                <a:gd name="T45" fmla="*/ 172 h 244"/>
                <a:gd name="T46" fmla="*/ 181 w 408"/>
                <a:gd name="T47" fmla="*/ 183 h 244"/>
                <a:gd name="T48" fmla="*/ 168 w 408"/>
                <a:gd name="T49" fmla="*/ 187 h 244"/>
                <a:gd name="T50" fmla="*/ 155 w 408"/>
                <a:gd name="T51" fmla="*/ 183 h 244"/>
                <a:gd name="T52" fmla="*/ 117 w 408"/>
                <a:gd name="T53" fmla="*/ 222 h 244"/>
                <a:gd name="T54" fmla="*/ 113 w 408"/>
                <a:gd name="T55" fmla="*/ 235 h 244"/>
                <a:gd name="T56" fmla="*/ 102 w 408"/>
                <a:gd name="T57" fmla="*/ 242 h 244"/>
                <a:gd name="T58" fmla="*/ 88 w 408"/>
                <a:gd name="T59" fmla="*/ 242 h 244"/>
                <a:gd name="T60" fmla="*/ 77 w 408"/>
                <a:gd name="T61" fmla="*/ 235 h 244"/>
                <a:gd name="T62" fmla="*/ 73 w 408"/>
                <a:gd name="T63" fmla="*/ 222 h 244"/>
                <a:gd name="T64" fmla="*/ 38 w 408"/>
                <a:gd name="T65" fmla="*/ 201 h 244"/>
                <a:gd name="T66" fmla="*/ 27 w 408"/>
                <a:gd name="T67" fmla="*/ 207 h 244"/>
                <a:gd name="T68" fmla="*/ 16 w 408"/>
                <a:gd name="T69" fmla="*/ 207 h 244"/>
                <a:gd name="T70" fmla="*/ 5 w 408"/>
                <a:gd name="T71" fmla="*/ 200 h 244"/>
                <a:gd name="T72" fmla="*/ 0 w 408"/>
                <a:gd name="T73" fmla="*/ 187 h 244"/>
                <a:gd name="T74" fmla="*/ 5 w 408"/>
                <a:gd name="T75" fmla="*/ 174 h 244"/>
                <a:gd name="T76" fmla="*/ 16 w 408"/>
                <a:gd name="T77" fmla="*/ 167 h 244"/>
                <a:gd name="T78" fmla="*/ 29 w 408"/>
                <a:gd name="T79" fmla="*/ 167 h 244"/>
                <a:gd name="T80" fmla="*/ 40 w 408"/>
                <a:gd name="T81" fmla="*/ 174 h 244"/>
                <a:gd name="T82" fmla="*/ 44 w 408"/>
                <a:gd name="T83" fmla="*/ 187 h 244"/>
                <a:gd name="T84" fmla="*/ 77 w 408"/>
                <a:gd name="T85" fmla="*/ 209 h 244"/>
                <a:gd name="T86" fmla="*/ 88 w 408"/>
                <a:gd name="T87" fmla="*/ 201 h 244"/>
                <a:gd name="T88" fmla="*/ 100 w 408"/>
                <a:gd name="T89" fmla="*/ 200 h 244"/>
                <a:gd name="T90" fmla="*/ 110 w 408"/>
                <a:gd name="T91" fmla="*/ 205 h 244"/>
                <a:gd name="T92" fmla="*/ 146 w 408"/>
                <a:gd name="T93" fmla="*/ 168 h 244"/>
                <a:gd name="T94" fmla="*/ 146 w 408"/>
                <a:gd name="T95" fmla="*/ 157 h 244"/>
                <a:gd name="T96" fmla="*/ 155 w 408"/>
                <a:gd name="T97" fmla="*/ 146 h 244"/>
                <a:gd name="T98" fmla="*/ 168 w 408"/>
                <a:gd name="T99" fmla="*/ 143 h 244"/>
                <a:gd name="T100" fmla="*/ 223 w 408"/>
                <a:gd name="T101" fmla="*/ 77 h 244"/>
                <a:gd name="T102" fmla="*/ 218 w 408"/>
                <a:gd name="T103" fmla="*/ 62 h 244"/>
                <a:gd name="T104" fmla="*/ 223 w 408"/>
                <a:gd name="T105" fmla="*/ 49 h 244"/>
                <a:gd name="T106" fmla="*/ 234 w 408"/>
                <a:gd name="T107" fmla="*/ 42 h 244"/>
                <a:gd name="T108" fmla="*/ 247 w 408"/>
                <a:gd name="T109" fmla="*/ 42 h 244"/>
                <a:gd name="T110" fmla="*/ 256 w 408"/>
                <a:gd name="T111" fmla="*/ 47 h 244"/>
                <a:gd name="T112" fmla="*/ 291 w 408"/>
                <a:gd name="T113" fmla="*/ 22 h 244"/>
                <a:gd name="T114" fmla="*/ 295 w 408"/>
                <a:gd name="T115" fmla="*/ 9 h 244"/>
                <a:gd name="T116" fmla="*/ 306 w 408"/>
                <a:gd name="T117" fmla="*/ 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8" h="244">
                  <a:moveTo>
                    <a:pt x="313" y="0"/>
                  </a:moveTo>
                  <a:lnTo>
                    <a:pt x="320" y="2"/>
                  </a:lnTo>
                  <a:lnTo>
                    <a:pt x="326" y="5"/>
                  </a:lnTo>
                  <a:lnTo>
                    <a:pt x="331" y="9"/>
                  </a:lnTo>
                  <a:lnTo>
                    <a:pt x="333" y="14"/>
                  </a:lnTo>
                  <a:lnTo>
                    <a:pt x="335" y="22"/>
                  </a:lnTo>
                  <a:lnTo>
                    <a:pt x="335" y="25"/>
                  </a:lnTo>
                  <a:lnTo>
                    <a:pt x="370" y="38"/>
                  </a:lnTo>
                  <a:lnTo>
                    <a:pt x="374" y="35"/>
                  </a:lnTo>
                  <a:lnTo>
                    <a:pt x="379" y="33"/>
                  </a:lnTo>
                  <a:lnTo>
                    <a:pt x="386" y="31"/>
                  </a:lnTo>
                  <a:lnTo>
                    <a:pt x="394" y="33"/>
                  </a:lnTo>
                  <a:lnTo>
                    <a:pt x="399" y="35"/>
                  </a:lnTo>
                  <a:lnTo>
                    <a:pt x="403" y="40"/>
                  </a:lnTo>
                  <a:lnTo>
                    <a:pt x="407" y="46"/>
                  </a:lnTo>
                  <a:lnTo>
                    <a:pt x="408" y="53"/>
                  </a:lnTo>
                  <a:lnTo>
                    <a:pt x="407" y="60"/>
                  </a:lnTo>
                  <a:lnTo>
                    <a:pt x="403" y="66"/>
                  </a:lnTo>
                  <a:lnTo>
                    <a:pt x="399" y="71"/>
                  </a:lnTo>
                  <a:lnTo>
                    <a:pt x="394" y="73"/>
                  </a:lnTo>
                  <a:lnTo>
                    <a:pt x="386" y="75"/>
                  </a:lnTo>
                  <a:lnTo>
                    <a:pt x="379" y="73"/>
                  </a:lnTo>
                  <a:lnTo>
                    <a:pt x="374" y="71"/>
                  </a:lnTo>
                  <a:lnTo>
                    <a:pt x="368" y="66"/>
                  </a:lnTo>
                  <a:lnTo>
                    <a:pt x="364" y="60"/>
                  </a:lnTo>
                  <a:lnTo>
                    <a:pt x="364" y="53"/>
                  </a:lnTo>
                  <a:lnTo>
                    <a:pt x="364" y="51"/>
                  </a:lnTo>
                  <a:lnTo>
                    <a:pt x="330" y="36"/>
                  </a:lnTo>
                  <a:lnTo>
                    <a:pt x="326" y="40"/>
                  </a:lnTo>
                  <a:lnTo>
                    <a:pt x="320" y="44"/>
                  </a:lnTo>
                  <a:lnTo>
                    <a:pt x="313" y="44"/>
                  </a:lnTo>
                  <a:lnTo>
                    <a:pt x="308" y="44"/>
                  </a:lnTo>
                  <a:lnTo>
                    <a:pt x="302" y="42"/>
                  </a:lnTo>
                  <a:lnTo>
                    <a:pt x="298" y="38"/>
                  </a:lnTo>
                  <a:lnTo>
                    <a:pt x="262" y="58"/>
                  </a:lnTo>
                  <a:lnTo>
                    <a:pt x="262" y="62"/>
                  </a:lnTo>
                  <a:lnTo>
                    <a:pt x="262" y="69"/>
                  </a:lnTo>
                  <a:lnTo>
                    <a:pt x="258" y="75"/>
                  </a:lnTo>
                  <a:lnTo>
                    <a:pt x="253" y="80"/>
                  </a:lnTo>
                  <a:lnTo>
                    <a:pt x="247" y="84"/>
                  </a:lnTo>
                  <a:lnTo>
                    <a:pt x="240" y="84"/>
                  </a:lnTo>
                  <a:lnTo>
                    <a:pt x="232" y="82"/>
                  </a:lnTo>
                  <a:lnTo>
                    <a:pt x="185" y="152"/>
                  </a:lnTo>
                  <a:lnTo>
                    <a:pt x="188" y="157"/>
                  </a:lnTo>
                  <a:lnTo>
                    <a:pt x="190" y="165"/>
                  </a:lnTo>
                  <a:lnTo>
                    <a:pt x="188" y="172"/>
                  </a:lnTo>
                  <a:lnTo>
                    <a:pt x="185" y="178"/>
                  </a:lnTo>
                  <a:lnTo>
                    <a:pt x="181" y="183"/>
                  </a:lnTo>
                  <a:lnTo>
                    <a:pt x="174" y="185"/>
                  </a:lnTo>
                  <a:lnTo>
                    <a:pt x="168" y="187"/>
                  </a:lnTo>
                  <a:lnTo>
                    <a:pt x="161" y="185"/>
                  </a:lnTo>
                  <a:lnTo>
                    <a:pt x="155" y="183"/>
                  </a:lnTo>
                  <a:lnTo>
                    <a:pt x="117" y="216"/>
                  </a:lnTo>
                  <a:lnTo>
                    <a:pt x="117" y="222"/>
                  </a:lnTo>
                  <a:lnTo>
                    <a:pt x="115" y="229"/>
                  </a:lnTo>
                  <a:lnTo>
                    <a:pt x="113" y="235"/>
                  </a:lnTo>
                  <a:lnTo>
                    <a:pt x="108" y="238"/>
                  </a:lnTo>
                  <a:lnTo>
                    <a:pt x="102" y="242"/>
                  </a:lnTo>
                  <a:lnTo>
                    <a:pt x="95" y="244"/>
                  </a:lnTo>
                  <a:lnTo>
                    <a:pt x="88" y="242"/>
                  </a:lnTo>
                  <a:lnTo>
                    <a:pt x="82" y="238"/>
                  </a:lnTo>
                  <a:lnTo>
                    <a:pt x="77" y="235"/>
                  </a:lnTo>
                  <a:lnTo>
                    <a:pt x="75" y="229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38" y="201"/>
                  </a:lnTo>
                  <a:lnTo>
                    <a:pt x="33" y="205"/>
                  </a:lnTo>
                  <a:lnTo>
                    <a:pt x="27" y="207"/>
                  </a:lnTo>
                  <a:lnTo>
                    <a:pt x="22" y="209"/>
                  </a:lnTo>
                  <a:lnTo>
                    <a:pt x="16" y="207"/>
                  </a:lnTo>
                  <a:lnTo>
                    <a:pt x="9" y="205"/>
                  </a:lnTo>
                  <a:lnTo>
                    <a:pt x="5" y="200"/>
                  </a:lnTo>
                  <a:lnTo>
                    <a:pt x="1" y="194"/>
                  </a:lnTo>
                  <a:lnTo>
                    <a:pt x="0" y="187"/>
                  </a:lnTo>
                  <a:lnTo>
                    <a:pt x="1" y="179"/>
                  </a:lnTo>
                  <a:lnTo>
                    <a:pt x="5" y="174"/>
                  </a:lnTo>
                  <a:lnTo>
                    <a:pt x="9" y="168"/>
                  </a:lnTo>
                  <a:lnTo>
                    <a:pt x="16" y="167"/>
                  </a:lnTo>
                  <a:lnTo>
                    <a:pt x="22" y="165"/>
                  </a:lnTo>
                  <a:lnTo>
                    <a:pt x="29" y="167"/>
                  </a:lnTo>
                  <a:lnTo>
                    <a:pt x="34" y="168"/>
                  </a:lnTo>
                  <a:lnTo>
                    <a:pt x="40" y="174"/>
                  </a:lnTo>
                  <a:lnTo>
                    <a:pt x="44" y="179"/>
                  </a:lnTo>
                  <a:lnTo>
                    <a:pt x="44" y="187"/>
                  </a:lnTo>
                  <a:lnTo>
                    <a:pt x="44" y="192"/>
                  </a:lnTo>
                  <a:lnTo>
                    <a:pt x="77" y="209"/>
                  </a:lnTo>
                  <a:lnTo>
                    <a:pt x="82" y="203"/>
                  </a:lnTo>
                  <a:lnTo>
                    <a:pt x="88" y="201"/>
                  </a:lnTo>
                  <a:lnTo>
                    <a:pt x="95" y="200"/>
                  </a:lnTo>
                  <a:lnTo>
                    <a:pt x="100" y="200"/>
                  </a:lnTo>
                  <a:lnTo>
                    <a:pt x="106" y="201"/>
                  </a:lnTo>
                  <a:lnTo>
                    <a:pt x="110" y="205"/>
                  </a:lnTo>
                  <a:lnTo>
                    <a:pt x="148" y="174"/>
                  </a:lnTo>
                  <a:lnTo>
                    <a:pt x="146" y="168"/>
                  </a:lnTo>
                  <a:lnTo>
                    <a:pt x="146" y="165"/>
                  </a:lnTo>
                  <a:lnTo>
                    <a:pt x="146" y="157"/>
                  </a:lnTo>
                  <a:lnTo>
                    <a:pt x="150" y="152"/>
                  </a:lnTo>
                  <a:lnTo>
                    <a:pt x="155" y="146"/>
                  </a:lnTo>
                  <a:lnTo>
                    <a:pt x="161" y="145"/>
                  </a:lnTo>
                  <a:lnTo>
                    <a:pt x="168" y="143"/>
                  </a:lnTo>
                  <a:lnTo>
                    <a:pt x="176" y="145"/>
                  </a:lnTo>
                  <a:lnTo>
                    <a:pt x="223" y="77"/>
                  </a:lnTo>
                  <a:lnTo>
                    <a:pt x="220" y="69"/>
                  </a:lnTo>
                  <a:lnTo>
                    <a:pt x="218" y="62"/>
                  </a:lnTo>
                  <a:lnTo>
                    <a:pt x="220" y="55"/>
                  </a:lnTo>
                  <a:lnTo>
                    <a:pt x="223" y="49"/>
                  </a:lnTo>
                  <a:lnTo>
                    <a:pt x="227" y="46"/>
                  </a:lnTo>
                  <a:lnTo>
                    <a:pt x="234" y="42"/>
                  </a:lnTo>
                  <a:lnTo>
                    <a:pt x="240" y="40"/>
                  </a:lnTo>
                  <a:lnTo>
                    <a:pt x="247" y="42"/>
                  </a:lnTo>
                  <a:lnTo>
                    <a:pt x="251" y="44"/>
                  </a:lnTo>
                  <a:lnTo>
                    <a:pt x="256" y="47"/>
                  </a:lnTo>
                  <a:lnTo>
                    <a:pt x="291" y="27"/>
                  </a:lnTo>
                  <a:lnTo>
                    <a:pt x="291" y="22"/>
                  </a:lnTo>
                  <a:lnTo>
                    <a:pt x="293" y="14"/>
                  </a:lnTo>
                  <a:lnTo>
                    <a:pt x="295" y="9"/>
                  </a:lnTo>
                  <a:lnTo>
                    <a:pt x="300" y="5"/>
                  </a:lnTo>
                  <a:lnTo>
                    <a:pt x="306" y="2"/>
                  </a:lnTo>
                  <a:lnTo>
                    <a:pt x="3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5877285" y="689429"/>
            <a:ext cx="1701278" cy="1693456"/>
            <a:chOff x="661011" y="1808796"/>
            <a:chExt cx="4836405" cy="4814168"/>
          </a:xfrm>
          <a:solidFill>
            <a:schemeClr val="tx1">
              <a:alpha val="69000"/>
            </a:schemeClr>
          </a:solidFill>
        </p:grpSpPr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661011" y="6322770"/>
              <a:ext cx="4836405" cy="30019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62"/>
            <p:cNvSpPr>
              <a:spLocks noChangeArrowheads="1"/>
            </p:cNvSpPr>
            <p:nvPr/>
          </p:nvSpPr>
          <p:spPr bwMode="auto">
            <a:xfrm>
              <a:off x="850023" y="6133758"/>
              <a:ext cx="4480624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63"/>
            <p:cNvSpPr>
              <a:spLocks noChangeArrowheads="1"/>
            </p:cNvSpPr>
            <p:nvPr/>
          </p:nvSpPr>
          <p:spPr bwMode="auto">
            <a:xfrm>
              <a:off x="905611" y="5955867"/>
              <a:ext cx="4358320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1094623" y="3220799"/>
              <a:ext cx="3991425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5"/>
            <p:cNvSpPr>
              <a:spLocks/>
            </p:cNvSpPr>
            <p:nvPr/>
          </p:nvSpPr>
          <p:spPr bwMode="auto">
            <a:xfrm>
              <a:off x="1094624" y="1975565"/>
              <a:ext cx="3969187" cy="1200762"/>
            </a:xfrm>
            <a:custGeom>
              <a:avLst/>
              <a:gdLst>
                <a:gd name="T0" fmla="*/ 179 w 357"/>
                <a:gd name="T1" fmla="*/ 0 h 108"/>
                <a:gd name="T2" fmla="*/ 357 w 357"/>
                <a:gd name="T3" fmla="*/ 105 h 108"/>
                <a:gd name="T4" fmla="*/ 357 w 357"/>
                <a:gd name="T5" fmla="*/ 108 h 108"/>
                <a:gd name="T6" fmla="*/ 0 w 357"/>
                <a:gd name="T7" fmla="*/ 108 h 108"/>
                <a:gd name="T8" fmla="*/ 0 w 357"/>
                <a:gd name="T9" fmla="*/ 105 h 108"/>
                <a:gd name="T10" fmla="*/ 179 w 357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08">
                  <a:moveTo>
                    <a:pt x="179" y="0"/>
                  </a:moveTo>
                  <a:lnTo>
                    <a:pt x="357" y="105"/>
                  </a:lnTo>
                  <a:lnTo>
                    <a:pt x="357" y="108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Rectangle 66"/>
            <p:cNvSpPr>
              <a:spLocks noChangeArrowheads="1"/>
            </p:cNvSpPr>
            <p:nvPr/>
          </p:nvSpPr>
          <p:spPr bwMode="auto">
            <a:xfrm>
              <a:off x="1094623" y="5789098"/>
              <a:ext cx="756035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Rectangle 67"/>
            <p:cNvSpPr>
              <a:spLocks noChangeArrowheads="1"/>
            </p:cNvSpPr>
            <p:nvPr/>
          </p:nvSpPr>
          <p:spPr bwMode="auto">
            <a:xfrm>
              <a:off x="1150210" y="5689031"/>
              <a:ext cx="633739" cy="4447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Rectangle 68"/>
            <p:cNvSpPr>
              <a:spLocks noChangeArrowheads="1"/>
            </p:cNvSpPr>
            <p:nvPr/>
          </p:nvSpPr>
          <p:spPr bwMode="auto">
            <a:xfrm>
              <a:off x="1094623" y="3398690"/>
              <a:ext cx="756035" cy="11118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Rectangle 69"/>
            <p:cNvSpPr>
              <a:spLocks noChangeArrowheads="1"/>
            </p:cNvSpPr>
            <p:nvPr/>
          </p:nvSpPr>
          <p:spPr bwMode="auto">
            <a:xfrm>
              <a:off x="1150210" y="3565466"/>
              <a:ext cx="633739" cy="6670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1239156" y="3687762"/>
              <a:ext cx="466963" cy="192344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Rectangle 71"/>
            <p:cNvSpPr>
              <a:spLocks noChangeArrowheads="1"/>
            </p:cNvSpPr>
            <p:nvPr/>
          </p:nvSpPr>
          <p:spPr bwMode="auto">
            <a:xfrm>
              <a:off x="4307769" y="5789098"/>
              <a:ext cx="778272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Rectangle 72"/>
            <p:cNvSpPr>
              <a:spLocks noChangeArrowheads="1"/>
            </p:cNvSpPr>
            <p:nvPr/>
          </p:nvSpPr>
          <p:spPr bwMode="auto">
            <a:xfrm>
              <a:off x="4374478" y="5689031"/>
              <a:ext cx="633739" cy="4447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Rectangle 73"/>
            <p:cNvSpPr>
              <a:spLocks noChangeArrowheads="1"/>
            </p:cNvSpPr>
            <p:nvPr/>
          </p:nvSpPr>
          <p:spPr bwMode="auto">
            <a:xfrm>
              <a:off x="4307769" y="3398690"/>
              <a:ext cx="778272" cy="11118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Rectangle 74"/>
            <p:cNvSpPr>
              <a:spLocks noChangeArrowheads="1"/>
            </p:cNvSpPr>
            <p:nvPr/>
          </p:nvSpPr>
          <p:spPr bwMode="auto">
            <a:xfrm>
              <a:off x="4374478" y="3565466"/>
              <a:ext cx="633739" cy="6670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Rectangle 75"/>
            <p:cNvSpPr>
              <a:spLocks noChangeArrowheads="1"/>
            </p:cNvSpPr>
            <p:nvPr/>
          </p:nvSpPr>
          <p:spPr bwMode="auto">
            <a:xfrm>
              <a:off x="4474545" y="3687762"/>
              <a:ext cx="444727" cy="192344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827787" y="1808796"/>
              <a:ext cx="4502860" cy="1434247"/>
            </a:xfrm>
            <a:custGeom>
              <a:avLst/>
              <a:gdLst>
                <a:gd name="T0" fmla="*/ 203 w 405"/>
                <a:gd name="T1" fmla="*/ 0 h 129"/>
                <a:gd name="T2" fmla="*/ 405 w 405"/>
                <a:gd name="T3" fmla="*/ 120 h 129"/>
                <a:gd name="T4" fmla="*/ 401 w 405"/>
                <a:gd name="T5" fmla="*/ 129 h 129"/>
                <a:gd name="T6" fmla="*/ 203 w 405"/>
                <a:gd name="T7" fmla="*/ 11 h 129"/>
                <a:gd name="T8" fmla="*/ 5 w 405"/>
                <a:gd name="T9" fmla="*/ 129 h 129"/>
                <a:gd name="T10" fmla="*/ 0 w 405"/>
                <a:gd name="T11" fmla="*/ 120 h 129"/>
                <a:gd name="T12" fmla="*/ 203 w 405"/>
                <a:gd name="T1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5" h="129">
                  <a:moveTo>
                    <a:pt x="203" y="0"/>
                  </a:moveTo>
                  <a:lnTo>
                    <a:pt x="405" y="120"/>
                  </a:lnTo>
                  <a:lnTo>
                    <a:pt x="401" y="129"/>
                  </a:lnTo>
                  <a:lnTo>
                    <a:pt x="203" y="11"/>
                  </a:lnTo>
                  <a:lnTo>
                    <a:pt x="5" y="129"/>
                  </a:lnTo>
                  <a:lnTo>
                    <a:pt x="0" y="120"/>
                  </a:lnTo>
                  <a:lnTo>
                    <a:pt x="2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2734555" y="2264637"/>
              <a:ext cx="689326" cy="711562"/>
            </a:xfrm>
            <a:custGeom>
              <a:avLst/>
              <a:gdLst>
                <a:gd name="T0" fmla="*/ 31 w 62"/>
                <a:gd name="T1" fmla="*/ 0 h 64"/>
                <a:gd name="T2" fmla="*/ 48 w 62"/>
                <a:gd name="T3" fmla="*/ 5 h 64"/>
                <a:gd name="T4" fmla="*/ 59 w 62"/>
                <a:gd name="T5" fmla="*/ 16 h 64"/>
                <a:gd name="T6" fmla="*/ 62 w 62"/>
                <a:gd name="T7" fmla="*/ 33 h 64"/>
                <a:gd name="T8" fmla="*/ 59 w 62"/>
                <a:gd name="T9" fmla="*/ 47 h 64"/>
                <a:gd name="T10" fmla="*/ 48 w 62"/>
                <a:gd name="T11" fmla="*/ 58 h 64"/>
                <a:gd name="T12" fmla="*/ 31 w 62"/>
                <a:gd name="T13" fmla="*/ 64 h 64"/>
                <a:gd name="T14" fmla="*/ 15 w 62"/>
                <a:gd name="T15" fmla="*/ 58 h 64"/>
                <a:gd name="T16" fmla="*/ 4 w 62"/>
                <a:gd name="T17" fmla="*/ 47 h 64"/>
                <a:gd name="T18" fmla="*/ 0 w 62"/>
                <a:gd name="T19" fmla="*/ 33 h 64"/>
                <a:gd name="T20" fmla="*/ 4 w 62"/>
                <a:gd name="T21" fmla="*/ 16 h 64"/>
                <a:gd name="T22" fmla="*/ 15 w 62"/>
                <a:gd name="T23" fmla="*/ 5 h 64"/>
                <a:gd name="T24" fmla="*/ 31 w 62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4">
                  <a:moveTo>
                    <a:pt x="31" y="0"/>
                  </a:moveTo>
                  <a:lnTo>
                    <a:pt x="48" y="5"/>
                  </a:lnTo>
                  <a:lnTo>
                    <a:pt x="59" y="16"/>
                  </a:lnTo>
                  <a:lnTo>
                    <a:pt x="62" y="33"/>
                  </a:lnTo>
                  <a:lnTo>
                    <a:pt x="59" y="47"/>
                  </a:lnTo>
                  <a:lnTo>
                    <a:pt x="48" y="58"/>
                  </a:lnTo>
                  <a:lnTo>
                    <a:pt x="31" y="64"/>
                  </a:lnTo>
                  <a:lnTo>
                    <a:pt x="15" y="58"/>
                  </a:lnTo>
                  <a:lnTo>
                    <a:pt x="4" y="47"/>
                  </a:lnTo>
                  <a:lnTo>
                    <a:pt x="0" y="33"/>
                  </a:lnTo>
                  <a:lnTo>
                    <a:pt x="4" y="16"/>
                  </a:lnTo>
                  <a:lnTo>
                    <a:pt x="15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Freeform 8"/>
            <p:cNvSpPr>
              <a:spLocks noEditPoints="1"/>
            </p:cNvSpPr>
            <p:nvPr/>
          </p:nvSpPr>
          <p:spPr bwMode="auto">
            <a:xfrm>
              <a:off x="2241236" y="3343097"/>
              <a:ext cx="1504499" cy="2612770"/>
            </a:xfrm>
            <a:custGeom>
              <a:avLst/>
              <a:gdLst>
                <a:gd name="T0" fmla="*/ 111 w 172"/>
                <a:gd name="T1" fmla="*/ 182 h 299"/>
                <a:gd name="T2" fmla="*/ 111 w 172"/>
                <a:gd name="T3" fmla="*/ 238 h 299"/>
                <a:gd name="T4" fmla="*/ 117 w 172"/>
                <a:gd name="T5" fmla="*/ 235 h 299"/>
                <a:gd name="T6" fmla="*/ 122 w 172"/>
                <a:gd name="T7" fmla="*/ 229 h 299"/>
                <a:gd name="T8" fmla="*/ 126 w 172"/>
                <a:gd name="T9" fmla="*/ 224 h 299"/>
                <a:gd name="T10" fmla="*/ 128 w 172"/>
                <a:gd name="T11" fmla="*/ 216 h 299"/>
                <a:gd name="T12" fmla="*/ 128 w 172"/>
                <a:gd name="T13" fmla="*/ 209 h 299"/>
                <a:gd name="T14" fmla="*/ 126 w 172"/>
                <a:gd name="T15" fmla="*/ 202 h 299"/>
                <a:gd name="T16" fmla="*/ 124 w 172"/>
                <a:gd name="T17" fmla="*/ 194 h 299"/>
                <a:gd name="T18" fmla="*/ 119 w 172"/>
                <a:gd name="T19" fmla="*/ 189 h 299"/>
                <a:gd name="T20" fmla="*/ 111 w 172"/>
                <a:gd name="T21" fmla="*/ 182 h 299"/>
                <a:gd name="T22" fmla="*/ 75 w 172"/>
                <a:gd name="T23" fmla="*/ 68 h 299"/>
                <a:gd name="T24" fmla="*/ 69 w 172"/>
                <a:gd name="T25" fmla="*/ 70 h 299"/>
                <a:gd name="T26" fmla="*/ 64 w 172"/>
                <a:gd name="T27" fmla="*/ 73 h 299"/>
                <a:gd name="T28" fmla="*/ 58 w 172"/>
                <a:gd name="T29" fmla="*/ 79 h 299"/>
                <a:gd name="T30" fmla="*/ 55 w 172"/>
                <a:gd name="T31" fmla="*/ 84 h 299"/>
                <a:gd name="T32" fmla="*/ 53 w 172"/>
                <a:gd name="T33" fmla="*/ 92 h 299"/>
                <a:gd name="T34" fmla="*/ 51 w 172"/>
                <a:gd name="T35" fmla="*/ 99 h 299"/>
                <a:gd name="T36" fmla="*/ 53 w 172"/>
                <a:gd name="T37" fmla="*/ 105 h 299"/>
                <a:gd name="T38" fmla="*/ 57 w 172"/>
                <a:gd name="T39" fmla="*/ 110 h 299"/>
                <a:gd name="T40" fmla="*/ 64 w 172"/>
                <a:gd name="T41" fmla="*/ 117 h 299"/>
                <a:gd name="T42" fmla="*/ 75 w 172"/>
                <a:gd name="T43" fmla="*/ 123 h 299"/>
                <a:gd name="T44" fmla="*/ 75 w 172"/>
                <a:gd name="T45" fmla="*/ 68 h 299"/>
                <a:gd name="T46" fmla="*/ 75 w 172"/>
                <a:gd name="T47" fmla="*/ 0 h 299"/>
                <a:gd name="T48" fmla="*/ 111 w 172"/>
                <a:gd name="T49" fmla="*/ 0 h 299"/>
                <a:gd name="T50" fmla="*/ 111 w 172"/>
                <a:gd name="T51" fmla="*/ 31 h 299"/>
                <a:gd name="T52" fmla="*/ 141 w 172"/>
                <a:gd name="T53" fmla="*/ 37 h 299"/>
                <a:gd name="T54" fmla="*/ 166 w 172"/>
                <a:gd name="T55" fmla="*/ 50 h 299"/>
                <a:gd name="T56" fmla="*/ 150 w 172"/>
                <a:gd name="T57" fmla="*/ 83 h 299"/>
                <a:gd name="T58" fmla="*/ 132 w 172"/>
                <a:gd name="T59" fmla="*/ 72 h 299"/>
                <a:gd name="T60" fmla="*/ 111 w 172"/>
                <a:gd name="T61" fmla="*/ 66 h 299"/>
                <a:gd name="T62" fmla="*/ 111 w 172"/>
                <a:gd name="T63" fmla="*/ 138 h 299"/>
                <a:gd name="T64" fmla="*/ 137 w 172"/>
                <a:gd name="T65" fmla="*/ 150 h 299"/>
                <a:gd name="T66" fmla="*/ 157 w 172"/>
                <a:gd name="T67" fmla="*/ 167 h 299"/>
                <a:gd name="T68" fmla="*/ 168 w 172"/>
                <a:gd name="T69" fmla="*/ 185 h 299"/>
                <a:gd name="T70" fmla="*/ 172 w 172"/>
                <a:gd name="T71" fmla="*/ 207 h 299"/>
                <a:gd name="T72" fmla="*/ 168 w 172"/>
                <a:gd name="T73" fmla="*/ 227 h 299"/>
                <a:gd name="T74" fmla="*/ 161 w 172"/>
                <a:gd name="T75" fmla="*/ 246 h 299"/>
                <a:gd name="T76" fmla="*/ 146 w 172"/>
                <a:gd name="T77" fmla="*/ 262 h 299"/>
                <a:gd name="T78" fmla="*/ 130 w 172"/>
                <a:gd name="T79" fmla="*/ 271 h 299"/>
                <a:gd name="T80" fmla="*/ 111 w 172"/>
                <a:gd name="T81" fmla="*/ 279 h 299"/>
                <a:gd name="T82" fmla="*/ 111 w 172"/>
                <a:gd name="T83" fmla="*/ 299 h 299"/>
                <a:gd name="T84" fmla="*/ 75 w 172"/>
                <a:gd name="T85" fmla="*/ 299 h 299"/>
                <a:gd name="T86" fmla="*/ 75 w 172"/>
                <a:gd name="T87" fmla="*/ 282 h 299"/>
                <a:gd name="T88" fmla="*/ 38 w 172"/>
                <a:gd name="T89" fmla="*/ 277 h 299"/>
                <a:gd name="T90" fmla="*/ 0 w 172"/>
                <a:gd name="T91" fmla="*/ 259 h 299"/>
                <a:gd name="T92" fmla="*/ 16 w 172"/>
                <a:gd name="T93" fmla="*/ 224 h 299"/>
                <a:gd name="T94" fmla="*/ 46 w 172"/>
                <a:gd name="T95" fmla="*/ 238 h 299"/>
                <a:gd name="T96" fmla="*/ 75 w 172"/>
                <a:gd name="T97" fmla="*/ 244 h 299"/>
                <a:gd name="T98" fmla="*/ 75 w 172"/>
                <a:gd name="T99" fmla="*/ 167 h 299"/>
                <a:gd name="T100" fmla="*/ 47 w 172"/>
                <a:gd name="T101" fmla="*/ 154 h 299"/>
                <a:gd name="T102" fmla="*/ 25 w 172"/>
                <a:gd name="T103" fmla="*/ 139 h 299"/>
                <a:gd name="T104" fmla="*/ 14 w 172"/>
                <a:gd name="T105" fmla="*/ 123 h 299"/>
                <a:gd name="T106" fmla="*/ 9 w 172"/>
                <a:gd name="T107" fmla="*/ 101 h 299"/>
                <a:gd name="T108" fmla="*/ 13 w 172"/>
                <a:gd name="T109" fmla="*/ 83 h 299"/>
                <a:gd name="T110" fmla="*/ 20 w 172"/>
                <a:gd name="T111" fmla="*/ 66 h 299"/>
                <a:gd name="T112" fmla="*/ 33 w 172"/>
                <a:gd name="T113" fmla="*/ 51 h 299"/>
                <a:gd name="T114" fmla="*/ 53 w 172"/>
                <a:gd name="T115" fmla="*/ 39 h 299"/>
                <a:gd name="T116" fmla="*/ 75 w 172"/>
                <a:gd name="T117" fmla="*/ 31 h 299"/>
                <a:gd name="T118" fmla="*/ 75 w 172"/>
                <a:gd name="T11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99">
                  <a:moveTo>
                    <a:pt x="111" y="182"/>
                  </a:moveTo>
                  <a:lnTo>
                    <a:pt x="111" y="238"/>
                  </a:lnTo>
                  <a:lnTo>
                    <a:pt x="117" y="235"/>
                  </a:lnTo>
                  <a:lnTo>
                    <a:pt x="122" y="229"/>
                  </a:lnTo>
                  <a:lnTo>
                    <a:pt x="126" y="224"/>
                  </a:lnTo>
                  <a:lnTo>
                    <a:pt x="128" y="216"/>
                  </a:lnTo>
                  <a:lnTo>
                    <a:pt x="128" y="209"/>
                  </a:lnTo>
                  <a:lnTo>
                    <a:pt x="126" y="202"/>
                  </a:lnTo>
                  <a:lnTo>
                    <a:pt x="124" y="194"/>
                  </a:lnTo>
                  <a:lnTo>
                    <a:pt x="119" y="189"/>
                  </a:lnTo>
                  <a:lnTo>
                    <a:pt x="111" y="182"/>
                  </a:lnTo>
                  <a:close/>
                  <a:moveTo>
                    <a:pt x="75" y="68"/>
                  </a:moveTo>
                  <a:lnTo>
                    <a:pt x="69" y="70"/>
                  </a:lnTo>
                  <a:lnTo>
                    <a:pt x="64" y="73"/>
                  </a:lnTo>
                  <a:lnTo>
                    <a:pt x="58" y="79"/>
                  </a:lnTo>
                  <a:lnTo>
                    <a:pt x="55" y="84"/>
                  </a:lnTo>
                  <a:lnTo>
                    <a:pt x="53" y="92"/>
                  </a:lnTo>
                  <a:lnTo>
                    <a:pt x="51" y="99"/>
                  </a:lnTo>
                  <a:lnTo>
                    <a:pt x="53" y="105"/>
                  </a:lnTo>
                  <a:lnTo>
                    <a:pt x="57" y="110"/>
                  </a:lnTo>
                  <a:lnTo>
                    <a:pt x="64" y="117"/>
                  </a:lnTo>
                  <a:lnTo>
                    <a:pt x="75" y="123"/>
                  </a:lnTo>
                  <a:lnTo>
                    <a:pt x="75" y="68"/>
                  </a:lnTo>
                  <a:close/>
                  <a:moveTo>
                    <a:pt x="75" y="0"/>
                  </a:moveTo>
                  <a:lnTo>
                    <a:pt x="111" y="0"/>
                  </a:lnTo>
                  <a:lnTo>
                    <a:pt x="111" y="31"/>
                  </a:lnTo>
                  <a:lnTo>
                    <a:pt x="141" y="37"/>
                  </a:lnTo>
                  <a:lnTo>
                    <a:pt x="166" y="50"/>
                  </a:lnTo>
                  <a:lnTo>
                    <a:pt x="150" y="83"/>
                  </a:lnTo>
                  <a:lnTo>
                    <a:pt x="132" y="72"/>
                  </a:lnTo>
                  <a:lnTo>
                    <a:pt x="111" y="66"/>
                  </a:lnTo>
                  <a:lnTo>
                    <a:pt x="111" y="138"/>
                  </a:lnTo>
                  <a:lnTo>
                    <a:pt x="137" y="150"/>
                  </a:lnTo>
                  <a:lnTo>
                    <a:pt x="157" y="167"/>
                  </a:lnTo>
                  <a:lnTo>
                    <a:pt x="168" y="185"/>
                  </a:lnTo>
                  <a:lnTo>
                    <a:pt x="172" y="207"/>
                  </a:lnTo>
                  <a:lnTo>
                    <a:pt x="168" y="227"/>
                  </a:lnTo>
                  <a:lnTo>
                    <a:pt x="161" y="246"/>
                  </a:lnTo>
                  <a:lnTo>
                    <a:pt x="146" y="262"/>
                  </a:lnTo>
                  <a:lnTo>
                    <a:pt x="130" y="271"/>
                  </a:lnTo>
                  <a:lnTo>
                    <a:pt x="111" y="279"/>
                  </a:lnTo>
                  <a:lnTo>
                    <a:pt x="111" y="299"/>
                  </a:lnTo>
                  <a:lnTo>
                    <a:pt x="75" y="299"/>
                  </a:lnTo>
                  <a:lnTo>
                    <a:pt x="75" y="282"/>
                  </a:lnTo>
                  <a:lnTo>
                    <a:pt x="38" y="277"/>
                  </a:lnTo>
                  <a:lnTo>
                    <a:pt x="0" y="259"/>
                  </a:lnTo>
                  <a:lnTo>
                    <a:pt x="16" y="224"/>
                  </a:lnTo>
                  <a:lnTo>
                    <a:pt x="46" y="238"/>
                  </a:lnTo>
                  <a:lnTo>
                    <a:pt x="75" y="244"/>
                  </a:lnTo>
                  <a:lnTo>
                    <a:pt x="75" y="167"/>
                  </a:lnTo>
                  <a:lnTo>
                    <a:pt x="47" y="154"/>
                  </a:lnTo>
                  <a:lnTo>
                    <a:pt x="25" y="139"/>
                  </a:lnTo>
                  <a:lnTo>
                    <a:pt x="14" y="123"/>
                  </a:lnTo>
                  <a:lnTo>
                    <a:pt x="9" y="101"/>
                  </a:lnTo>
                  <a:lnTo>
                    <a:pt x="13" y="83"/>
                  </a:lnTo>
                  <a:lnTo>
                    <a:pt x="20" y="66"/>
                  </a:lnTo>
                  <a:lnTo>
                    <a:pt x="33" y="51"/>
                  </a:lnTo>
                  <a:lnTo>
                    <a:pt x="53" y="39"/>
                  </a:lnTo>
                  <a:lnTo>
                    <a:pt x="75" y="31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6" name="Freeform 25"/>
          <p:cNvSpPr>
            <a:spLocks noEditPoints="1"/>
          </p:cNvSpPr>
          <p:nvPr/>
        </p:nvSpPr>
        <p:spPr bwMode="auto">
          <a:xfrm>
            <a:off x="5759614" y="2935292"/>
            <a:ext cx="1936621" cy="1395301"/>
          </a:xfrm>
          <a:custGeom>
            <a:avLst/>
            <a:gdLst>
              <a:gd name="T0" fmla="*/ 151 w 415"/>
              <a:gd name="T1" fmla="*/ 261 h 299"/>
              <a:gd name="T2" fmla="*/ 156 w 415"/>
              <a:gd name="T3" fmla="*/ 274 h 299"/>
              <a:gd name="T4" fmla="*/ 169 w 415"/>
              <a:gd name="T5" fmla="*/ 253 h 299"/>
              <a:gd name="T6" fmla="*/ 138 w 415"/>
              <a:gd name="T7" fmla="*/ 224 h 299"/>
              <a:gd name="T8" fmla="*/ 123 w 415"/>
              <a:gd name="T9" fmla="*/ 244 h 299"/>
              <a:gd name="T10" fmla="*/ 140 w 415"/>
              <a:gd name="T11" fmla="*/ 250 h 299"/>
              <a:gd name="T12" fmla="*/ 153 w 415"/>
              <a:gd name="T13" fmla="*/ 226 h 299"/>
              <a:gd name="T14" fmla="*/ 105 w 415"/>
              <a:gd name="T15" fmla="*/ 198 h 299"/>
              <a:gd name="T16" fmla="*/ 88 w 415"/>
              <a:gd name="T17" fmla="*/ 220 h 299"/>
              <a:gd name="T18" fmla="*/ 109 w 415"/>
              <a:gd name="T19" fmla="*/ 226 h 299"/>
              <a:gd name="T20" fmla="*/ 123 w 415"/>
              <a:gd name="T21" fmla="*/ 200 h 299"/>
              <a:gd name="T22" fmla="*/ 76 w 415"/>
              <a:gd name="T23" fmla="*/ 182 h 299"/>
              <a:gd name="T24" fmla="*/ 63 w 415"/>
              <a:gd name="T25" fmla="*/ 202 h 299"/>
              <a:gd name="T26" fmla="*/ 79 w 415"/>
              <a:gd name="T27" fmla="*/ 198 h 299"/>
              <a:gd name="T28" fmla="*/ 85 w 415"/>
              <a:gd name="T29" fmla="*/ 182 h 299"/>
              <a:gd name="T30" fmla="*/ 351 w 415"/>
              <a:gd name="T31" fmla="*/ 178 h 299"/>
              <a:gd name="T32" fmla="*/ 230 w 415"/>
              <a:gd name="T33" fmla="*/ 28 h 299"/>
              <a:gd name="T34" fmla="*/ 156 w 415"/>
              <a:gd name="T35" fmla="*/ 53 h 299"/>
              <a:gd name="T36" fmla="*/ 136 w 415"/>
              <a:gd name="T37" fmla="*/ 138 h 299"/>
              <a:gd name="T38" fmla="*/ 186 w 415"/>
              <a:gd name="T39" fmla="*/ 99 h 299"/>
              <a:gd name="T40" fmla="*/ 200 w 415"/>
              <a:gd name="T41" fmla="*/ 83 h 299"/>
              <a:gd name="T42" fmla="*/ 235 w 415"/>
              <a:gd name="T43" fmla="*/ 75 h 299"/>
              <a:gd name="T44" fmla="*/ 318 w 415"/>
              <a:gd name="T45" fmla="*/ 118 h 299"/>
              <a:gd name="T46" fmla="*/ 175 w 415"/>
              <a:gd name="T47" fmla="*/ 19 h 299"/>
              <a:gd name="T48" fmla="*/ 52 w 415"/>
              <a:gd name="T49" fmla="*/ 167 h 299"/>
              <a:gd name="T50" fmla="*/ 85 w 415"/>
              <a:gd name="T51" fmla="*/ 167 h 299"/>
              <a:gd name="T52" fmla="*/ 112 w 415"/>
              <a:gd name="T53" fmla="*/ 182 h 299"/>
              <a:gd name="T54" fmla="*/ 134 w 415"/>
              <a:gd name="T55" fmla="*/ 211 h 299"/>
              <a:gd name="T56" fmla="*/ 165 w 415"/>
              <a:gd name="T57" fmla="*/ 226 h 299"/>
              <a:gd name="T58" fmla="*/ 182 w 415"/>
              <a:gd name="T59" fmla="*/ 250 h 299"/>
              <a:gd name="T60" fmla="*/ 220 w 415"/>
              <a:gd name="T61" fmla="*/ 285 h 299"/>
              <a:gd name="T62" fmla="*/ 213 w 415"/>
              <a:gd name="T63" fmla="*/ 259 h 299"/>
              <a:gd name="T64" fmla="*/ 244 w 415"/>
              <a:gd name="T65" fmla="*/ 264 h 299"/>
              <a:gd name="T66" fmla="*/ 268 w 415"/>
              <a:gd name="T67" fmla="*/ 246 h 299"/>
              <a:gd name="T68" fmla="*/ 237 w 415"/>
              <a:gd name="T69" fmla="*/ 209 h 299"/>
              <a:gd name="T70" fmla="*/ 299 w 415"/>
              <a:gd name="T71" fmla="*/ 239 h 299"/>
              <a:gd name="T72" fmla="*/ 290 w 415"/>
              <a:gd name="T73" fmla="*/ 204 h 299"/>
              <a:gd name="T74" fmla="*/ 305 w 415"/>
              <a:gd name="T75" fmla="*/ 200 h 299"/>
              <a:gd name="T76" fmla="*/ 343 w 415"/>
              <a:gd name="T77" fmla="*/ 204 h 299"/>
              <a:gd name="T78" fmla="*/ 308 w 415"/>
              <a:gd name="T79" fmla="*/ 160 h 299"/>
              <a:gd name="T80" fmla="*/ 209 w 415"/>
              <a:gd name="T81" fmla="*/ 96 h 299"/>
              <a:gd name="T82" fmla="*/ 180 w 415"/>
              <a:gd name="T83" fmla="*/ 132 h 299"/>
              <a:gd name="T84" fmla="*/ 123 w 415"/>
              <a:gd name="T85" fmla="*/ 123 h 299"/>
              <a:gd name="T86" fmla="*/ 167 w 415"/>
              <a:gd name="T87" fmla="*/ 33 h 299"/>
              <a:gd name="T88" fmla="*/ 107 w 415"/>
              <a:gd name="T89" fmla="*/ 0 h 299"/>
              <a:gd name="T90" fmla="*/ 191 w 415"/>
              <a:gd name="T91" fmla="*/ 9 h 299"/>
              <a:gd name="T92" fmla="*/ 312 w 415"/>
              <a:gd name="T93" fmla="*/ 4 h 299"/>
              <a:gd name="T94" fmla="*/ 369 w 415"/>
              <a:gd name="T95" fmla="*/ 180 h 299"/>
              <a:gd name="T96" fmla="*/ 338 w 415"/>
              <a:gd name="T97" fmla="*/ 224 h 299"/>
              <a:gd name="T98" fmla="*/ 303 w 415"/>
              <a:gd name="T99" fmla="*/ 252 h 299"/>
              <a:gd name="T100" fmla="*/ 274 w 415"/>
              <a:gd name="T101" fmla="*/ 274 h 299"/>
              <a:gd name="T102" fmla="*/ 241 w 415"/>
              <a:gd name="T103" fmla="*/ 294 h 299"/>
              <a:gd name="T104" fmla="*/ 171 w 415"/>
              <a:gd name="T105" fmla="*/ 275 h 299"/>
              <a:gd name="T106" fmla="*/ 149 w 415"/>
              <a:gd name="T107" fmla="*/ 286 h 299"/>
              <a:gd name="T108" fmla="*/ 125 w 415"/>
              <a:gd name="T109" fmla="*/ 266 h 299"/>
              <a:gd name="T110" fmla="*/ 105 w 415"/>
              <a:gd name="T111" fmla="*/ 244 h 299"/>
              <a:gd name="T112" fmla="*/ 76 w 415"/>
              <a:gd name="T113" fmla="*/ 218 h 299"/>
              <a:gd name="T114" fmla="*/ 50 w 415"/>
              <a:gd name="T115" fmla="*/ 204 h 299"/>
              <a:gd name="T116" fmla="*/ 0 w 415"/>
              <a:gd name="T117" fmla="*/ 178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15" h="299">
                <a:moveTo>
                  <a:pt x="164" y="250"/>
                </a:moveTo>
                <a:lnTo>
                  <a:pt x="162" y="250"/>
                </a:lnTo>
                <a:lnTo>
                  <a:pt x="160" y="250"/>
                </a:lnTo>
                <a:lnTo>
                  <a:pt x="160" y="252"/>
                </a:lnTo>
                <a:lnTo>
                  <a:pt x="156" y="253"/>
                </a:lnTo>
                <a:lnTo>
                  <a:pt x="154" y="257"/>
                </a:lnTo>
                <a:lnTo>
                  <a:pt x="151" y="261"/>
                </a:lnTo>
                <a:lnTo>
                  <a:pt x="149" y="263"/>
                </a:lnTo>
                <a:lnTo>
                  <a:pt x="149" y="264"/>
                </a:lnTo>
                <a:lnTo>
                  <a:pt x="149" y="268"/>
                </a:lnTo>
                <a:lnTo>
                  <a:pt x="151" y="272"/>
                </a:lnTo>
                <a:lnTo>
                  <a:pt x="151" y="274"/>
                </a:lnTo>
                <a:lnTo>
                  <a:pt x="153" y="274"/>
                </a:lnTo>
                <a:lnTo>
                  <a:pt x="156" y="274"/>
                </a:lnTo>
                <a:lnTo>
                  <a:pt x="158" y="272"/>
                </a:lnTo>
                <a:lnTo>
                  <a:pt x="160" y="268"/>
                </a:lnTo>
                <a:lnTo>
                  <a:pt x="164" y="264"/>
                </a:lnTo>
                <a:lnTo>
                  <a:pt x="167" y="261"/>
                </a:lnTo>
                <a:lnTo>
                  <a:pt x="169" y="257"/>
                </a:lnTo>
                <a:lnTo>
                  <a:pt x="169" y="255"/>
                </a:lnTo>
                <a:lnTo>
                  <a:pt x="169" y="253"/>
                </a:lnTo>
                <a:lnTo>
                  <a:pt x="169" y="250"/>
                </a:lnTo>
                <a:lnTo>
                  <a:pt x="167" y="250"/>
                </a:lnTo>
                <a:lnTo>
                  <a:pt x="164" y="250"/>
                </a:lnTo>
                <a:close/>
                <a:moveTo>
                  <a:pt x="143" y="222"/>
                </a:moveTo>
                <a:lnTo>
                  <a:pt x="142" y="222"/>
                </a:lnTo>
                <a:lnTo>
                  <a:pt x="138" y="224"/>
                </a:lnTo>
                <a:lnTo>
                  <a:pt x="138" y="224"/>
                </a:lnTo>
                <a:lnTo>
                  <a:pt x="134" y="228"/>
                </a:lnTo>
                <a:lnTo>
                  <a:pt x="132" y="229"/>
                </a:lnTo>
                <a:lnTo>
                  <a:pt x="129" y="233"/>
                </a:lnTo>
                <a:lnTo>
                  <a:pt x="125" y="237"/>
                </a:lnTo>
                <a:lnTo>
                  <a:pt x="125" y="239"/>
                </a:lnTo>
                <a:lnTo>
                  <a:pt x="123" y="241"/>
                </a:lnTo>
                <a:lnTo>
                  <a:pt x="123" y="244"/>
                </a:lnTo>
                <a:lnTo>
                  <a:pt x="123" y="250"/>
                </a:lnTo>
                <a:lnTo>
                  <a:pt x="125" y="253"/>
                </a:lnTo>
                <a:lnTo>
                  <a:pt x="127" y="253"/>
                </a:lnTo>
                <a:lnTo>
                  <a:pt x="131" y="255"/>
                </a:lnTo>
                <a:lnTo>
                  <a:pt x="134" y="253"/>
                </a:lnTo>
                <a:lnTo>
                  <a:pt x="136" y="253"/>
                </a:lnTo>
                <a:lnTo>
                  <a:pt x="140" y="250"/>
                </a:lnTo>
                <a:lnTo>
                  <a:pt x="143" y="246"/>
                </a:lnTo>
                <a:lnTo>
                  <a:pt x="147" y="241"/>
                </a:lnTo>
                <a:lnTo>
                  <a:pt x="149" y="237"/>
                </a:lnTo>
                <a:lnTo>
                  <a:pt x="151" y="235"/>
                </a:lnTo>
                <a:lnTo>
                  <a:pt x="153" y="233"/>
                </a:lnTo>
                <a:lnTo>
                  <a:pt x="153" y="229"/>
                </a:lnTo>
                <a:lnTo>
                  <a:pt x="153" y="226"/>
                </a:lnTo>
                <a:lnTo>
                  <a:pt x="151" y="224"/>
                </a:lnTo>
                <a:lnTo>
                  <a:pt x="147" y="222"/>
                </a:lnTo>
                <a:lnTo>
                  <a:pt x="143" y="222"/>
                </a:lnTo>
                <a:close/>
                <a:moveTo>
                  <a:pt x="112" y="195"/>
                </a:moveTo>
                <a:lnTo>
                  <a:pt x="109" y="195"/>
                </a:lnTo>
                <a:lnTo>
                  <a:pt x="107" y="196"/>
                </a:lnTo>
                <a:lnTo>
                  <a:pt x="105" y="198"/>
                </a:lnTo>
                <a:lnTo>
                  <a:pt x="103" y="200"/>
                </a:lnTo>
                <a:lnTo>
                  <a:pt x="99" y="204"/>
                </a:lnTo>
                <a:lnTo>
                  <a:pt x="96" y="207"/>
                </a:lnTo>
                <a:lnTo>
                  <a:pt x="92" y="211"/>
                </a:lnTo>
                <a:lnTo>
                  <a:pt x="90" y="213"/>
                </a:lnTo>
                <a:lnTo>
                  <a:pt x="90" y="217"/>
                </a:lnTo>
                <a:lnTo>
                  <a:pt x="88" y="220"/>
                </a:lnTo>
                <a:lnTo>
                  <a:pt x="90" y="226"/>
                </a:lnTo>
                <a:lnTo>
                  <a:pt x="92" y="229"/>
                </a:lnTo>
                <a:lnTo>
                  <a:pt x="96" y="231"/>
                </a:lnTo>
                <a:lnTo>
                  <a:pt x="98" y="231"/>
                </a:lnTo>
                <a:lnTo>
                  <a:pt x="103" y="231"/>
                </a:lnTo>
                <a:lnTo>
                  <a:pt x="107" y="229"/>
                </a:lnTo>
                <a:lnTo>
                  <a:pt x="109" y="226"/>
                </a:lnTo>
                <a:lnTo>
                  <a:pt x="112" y="220"/>
                </a:lnTo>
                <a:lnTo>
                  <a:pt x="116" y="217"/>
                </a:lnTo>
                <a:lnTo>
                  <a:pt x="120" y="213"/>
                </a:lnTo>
                <a:lnTo>
                  <a:pt x="121" y="209"/>
                </a:lnTo>
                <a:lnTo>
                  <a:pt x="123" y="207"/>
                </a:lnTo>
                <a:lnTo>
                  <a:pt x="123" y="204"/>
                </a:lnTo>
                <a:lnTo>
                  <a:pt x="123" y="200"/>
                </a:lnTo>
                <a:lnTo>
                  <a:pt x="121" y="196"/>
                </a:lnTo>
                <a:lnTo>
                  <a:pt x="118" y="195"/>
                </a:lnTo>
                <a:lnTo>
                  <a:pt x="112" y="195"/>
                </a:lnTo>
                <a:close/>
                <a:moveTo>
                  <a:pt x="81" y="180"/>
                </a:moveTo>
                <a:lnTo>
                  <a:pt x="77" y="180"/>
                </a:lnTo>
                <a:lnTo>
                  <a:pt x="76" y="182"/>
                </a:lnTo>
                <a:lnTo>
                  <a:pt x="76" y="182"/>
                </a:lnTo>
                <a:lnTo>
                  <a:pt x="72" y="185"/>
                </a:lnTo>
                <a:lnTo>
                  <a:pt x="68" y="187"/>
                </a:lnTo>
                <a:lnTo>
                  <a:pt x="65" y="193"/>
                </a:lnTo>
                <a:lnTo>
                  <a:pt x="63" y="195"/>
                </a:lnTo>
                <a:lnTo>
                  <a:pt x="63" y="196"/>
                </a:lnTo>
                <a:lnTo>
                  <a:pt x="63" y="200"/>
                </a:lnTo>
                <a:lnTo>
                  <a:pt x="63" y="202"/>
                </a:lnTo>
                <a:lnTo>
                  <a:pt x="65" y="206"/>
                </a:lnTo>
                <a:lnTo>
                  <a:pt x="66" y="207"/>
                </a:lnTo>
                <a:lnTo>
                  <a:pt x="68" y="207"/>
                </a:lnTo>
                <a:lnTo>
                  <a:pt x="72" y="207"/>
                </a:lnTo>
                <a:lnTo>
                  <a:pt x="74" y="206"/>
                </a:lnTo>
                <a:lnTo>
                  <a:pt x="76" y="202"/>
                </a:lnTo>
                <a:lnTo>
                  <a:pt x="79" y="198"/>
                </a:lnTo>
                <a:lnTo>
                  <a:pt x="83" y="196"/>
                </a:lnTo>
                <a:lnTo>
                  <a:pt x="85" y="193"/>
                </a:lnTo>
                <a:lnTo>
                  <a:pt x="87" y="191"/>
                </a:lnTo>
                <a:lnTo>
                  <a:pt x="87" y="189"/>
                </a:lnTo>
                <a:lnTo>
                  <a:pt x="87" y="185"/>
                </a:lnTo>
                <a:lnTo>
                  <a:pt x="87" y="184"/>
                </a:lnTo>
                <a:lnTo>
                  <a:pt x="85" y="182"/>
                </a:lnTo>
                <a:lnTo>
                  <a:pt x="83" y="180"/>
                </a:lnTo>
                <a:lnTo>
                  <a:pt x="81" y="180"/>
                </a:lnTo>
                <a:close/>
                <a:moveTo>
                  <a:pt x="286" y="125"/>
                </a:moveTo>
                <a:lnTo>
                  <a:pt x="307" y="141"/>
                </a:lnTo>
                <a:lnTo>
                  <a:pt x="325" y="156"/>
                </a:lnTo>
                <a:lnTo>
                  <a:pt x="341" y="169"/>
                </a:lnTo>
                <a:lnTo>
                  <a:pt x="351" y="178"/>
                </a:lnTo>
                <a:lnTo>
                  <a:pt x="363" y="167"/>
                </a:lnTo>
                <a:lnTo>
                  <a:pt x="345" y="129"/>
                </a:lnTo>
                <a:lnTo>
                  <a:pt x="330" y="130"/>
                </a:lnTo>
                <a:lnTo>
                  <a:pt x="310" y="130"/>
                </a:lnTo>
                <a:lnTo>
                  <a:pt x="288" y="127"/>
                </a:lnTo>
                <a:lnTo>
                  <a:pt x="286" y="125"/>
                </a:lnTo>
                <a:close/>
                <a:moveTo>
                  <a:pt x="230" y="28"/>
                </a:moveTo>
                <a:lnTo>
                  <a:pt x="208" y="31"/>
                </a:lnTo>
                <a:lnTo>
                  <a:pt x="208" y="31"/>
                </a:lnTo>
                <a:lnTo>
                  <a:pt x="208" y="31"/>
                </a:lnTo>
                <a:lnTo>
                  <a:pt x="202" y="33"/>
                </a:lnTo>
                <a:lnTo>
                  <a:pt x="186" y="39"/>
                </a:lnTo>
                <a:lnTo>
                  <a:pt x="169" y="46"/>
                </a:lnTo>
                <a:lnTo>
                  <a:pt x="156" y="53"/>
                </a:lnTo>
                <a:lnTo>
                  <a:pt x="151" y="63"/>
                </a:lnTo>
                <a:lnTo>
                  <a:pt x="149" y="77"/>
                </a:lnTo>
                <a:lnTo>
                  <a:pt x="143" y="92"/>
                </a:lnTo>
                <a:lnTo>
                  <a:pt x="142" y="105"/>
                </a:lnTo>
                <a:lnTo>
                  <a:pt x="138" y="119"/>
                </a:lnTo>
                <a:lnTo>
                  <a:pt x="136" y="130"/>
                </a:lnTo>
                <a:lnTo>
                  <a:pt x="136" y="138"/>
                </a:lnTo>
                <a:lnTo>
                  <a:pt x="147" y="138"/>
                </a:lnTo>
                <a:lnTo>
                  <a:pt x="158" y="132"/>
                </a:lnTo>
                <a:lnTo>
                  <a:pt x="171" y="125"/>
                </a:lnTo>
                <a:lnTo>
                  <a:pt x="178" y="116"/>
                </a:lnTo>
                <a:lnTo>
                  <a:pt x="182" y="112"/>
                </a:lnTo>
                <a:lnTo>
                  <a:pt x="184" y="105"/>
                </a:lnTo>
                <a:lnTo>
                  <a:pt x="186" y="99"/>
                </a:lnTo>
                <a:lnTo>
                  <a:pt x="186" y="94"/>
                </a:lnTo>
                <a:lnTo>
                  <a:pt x="186" y="90"/>
                </a:lnTo>
                <a:lnTo>
                  <a:pt x="186" y="83"/>
                </a:lnTo>
                <a:lnTo>
                  <a:pt x="193" y="85"/>
                </a:lnTo>
                <a:lnTo>
                  <a:pt x="195" y="85"/>
                </a:lnTo>
                <a:lnTo>
                  <a:pt x="197" y="85"/>
                </a:lnTo>
                <a:lnTo>
                  <a:pt x="200" y="83"/>
                </a:lnTo>
                <a:lnTo>
                  <a:pt x="206" y="83"/>
                </a:lnTo>
                <a:lnTo>
                  <a:pt x="213" y="81"/>
                </a:lnTo>
                <a:lnTo>
                  <a:pt x="220" y="79"/>
                </a:lnTo>
                <a:lnTo>
                  <a:pt x="226" y="77"/>
                </a:lnTo>
                <a:lnTo>
                  <a:pt x="230" y="77"/>
                </a:lnTo>
                <a:lnTo>
                  <a:pt x="231" y="75"/>
                </a:lnTo>
                <a:lnTo>
                  <a:pt x="235" y="75"/>
                </a:lnTo>
                <a:lnTo>
                  <a:pt x="239" y="77"/>
                </a:lnTo>
                <a:lnTo>
                  <a:pt x="241" y="81"/>
                </a:lnTo>
                <a:lnTo>
                  <a:pt x="250" y="88"/>
                </a:lnTo>
                <a:lnTo>
                  <a:pt x="263" y="97"/>
                </a:lnTo>
                <a:lnTo>
                  <a:pt x="277" y="107"/>
                </a:lnTo>
                <a:lnTo>
                  <a:pt x="292" y="114"/>
                </a:lnTo>
                <a:lnTo>
                  <a:pt x="318" y="118"/>
                </a:lnTo>
                <a:lnTo>
                  <a:pt x="340" y="116"/>
                </a:lnTo>
                <a:lnTo>
                  <a:pt x="303" y="37"/>
                </a:lnTo>
                <a:lnTo>
                  <a:pt x="288" y="35"/>
                </a:lnTo>
                <a:lnTo>
                  <a:pt x="270" y="31"/>
                </a:lnTo>
                <a:lnTo>
                  <a:pt x="253" y="30"/>
                </a:lnTo>
                <a:lnTo>
                  <a:pt x="230" y="28"/>
                </a:lnTo>
                <a:close/>
                <a:moveTo>
                  <a:pt x="175" y="19"/>
                </a:moveTo>
                <a:lnTo>
                  <a:pt x="167" y="19"/>
                </a:lnTo>
                <a:lnTo>
                  <a:pt x="156" y="20"/>
                </a:lnTo>
                <a:lnTo>
                  <a:pt x="145" y="22"/>
                </a:lnTo>
                <a:lnTo>
                  <a:pt x="132" y="26"/>
                </a:lnTo>
                <a:lnTo>
                  <a:pt x="123" y="28"/>
                </a:lnTo>
                <a:lnTo>
                  <a:pt x="116" y="28"/>
                </a:lnTo>
                <a:lnTo>
                  <a:pt x="52" y="167"/>
                </a:lnTo>
                <a:lnTo>
                  <a:pt x="63" y="176"/>
                </a:lnTo>
                <a:lnTo>
                  <a:pt x="66" y="173"/>
                </a:lnTo>
                <a:lnTo>
                  <a:pt x="68" y="171"/>
                </a:lnTo>
                <a:lnTo>
                  <a:pt x="72" y="169"/>
                </a:lnTo>
                <a:lnTo>
                  <a:pt x="76" y="167"/>
                </a:lnTo>
                <a:lnTo>
                  <a:pt x="81" y="167"/>
                </a:lnTo>
                <a:lnTo>
                  <a:pt x="85" y="167"/>
                </a:lnTo>
                <a:lnTo>
                  <a:pt x="90" y="169"/>
                </a:lnTo>
                <a:lnTo>
                  <a:pt x="94" y="173"/>
                </a:lnTo>
                <a:lnTo>
                  <a:pt x="98" y="176"/>
                </a:lnTo>
                <a:lnTo>
                  <a:pt x="99" y="182"/>
                </a:lnTo>
                <a:lnTo>
                  <a:pt x="99" y="185"/>
                </a:lnTo>
                <a:lnTo>
                  <a:pt x="107" y="184"/>
                </a:lnTo>
                <a:lnTo>
                  <a:pt x="112" y="182"/>
                </a:lnTo>
                <a:lnTo>
                  <a:pt x="120" y="182"/>
                </a:lnTo>
                <a:lnTo>
                  <a:pt x="125" y="185"/>
                </a:lnTo>
                <a:lnTo>
                  <a:pt x="129" y="187"/>
                </a:lnTo>
                <a:lnTo>
                  <a:pt x="134" y="193"/>
                </a:lnTo>
                <a:lnTo>
                  <a:pt x="136" y="198"/>
                </a:lnTo>
                <a:lnTo>
                  <a:pt x="136" y="206"/>
                </a:lnTo>
                <a:lnTo>
                  <a:pt x="134" y="211"/>
                </a:lnTo>
                <a:lnTo>
                  <a:pt x="140" y="209"/>
                </a:lnTo>
                <a:lnTo>
                  <a:pt x="143" y="209"/>
                </a:lnTo>
                <a:lnTo>
                  <a:pt x="149" y="209"/>
                </a:lnTo>
                <a:lnTo>
                  <a:pt x="154" y="211"/>
                </a:lnTo>
                <a:lnTo>
                  <a:pt x="160" y="215"/>
                </a:lnTo>
                <a:lnTo>
                  <a:pt x="164" y="220"/>
                </a:lnTo>
                <a:lnTo>
                  <a:pt x="165" y="226"/>
                </a:lnTo>
                <a:lnTo>
                  <a:pt x="165" y="231"/>
                </a:lnTo>
                <a:lnTo>
                  <a:pt x="164" y="237"/>
                </a:lnTo>
                <a:lnTo>
                  <a:pt x="169" y="237"/>
                </a:lnTo>
                <a:lnTo>
                  <a:pt x="175" y="239"/>
                </a:lnTo>
                <a:lnTo>
                  <a:pt x="178" y="241"/>
                </a:lnTo>
                <a:lnTo>
                  <a:pt x="180" y="246"/>
                </a:lnTo>
                <a:lnTo>
                  <a:pt x="182" y="250"/>
                </a:lnTo>
                <a:lnTo>
                  <a:pt x="182" y="255"/>
                </a:lnTo>
                <a:lnTo>
                  <a:pt x="182" y="261"/>
                </a:lnTo>
                <a:lnTo>
                  <a:pt x="180" y="264"/>
                </a:lnTo>
                <a:lnTo>
                  <a:pt x="180" y="266"/>
                </a:lnTo>
                <a:lnTo>
                  <a:pt x="200" y="277"/>
                </a:lnTo>
                <a:lnTo>
                  <a:pt x="219" y="285"/>
                </a:lnTo>
                <a:lnTo>
                  <a:pt x="220" y="285"/>
                </a:lnTo>
                <a:lnTo>
                  <a:pt x="226" y="286"/>
                </a:lnTo>
                <a:lnTo>
                  <a:pt x="230" y="285"/>
                </a:lnTo>
                <a:lnTo>
                  <a:pt x="233" y="285"/>
                </a:lnTo>
                <a:lnTo>
                  <a:pt x="235" y="281"/>
                </a:lnTo>
                <a:lnTo>
                  <a:pt x="239" y="275"/>
                </a:lnTo>
                <a:lnTo>
                  <a:pt x="226" y="268"/>
                </a:lnTo>
                <a:lnTo>
                  <a:pt x="213" y="259"/>
                </a:lnTo>
                <a:lnTo>
                  <a:pt x="200" y="250"/>
                </a:lnTo>
                <a:lnTo>
                  <a:pt x="193" y="244"/>
                </a:lnTo>
                <a:lnTo>
                  <a:pt x="200" y="233"/>
                </a:lnTo>
                <a:lnTo>
                  <a:pt x="211" y="242"/>
                </a:lnTo>
                <a:lnTo>
                  <a:pt x="224" y="252"/>
                </a:lnTo>
                <a:lnTo>
                  <a:pt x="235" y="259"/>
                </a:lnTo>
                <a:lnTo>
                  <a:pt x="244" y="264"/>
                </a:lnTo>
                <a:lnTo>
                  <a:pt x="250" y="268"/>
                </a:lnTo>
                <a:lnTo>
                  <a:pt x="255" y="268"/>
                </a:lnTo>
                <a:lnTo>
                  <a:pt x="261" y="266"/>
                </a:lnTo>
                <a:lnTo>
                  <a:pt x="266" y="264"/>
                </a:lnTo>
                <a:lnTo>
                  <a:pt x="268" y="259"/>
                </a:lnTo>
                <a:lnTo>
                  <a:pt x="270" y="253"/>
                </a:lnTo>
                <a:lnTo>
                  <a:pt x="268" y="246"/>
                </a:lnTo>
                <a:lnTo>
                  <a:pt x="255" y="239"/>
                </a:lnTo>
                <a:lnTo>
                  <a:pt x="242" y="228"/>
                </a:lnTo>
                <a:lnTo>
                  <a:pt x="231" y="220"/>
                </a:lnTo>
                <a:lnTo>
                  <a:pt x="220" y="213"/>
                </a:lnTo>
                <a:lnTo>
                  <a:pt x="217" y="207"/>
                </a:lnTo>
                <a:lnTo>
                  <a:pt x="224" y="198"/>
                </a:lnTo>
                <a:lnTo>
                  <a:pt x="237" y="209"/>
                </a:lnTo>
                <a:lnTo>
                  <a:pt x="253" y="220"/>
                </a:lnTo>
                <a:lnTo>
                  <a:pt x="268" y="231"/>
                </a:lnTo>
                <a:lnTo>
                  <a:pt x="281" y="239"/>
                </a:lnTo>
                <a:lnTo>
                  <a:pt x="288" y="244"/>
                </a:lnTo>
                <a:lnTo>
                  <a:pt x="292" y="244"/>
                </a:lnTo>
                <a:lnTo>
                  <a:pt x="296" y="242"/>
                </a:lnTo>
                <a:lnTo>
                  <a:pt x="299" y="239"/>
                </a:lnTo>
                <a:lnTo>
                  <a:pt x="303" y="235"/>
                </a:lnTo>
                <a:lnTo>
                  <a:pt x="305" y="233"/>
                </a:lnTo>
                <a:lnTo>
                  <a:pt x="307" y="229"/>
                </a:lnTo>
                <a:lnTo>
                  <a:pt x="308" y="226"/>
                </a:lnTo>
                <a:lnTo>
                  <a:pt x="308" y="222"/>
                </a:lnTo>
                <a:lnTo>
                  <a:pt x="307" y="218"/>
                </a:lnTo>
                <a:lnTo>
                  <a:pt x="290" y="204"/>
                </a:lnTo>
                <a:lnTo>
                  <a:pt x="270" y="189"/>
                </a:lnTo>
                <a:lnTo>
                  <a:pt x="253" y="174"/>
                </a:lnTo>
                <a:lnTo>
                  <a:pt x="241" y="165"/>
                </a:lnTo>
                <a:lnTo>
                  <a:pt x="250" y="154"/>
                </a:lnTo>
                <a:lnTo>
                  <a:pt x="270" y="171"/>
                </a:lnTo>
                <a:lnTo>
                  <a:pt x="288" y="187"/>
                </a:lnTo>
                <a:lnTo>
                  <a:pt x="305" y="200"/>
                </a:lnTo>
                <a:lnTo>
                  <a:pt x="318" y="211"/>
                </a:lnTo>
                <a:lnTo>
                  <a:pt x="325" y="215"/>
                </a:lnTo>
                <a:lnTo>
                  <a:pt x="327" y="215"/>
                </a:lnTo>
                <a:lnTo>
                  <a:pt x="330" y="213"/>
                </a:lnTo>
                <a:lnTo>
                  <a:pt x="336" y="211"/>
                </a:lnTo>
                <a:lnTo>
                  <a:pt x="340" y="207"/>
                </a:lnTo>
                <a:lnTo>
                  <a:pt x="343" y="204"/>
                </a:lnTo>
                <a:lnTo>
                  <a:pt x="345" y="200"/>
                </a:lnTo>
                <a:lnTo>
                  <a:pt x="347" y="196"/>
                </a:lnTo>
                <a:lnTo>
                  <a:pt x="347" y="193"/>
                </a:lnTo>
                <a:lnTo>
                  <a:pt x="345" y="189"/>
                </a:lnTo>
                <a:lnTo>
                  <a:pt x="340" y="184"/>
                </a:lnTo>
                <a:lnTo>
                  <a:pt x="327" y="173"/>
                </a:lnTo>
                <a:lnTo>
                  <a:pt x="308" y="160"/>
                </a:lnTo>
                <a:lnTo>
                  <a:pt x="288" y="143"/>
                </a:lnTo>
                <a:lnTo>
                  <a:pt x="266" y="125"/>
                </a:lnTo>
                <a:lnTo>
                  <a:pt x="242" y="108"/>
                </a:lnTo>
                <a:lnTo>
                  <a:pt x="222" y="92"/>
                </a:lnTo>
                <a:lnTo>
                  <a:pt x="222" y="92"/>
                </a:lnTo>
                <a:lnTo>
                  <a:pt x="217" y="94"/>
                </a:lnTo>
                <a:lnTo>
                  <a:pt x="209" y="96"/>
                </a:lnTo>
                <a:lnTo>
                  <a:pt x="204" y="96"/>
                </a:lnTo>
                <a:lnTo>
                  <a:pt x="198" y="97"/>
                </a:lnTo>
                <a:lnTo>
                  <a:pt x="197" y="103"/>
                </a:lnTo>
                <a:lnTo>
                  <a:pt x="195" y="110"/>
                </a:lnTo>
                <a:lnTo>
                  <a:pt x="193" y="118"/>
                </a:lnTo>
                <a:lnTo>
                  <a:pt x="189" y="125"/>
                </a:lnTo>
                <a:lnTo>
                  <a:pt x="180" y="132"/>
                </a:lnTo>
                <a:lnTo>
                  <a:pt x="167" y="141"/>
                </a:lnTo>
                <a:lnTo>
                  <a:pt x="153" y="149"/>
                </a:lnTo>
                <a:lnTo>
                  <a:pt x="140" y="151"/>
                </a:lnTo>
                <a:lnTo>
                  <a:pt x="132" y="151"/>
                </a:lnTo>
                <a:lnTo>
                  <a:pt x="125" y="145"/>
                </a:lnTo>
                <a:lnTo>
                  <a:pt x="123" y="136"/>
                </a:lnTo>
                <a:lnTo>
                  <a:pt x="123" y="123"/>
                </a:lnTo>
                <a:lnTo>
                  <a:pt x="127" y="107"/>
                </a:lnTo>
                <a:lnTo>
                  <a:pt x="132" y="88"/>
                </a:lnTo>
                <a:lnTo>
                  <a:pt x="136" y="74"/>
                </a:lnTo>
                <a:lnTo>
                  <a:pt x="140" y="61"/>
                </a:lnTo>
                <a:lnTo>
                  <a:pt x="145" y="48"/>
                </a:lnTo>
                <a:lnTo>
                  <a:pt x="154" y="39"/>
                </a:lnTo>
                <a:lnTo>
                  <a:pt x="167" y="33"/>
                </a:lnTo>
                <a:lnTo>
                  <a:pt x="182" y="28"/>
                </a:lnTo>
                <a:lnTo>
                  <a:pt x="193" y="22"/>
                </a:lnTo>
                <a:lnTo>
                  <a:pt x="186" y="20"/>
                </a:lnTo>
                <a:lnTo>
                  <a:pt x="180" y="19"/>
                </a:lnTo>
                <a:lnTo>
                  <a:pt x="175" y="19"/>
                </a:lnTo>
                <a:lnTo>
                  <a:pt x="175" y="19"/>
                </a:lnTo>
                <a:close/>
                <a:moveTo>
                  <a:pt x="107" y="0"/>
                </a:moveTo>
                <a:lnTo>
                  <a:pt x="127" y="8"/>
                </a:lnTo>
                <a:lnTo>
                  <a:pt x="123" y="15"/>
                </a:lnTo>
                <a:lnTo>
                  <a:pt x="132" y="13"/>
                </a:lnTo>
                <a:lnTo>
                  <a:pt x="142" y="11"/>
                </a:lnTo>
                <a:lnTo>
                  <a:pt x="160" y="8"/>
                </a:lnTo>
                <a:lnTo>
                  <a:pt x="175" y="6"/>
                </a:lnTo>
                <a:lnTo>
                  <a:pt x="191" y="9"/>
                </a:lnTo>
                <a:lnTo>
                  <a:pt x="208" y="17"/>
                </a:lnTo>
                <a:lnTo>
                  <a:pt x="231" y="15"/>
                </a:lnTo>
                <a:lnTo>
                  <a:pt x="255" y="17"/>
                </a:lnTo>
                <a:lnTo>
                  <a:pt x="275" y="20"/>
                </a:lnTo>
                <a:lnTo>
                  <a:pt x="296" y="24"/>
                </a:lnTo>
                <a:lnTo>
                  <a:pt x="292" y="15"/>
                </a:lnTo>
                <a:lnTo>
                  <a:pt x="312" y="4"/>
                </a:lnTo>
                <a:lnTo>
                  <a:pt x="319" y="15"/>
                </a:lnTo>
                <a:lnTo>
                  <a:pt x="308" y="20"/>
                </a:lnTo>
                <a:lnTo>
                  <a:pt x="382" y="176"/>
                </a:lnTo>
                <a:lnTo>
                  <a:pt x="407" y="167"/>
                </a:lnTo>
                <a:lnTo>
                  <a:pt x="415" y="178"/>
                </a:lnTo>
                <a:lnTo>
                  <a:pt x="374" y="191"/>
                </a:lnTo>
                <a:lnTo>
                  <a:pt x="369" y="180"/>
                </a:lnTo>
                <a:lnTo>
                  <a:pt x="360" y="187"/>
                </a:lnTo>
                <a:lnTo>
                  <a:pt x="360" y="195"/>
                </a:lnTo>
                <a:lnTo>
                  <a:pt x="358" y="202"/>
                </a:lnTo>
                <a:lnTo>
                  <a:pt x="354" y="211"/>
                </a:lnTo>
                <a:lnTo>
                  <a:pt x="349" y="217"/>
                </a:lnTo>
                <a:lnTo>
                  <a:pt x="343" y="220"/>
                </a:lnTo>
                <a:lnTo>
                  <a:pt x="338" y="224"/>
                </a:lnTo>
                <a:lnTo>
                  <a:pt x="332" y="228"/>
                </a:lnTo>
                <a:lnTo>
                  <a:pt x="325" y="228"/>
                </a:lnTo>
                <a:lnTo>
                  <a:pt x="319" y="228"/>
                </a:lnTo>
                <a:lnTo>
                  <a:pt x="318" y="235"/>
                </a:lnTo>
                <a:lnTo>
                  <a:pt x="314" y="242"/>
                </a:lnTo>
                <a:lnTo>
                  <a:pt x="308" y="248"/>
                </a:lnTo>
                <a:lnTo>
                  <a:pt x="303" y="252"/>
                </a:lnTo>
                <a:lnTo>
                  <a:pt x="297" y="255"/>
                </a:lnTo>
                <a:lnTo>
                  <a:pt x="290" y="257"/>
                </a:lnTo>
                <a:lnTo>
                  <a:pt x="285" y="255"/>
                </a:lnTo>
                <a:lnTo>
                  <a:pt x="283" y="255"/>
                </a:lnTo>
                <a:lnTo>
                  <a:pt x="281" y="261"/>
                </a:lnTo>
                <a:lnTo>
                  <a:pt x="279" y="268"/>
                </a:lnTo>
                <a:lnTo>
                  <a:pt x="274" y="274"/>
                </a:lnTo>
                <a:lnTo>
                  <a:pt x="268" y="277"/>
                </a:lnTo>
                <a:lnTo>
                  <a:pt x="263" y="281"/>
                </a:lnTo>
                <a:lnTo>
                  <a:pt x="255" y="281"/>
                </a:lnTo>
                <a:lnTo>
                  <a:pt x="250" y="281"/>
                </a:lnTo>
                <a:lnTo>
                  <a:pt x="248" y="286"/>
                </a:lnTo>
                <a:lnTo>
                  <a:pt x="244" y="290"/>
                </a:lnTo>
                <a:lnTo>
                  <a:pt x="241" y="294"/>
                </a:lnTo>
                <a:lnTo>
                  <a:pt x="237" y="296"/>
                </a:lnTo>
                <a:lnTo>
                  <a:pt x="231" y="297"/>
                </a:lnTo>
                <a:lnTo>
                  <a:pt x="226" y="299"/>
                </a:lnTo>
                <a:lnTo>
                  <a:pt x="220" y="297"/>
                </a:lnTo>
                <a:lnTo>
                  <a:pt x="213" y="296"/>
                </a:lnTo>
                <a:lnTo>
                  <a:pt x="195" y="288"/>
                </a:lnTo>
                <a:lnTo>
                  <a:pt x="171" y="275"/>
                </a:lnTo>
                <a:lnTo>
                  <a:pt x="169" y="277"/>
                </a:lnTo>
                <a:lnTo>
                  <a:pt x="167" y="279"/>
                </a:lnTo>
                <a:lnTo>
                  <a:pt x="167" y="281"/>
                </a:lnTo>
                <a:lnTo>
                  <a:pt x="164" y="283"/>
                </a:lnTo>
                <a:lnTo>
                  <a:pt x="158" y="285"/>
                </a:lnTo>
                <a:lnTo>
                  <a:pt x="153" y="286"/>
                </a:lnTo>
                <a:lnTo>
                  <a:pt x="149" y="286"/>
                </a:lnTo>
                <a:lnTo>
                  <a:pt x="143" y="283"/>
                </a:lnTo>
                <a:lnTo>
                  <a:pt x="140" y="281"/>
                </a:lnTo>
                <a:lnTo>
                  <a:pt x="138" y="275"/>
                </a:lnTo>
                <a:lnTo>
                  <a:pt x="136" y="272"/>
                </a:lnTo>
                <a:lnTo>
                  <a:pt x="136" y="266"/>
                </a:lnTo>
                <a:lnTo>
                  <a:pt x="131" y="268"/>
                </a:lnTo>
                <a:lnTo>
                  <a:pt x="125" y="266"/>
                </a:lnTo>
                <a:lnTo>
                  <a:pt x="120" y="264"/>
                </a:lnTo>
                <a:lnTo>
                  <a:pt x="116" y="261"/>
                </a:lnTo>
                <a:lnTo>
                  <a:pt x="112" y="257"/>
                </a:lnTo>
                <a:lnTo>
                  <a:pt x="110" y="252"/>
                </a:lnTo>
                <a:lnTo>
                  <a:pt x="110" y="246"/>
                </a:lnTo>
                <a:lnTo>
                  <a:pt x="110" y="242"/>
                </a:lnTo>
                <a:lnTo>
                  <a:pt x="105" y="244"/>
                </a:lnTo>
                <a:lnTo>
                  <a:pt x="98" y="244"/>
                </a:lnTo>
                <a:lnTo>
                  <a:pt x="92" y="244"/>
                </a:lnTo>
                <a:lnTo>
                  <a:pt x="87" y="242"/>
                </a:lnTo>
                <a:lnTo>
                  <a:pt x="83" y="239"/>
                </a:lnTo>
                <a:lnTo>
                  <a:pt x="79" y="231"/>
                </a:lnTo>
                <a:lnTo>
                  <a:pt x="77" y="226"/>
                </a:lnTo>
                <a:lnTo>
                  <a:pt x="76" y="218"/>
                </a:lnTo>
                <a:lnTo>
                  <a:pt x="72" y="220"/>
                </a:lnTo>
                <a:lnTo>
                  <a:pt x="68" y="220"/>
                </a:lnTo>
                <a:lnTo>
                  <a:pt x="63" y="220"/>
                </a:lnTo>
                <a:lnTo>
                  <a:pt x="59" y="217"/>
                </a:lnTo>
                <a:lnTo>
                  <a:pt x="55" y="215"/>
                </a:lnTo>
                <a:lnTo>
                  <a:pt x="52" y="209"/>
                </a:lnTo>
                <a:lnTo>
                  <a:pt x="50" y="204"/>
                </a:lnTo>
                <a:lnTo>
                  <a:pt x="50" y="198"/>
                </a:lnTo>
                <a:lnTo>
                  <a:pt x="50" y="193"/>
                </a:lnTo>
                <a:lnTo>
                  <a:pt x="52" y="189"/>
                </a:lnTo>
                <a:lnTo>
                  <a:pt x="54" y="185"/>
                </a:lnTo>
                <a:lnTo>
                  <a:pt x="46" y="180"/>
                </a:lnTo>
                <a:lnTo>
                  <a:pt x="41" y="191"/>
                </a:lnTo>
                <a:lnTo>
                  <a:pt x="0" y="178"/>
                </a:lnTo>
                <a:lnTo>
                  <a:pt x="8" y="167"/>
                </a:lnTo>
                <a:lnTo>
                  <a:pt x="33" y="176"/>
                </a:lnTo>
                <a:lnTo>
                  <a:pt x="109" y="15"/>
                </a:lnTo>
                <a:lnTo>
                  <a:pt x="99" y="11"/>
                </a:lnTo>
                <a:lnTo>
                  <a:pt x="107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7" name="TextBox 86"/>
          <p:cNvSpPr txBox="1"/>
          <p:nvPr/>
        </p:nvSpPr>
        <p:spPr>
          <a:xfrm>
            <a:off x="690274" y="1292170"/>
            <a:ext cx="523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2"/>
              </a:buBlip>
            </a:pPr>
            <a:r>
              <a:rPr lang="ko-KR" altLang="en-US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글머리기호에 육각형 적용 되어있습니다</a:t>
            </a:r>
            <a:r>
              <a:rPr lang="en-US" altLang="ko-KR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68288" indent="-268288">
              <a:buBlip>
                <a:blip r:embed="rId2"/>
              </a:buBlip>
            </a:pPr>
            <a:r>
              <a:rPr lang="ko-KR" altLang="en-US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텍스트를 입력해주세요</a:t>
            </a:r>
            <a:r>
              <a:rPr lang="en-US" altLang="ko-KR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ko-KR" altLang="en-US" sz="1600" dirty="0"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89" name="그룹 88"/>
          <p:cNvGrpSpPr/>
          <p:nvPr/>
        </p:nvGrpSpPr>
        <p:grpSpPr>
          <a:xfrm>
            <a:off x="9898277" y="619554"/>
            <a:ext cx="2042959" cy="1844300"/>
            <a:chOff x="7797800" y="4608812"/>
            <a:chExt cx="639763" cy="577552"/>
          </a:xfrm>
          <a:solidFill>
            <a:schemeClr val="tx1">
              <a:alpha val="70000"/>
            </a:schemeClr>
          </a:solidFill>
        </p:grpSpPr>
        <p:sp>
          <p:nvSpPr>
            <p:cNvPr id="90" name="Freeform 191"/>
            <p:cNvSpPr>
              <a:spLocks/>
            </p:cNvSpPr>
            <p:nvPr/>
          </p:nvSpPr>
          <p:spPr bwMode="auto">
            <a:xfrm>
              <a:off x="8086752" y="4608812"/>
              <a:ext cx="66242" cy="68840"/>
            </a:xfrm>
            <a:custGeom>
              <a:avLst/>
              <a:gdLst>
                <a:gd name="T0" fmla="*/ 26 w 51"/>
                <a:gd name="T1" fmla="*/ 0 h 53"/>
                <a:gd name="T2" fmla="*/ 35 w 51"/>
                <a:gd name="T3" fmla="*/ 1 h 53"/>
                <a:gd name="T4" fmla="*/ 42 w 51"/>
                <a:gd name="T5" fmla="*/ 5 h 53"/>
                <a:gd name="T6" fmla="*/ 48 w 51"/>
                <a:gd name="T7" fmla="*/ 11 h 53"/>
                <a:gd name="T8" fmla="*/ 51 w 51"/>
                <a:gd name="T9" fmla="*/ 18 h 53"/>
                <a:gd name="T10" fmla="*/ 51 w 51"/>
                <a:gd name="T11" fmla="*/ 25 h 53"/>
                <a:gd name="T12" fmla="*/ 51 w 51"/>
                <a:gd name="T13" fmla="*/ 34 h 53"/>
                <a:gd name="T14" fmla="*/ 48 w 51"/>
                <a:gd name="T15" fmla="*/ 42 h 53"/>
                <a:gd name="T16" fmla="*/ 42 w 51"/>
                <a:gd name="T17" fmla="*/ 47 h 53"/>
                <a:gd name="T18" fmla="*/ 35 w 51"/>
                <a:gd name="T19" fmla="*/ 51 h 53"/>
                <a:gd name="T20" fmla="*/ 26 w 51"/>
                <a:gd name="T21" fmla="*/ 53 h 53"/>
                <a:gd name="T22" fmla="*/ 18 w 51"/>
                <a:gd name="T23" fmla="*/ 51 h 53"/>
                <a:gd name="T24" fmla="*/ 11 w 51"/>
                <a:gd name="T25" fmla="*/ 47 h 53"/>
                <a:gd name="T26" fmla="*/ 6 w 51"/>
                <a:gd name="T27" fmla="*/ 42 h 53"/>
                <a:gd name="T28" fmla="*/ 2 w 51"/>
                <a:gd name="T29" fmla="*/ 34 h 53"/>
                <a:gd name="T30" fmla="*/ 0 w 51"/>
                <a:gd name="T31" fmla="*/ 25 h 53"/>
                <a:gd name="T32" fmla="*/ 2 w 51"/>
                <a:gd name="T33" fmla="*/ 18 h 53"/>
                <a:gd name="T34" fmla="*/ 6 w 51"/>
                <a:gd name="T35" fmla="*/ 11 h 53"/>
                <a:gd name="T36" fmla="*/ 11 w 51"/>
                <a:gd name="T37" fmla="*/ 5 h 53"/>
                <a:gd name="T38" fmla="*/ 18 w 51"/>
                <a:gd name="T39" fmla="*/ 1 h 53"/>
                <a:gd name="T40" fmla="*/ 26 w 51"/>
                <a:gd name="T4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53">
                  <a:moveTo>
                    <a:pt x="26" y="0"/>
                  </a:moveTo>
                  <a:lnTo>
                    <a:pt x="35" y="1"/>
                  </a:lnTo>
                  <a:lnTo>
                    <a:pt x="42" y="5"/>
                  </a:lnTo>
                  <a:lnTo>
                    <a:pt x="48" y="11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51" y="34"/>
                  </a:lnTo>
                  <a:lnTo>
                    <a:pt x="48" y="42"/>
                  </a:lnTo>
                  <a:lnTo>
                    <a:pt x="42" y="47"/>
                  </a:lnTo>
                  <a:lnTo>
                    <a:pt x="35" y="51"/>
                  </a:lnTo>
                  <a:lnTo>
                    <a:pt x="26" y="53"/>
                  </a:lnTo>
                  <a:lnTo>
                    <a:pt x="18" y="51"/>
                  </a:lnTo>
                  <a:lnTo>
                    <a:pt x="11" y="47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6" y="11"/>
                  </a:lnTo>
                  <a:lnTo>
                    <a:pt x="11" y="5"/>
                  </a:lnTo>
                  <a:lnTo>
                    <a:pt x="18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Freeform 192"/>
            <p:cNvSpPr>
              <a:spLocks/>
            </p:cNvSpPr>
            <p:nvPr/>
          </p:nvSpPr>
          <p:spPr bwMode="auto">
            <a:xfrm>
              <a:off x="8039127" y="4692219"/>
              <a:ext cx="162358" cy="333807"/>
            </a:xfrm>
            <a:custGeom>
              <a:avLst/>
              <a:gdLst>
                <a:gd name="T0" fmla="*/ 54 w 125"/>
                <a:gd name="T1" fmla="*/ 42 h 257"/>
                <a:gd name="T2" fmla="*/ 52 w 125"/>
                <a:gd name="T3" fmla="*/ 8 h 257"/>
                <a:gd name="T4" fmla="*/ 74 w 125"/>
                <a:gd name="T5" fmla="*/ 8 h 257"/>
                <a:gd name="T6" fmla="*/ 72 w 125"/>
                <a:gd name="T7" fmla="*/ 42 h 257"/>
                <a:gd name="T8" fmla="*/ 87 w 125"/>
                <a:gd name="T9" fmla="*/ 0 h 257"/>
                <a:gd name="T10" fmla="*/ 107 w 125"/>
                <a:gd name="T11" fmla="*/ 6 h 257"/>
                <a:gd name="T12" fmla="*/ 120 w 125"/>
                <a:gd name="T13" fmla="*/ 9 h 257"/>
                <a:gd name="T14" fmla="*/ 125 w 125"/>
                <a:gd name="T15" fmla="*/ 15 h 257"/>
                <a:gd name="T16" fmla="*/ 125 w 125"/>
                <a:gd name="T17" fmla="*/ 125 h 257"/>
                <a:gd name="T18" fmla="*/ 121 w 125"/>
                <a:gd name="T19" fmla="*/ 132 h 257"/>
                <a:gd name="T20" fmla="*/ 110 w 125"/>
                <a:gd name="T21" fmla="*/ 132 h 257"/>
                <a:gd name="T22" fmla="*/ 103 w 125"/>
                <a:gd name="T23" fmla="*/ 129 h 257"/>
                <a:gd name="T24" fmla="*/ 103 w 125"/>
                <a:gd name="T25" fmla="*/ 33 h 257"/>
                <a:gd name="T26" fmla="*/ 99 w 125"/>
                <a:gd name="T27" fmla="*/ 37 h 257"/>
                <a:gd name="T28" fmla="*/ 98 w 125"/>
                <a:gd name="T29" fmla="*/ 250 h 257"/>
                <a:gd name="T30" fmla="*/ 94 w 125"/>
                <a:gd name="T31" fmla="*/ 257 h 257"/>
                <a:gd name="T32" fmla="*/ 74 w 125"/>
                <a:gd name="T33" fmla="*/ 257 h 257"/>
                <a:gd name="T34" fmla="*/ 66 w 125"/>
                <a:gd name="T35" fmla="*/ 253 h 257"/>
                <a:gd name="T36" fmla="*/ 65 w 125"/>
                <a:gd name="T37" fmla="*/ 123 h 257"/>
                <a:gd name="T38" fmla="*/ 61 w 125"/>
                <a:gd name="T39" fmla="*/ 250 h 257"/>
                <a:gd name="T40" fmla="*/ 57 w 125"/>
                <a:gd name="T41" fmla="*/ 257 h 257"/>
                <a:gd name="T42" fmla="*/ 37 w 125"/>
                <a:gd name="T43" fmla="*/ 257 h 257"/>
                <a:gd name="T44" fmla="*/ 30 w 125"/>
                <a:gd name="T45" fmla="*/ 253 h 257"/>
                <a:gd name="T46" fmla="*/ 28 w 125"/>
                <a:gd name="T47" fmla="*/ 37 h 257"/>
                <a:gd name="T48" fmla="*/ 26 w 125"/>
                <a:gd name="T49" fmla="*/ 35 h 257"/>
                <a:gd name="T50" fmla="*/ 24 w 125"/>
                <a:gd name="T51" fmla="*/ 125 h 257"/>
                <a:gd name="T52" fmla="*/ 21 w 125"/>
                <a:gd name="T53" fmla="*/ 132 h 257"/>
                <a:gd name="T54" fmla="*/ 10 w 125"/>
                <a:gd name="T55" fmla="*/ 132 h 257"/>
                <a:gd name="T56" fmla="*/ 2 w 125"/>
                <a:gd name="T57" fmla="*/ 129 h 257"/>
                <a:gd name="T58" fmla="*/ 0 w 125"/>
                <a:gd name="T59" fmla="*/ 19 h 257"/>
                <a:gd name="T60" fmla="*/ 4 w 125"/>
                <a:gd name="T61" fmla="*/ 13 h 257"/>
                <a:gd name="T62" fmla="*/ 13 w 125"/>
                <a:gd name="T63" fmla="*/ 8 h 257"/>
                <a:gd name="T64" fmla="*/ 32 w 125"/>
                <a:gd name="T65" fmla="*/ 4 h 257"/>
                <a:gd name="T66" fmla="*/ 44 w 125"/>
                <a:gd name="T67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5" h="257">
                  <a:moveTo>
                    <a:pt x="44" y="0"/>
                  </a:moveTo>
                  <a:lnTo>
                    <a:pt x="54" y="42"/>
                  </a:lnTo>
                  <a:lnTo>
                    <a:pt x="57" y="15"/>
                  </a:lnTo>
                  <a:lnTo>
                    <a:pt x="52" y="8"/>
                  </a:lnTo>
                  <a:lnTo>
                    <a:pt x="63" y="0"/>
                  </a:lnTo>
                  <a:lnTo>
                    <a:pt x="74" y="8"/>
                  </a:lnTo>
                  <a:lnTo>
                    <a:pt x="68" y="15"/>
                  </a:lnTo>
                  <a:lnTo>
                    <a:pt x="72" y="42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6" y="4"/>
                  </a:lnTo>
                  <a:lnTo>
                    <a:pt x="107" y="6"/>
                  </a:lnTo>
                  <a:lnTo>
                    <a:pt x="114" y="8"/>
                  </a:lnTo>
                  <a:lnTo>
                    <a:pt x="120" y="9"/>
                  </a:lnTo>
                  <a:lnTo>
                    <a:pt x="123" y="13"/>
                  </a:lnTo>
                  <a:lnTo>
                    <a:pt x="125" y="15"/>
                  </a:lnTo>
                  <a:lnTo>
                    <a:pt x="125" y="19"/>
                  </a:lnTo>
                  <a:lnTo>
                    <a:pt x="125" y="125"/>
                  </a:lnTo>
                  <a:lnTo>
                    <a:pt x="125" y="129"/>
                  </a:lnTo>
                  <a:lnTo>
                    <a:pt x="121" y="132"/>
                  </a:lnTo>
                  <a:lnTo>
                    <a:pt x="118" y="132"/>
                  </a:lnTo>
                  <a:lnTo>
                    <a:pt x="110" y="132"/>
                  </a:lnTo>
                  <a:lnTo>
                    <a:pt x="107" y="132"/>
                  </a:lnTo>
                  <a:lnTo>
                    <a:pt x="103" y="129"/>
                  </a:lnTo>
                  <a:lnTo>
                    <a:pt x="103" y="125"/>
                  </a:lnTo>
                  <a:lnTo>
                    <a:pt x="103" y="33"/>
                  </a:lnTo>
                  <a:lnTo>
                    <a:pt x="99" y="35"/>
                  </a:lnTo>
                  <a:lnTo>
                    <a:pt x="99" y="37"/>
                  </a:lnTo>
                  <a:lnTo>
                    <a:pt x="98" y="37"/>
                  </a:lnTo>
                  <a:lnTo>
                    <a:pt x="98" y="250"/>
                  </a:lnTo>
                  <a:lnTo>
                    <a:pt x="98" y="253"/>
                  </a:lnTo>
                  <a:lnTo>
                    <a:pt x="94" y="257"/>
                  </a:lnTo>
                  <a:lnTo>
                    <a:pt x="90" y="257"/>
                  </a:lnTo>
                  <a:lnTo>
                    <a:pt x="74" y="257"/>
                  </a:lnTo>
                  <a:lnTo>
                    <a:pt x="70" y="257"/>
                  </a:lnTo>
                  <a:lnTo>
                    <a:pt x="66" y="253"/>
                  </a:lnTo>
                  <a:lnTo>
                    <a:pt x="65" y="250"/>
                  </a:lnTo>
                  <a:lnTo>
                    <a:pt x="65" y="123"/>
                  </a:lnTo>
                  <a:lnTo>
                    <a:pt x="61" y="123"/>
                  </a:lnTo>
                  <a:lnTo>
                    <a:pt x="61" y="250"/>
                  </a:lnTo>
                  <a:lnTo>
                    <a:pt x="61" y="253"/>
                  </a:lnTo>
                  <a:lnTo>
                    <a:pt x="57" y="257"/>
                  </a:lnTo>
                  <a:lnTo>
                    <a:pt x="54" y="257"/>
                  </a:lnTo>
                  <a:lnTo>
                    <a:pt x="37" y="257"/>
                  </a:lnTo>
                  <a:lnTo>
                    <a:pt x="33" y="257"/>
                  </a:lnTo>
                  <a:lnTo>
                    <a:pt x="30" y="253"/>
                  </a:lnTo>
                  <a:lnTo>
                    <a:pt x="28" y="250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6" y="35"/>
                  </a:lnTo>
                  <a:lnTo>
                    <a:pt x="24" y="33"/>
                  </a:lnTo>
                  <a:lnTo>
                    <a:pt x="24" y="125"/>
                  </a:lnTo>
                  <a:lnTo>
                    <a:pt x="24" y="129"/>
                  </a:lnTo>
                  <a:lnTo>
                    <a:pt x="21" y="132"/>
                  </a:lnTo>
                  <a:lnTo>
                    <a:pt x="17" y="132"/>
                  </a:lnTo>
                  <a:lnTo>
                    <a:pt x="10" y="132"/>
                  </a:lnTo>
                  <a:lnTo>
                    <a:pt x="6" y="132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8"/>
                  </a:lnTo>
                  <a:lnTo>
                    <a:pt x="21" y="6"/>
                  </a:lnTo>
                  <a:lnTo>
                    <a:pt x="32" y="4"/>
                  </a:lnTo>
                  <a:lnTo>
                    <a:pt x="39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Freeform 193"/>
            <p:cNvSpPr>
              <a:spLocks/>
            </p:cNvSpPr>
            <p:nvPr/>
          </p:nvSpPr>
          <p:spPr bwMode="auto">
            <a:xfrm>
              <a:off x="7797800" y="5026026"/>
              <a:ext cx="268288" cy="160338"/>
            </a:xfrm>
            <a:custGeom>
              <a:avLst/>
              <a:gdLst>
                <a:gd name="T0" fmla="*/ 147 w 169"/>
                <a:gd name="T1" fmla="*/ 0 h 101"/>
                <a:gd name="T2" fmla="*/ 169 w 169"/>
                <a:gd name="T3" fmla="*/ 24 h 101"/>
                <a:gd name="T4" fmla="*/ 46 w 169"/>
                <a:gd name="T5" fmla="*/ 86 h 101"/>
                <a:gd name="T6" fmla="*/ 59 w 169"/>
                <a:gd name="T7" fmla="*/ 101 h 101"/>
                <a:gd name="T8" fmla="*/ 0 w 169"/>
                <a:gd name="T9" fmla="*/ 86 h 101"/>
                <a:gd name="T10" fmla="*/ 13 w 169"/>
                <a:gd name="T11" fmla="*/ 40 h 101"/>
                <a:gd name="T12" fmla="*/ 26 w 169"/>
                <a:gd name="T13" fmla="*/ 55 h 101"/>
                <a:gd name="T14" fmla="*/ 147 w 169"/>
                <a:gd name="T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1">
                  <a:moveTo>
                    <a:pt x="147" y="0"/>
                  </a:moveTo>
                  <a:lnTo>
                    <a:pt x="169" y="24"/>
                  </a:lnTo>
                  <a:lnTo>
                    <a:pt x="46" y="86"/>
                  </a:lnTo>
                  <a:lnTo>
                    <a:pt x="59" y="101"/>
                  </a:lnTo>
                  <a:lnTo>
                    <a:pt x="0" y="86"/>
                  </a:lnTo>
                  <a:lnTo>
                    <a:pt x="13" y="40"/>
                  </a:lnTo>
                  <a:lnTo>
                    <a:pt x="26" y="55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Freeform 194"/>
            <p:cNvSpPr>
              <a:spLocks/>
            </p:cNvSpPr>
            <p:nvPr/>
          </p:nvSpPr>
          <p:spPr bwMode="auto">
            <a:xfrm>
              <a:off x="8170863" y="5026026"/>
              <a:ext cx="266700" cy="160338"/>
            </a:xfrm>
            <a:custGeom>
              <a:avLst/>
              <a:gdLst>
                <a:gd name="T0" fmla="*/ 24 w 168"/>
                <a:gd name="T1" fmla="*/ 0 h 101"/>
                <a:gd name="T2" fmla="*/ 143 w 168"/>
                <a:gd name="T3" fmla="*/ 55 h 101"/>
                <a:gd name="T4" fmla="*/ 157 w 168"/>
                <a:gd name="T5" fmla="*/ 40 h 101"/>
                <a:gd name="T6" fmla="*/ 168 w 168"/>
                <a:gd name="T7" fmla="*/ 86 h 101"/>
                <a:gd name="T8" fmla="*/ 112 w 168"/>
                <a:gd name="T9" fmla="*/ 101 h 101"/>
                <a:gd name="T10" fmla="*/ 123 w 168"/>
                <a:gd name="T11" fmla="*/ 86 h 101"/>
                <a:gd name="T12" fmla="*/ 0 w 168"/>
                <a:gd name="T13" fmla="*/ 24 h 101"/>
                <a:gd name="T14" fmla="*/ 24 w 168"/>
                <a:gd name="T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01">
                  <a:moveTo>
                    <a:pt x="24" y="0"/>
                  </a:moveTo>
                  <a:lnTo>
                    <a:pt x="143" y="55"/>
                  </a:lnTo>
                  <a:lnTo>
                    <a:pt x="157" y="40"/>
                  </a:lnTo>
                  <a:lnTo>
                    <a:pt x="168" y="86"/>
                  </a:lnTo>
                  <a:lnTo>
                    <a:pt x="112" y="101"/>
                  </a:lnTo>
                  <a:lnTo>
                    <a:pt x="123" y="86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195"/>
            <p:cNvSpPr>
              <a:spLocks/>
            </p:cNvSpPr>
            <p:nvPr/>
          </p:nvSpPr>
          <p:spPr bwMode="auto">
            <a:xfrm>
              <a:off x="7877175" y="4895851"/>
              <a:ext cx="168275" cy="88900"/>
            </a:xfrm>
            <a:custGeom>
              <a:avLst/>
              <a:gdLst>
                <a:gd name="T0" fmla="*/ 0 w 106"/>
                <a:gd name="T1" fmla="*/ 0 h 56"/>
                <a:gd name="T2" fmla="*/ 40 w 106"/>
                <a:gd name="T3" fmla="*/ 3 h 56"/>
                <a:gd name="T4" fmla="*/ 33 w 106"/>
                <a:gd name="T5" fmla="*/ 9 h 56"/>
                <a:gd name="T6" fmla="*/ 106 w 106"/>
                <a:gd name="T7" fmla="*/ 44 h 56"/>
                <a:gd name="T8" fmla="*/ 91 w 106"/>
                <a:gd name="T9" fmla="*/ 56 h 56"/>
                <a:gd name="T10" fmla="*/ 20 w 106"/>
                <a:gd name="T11" fmla="*/ 20 h 56"/>
                <a:gd name="T12" fmla="*/ 12 w 106"/>
                <a:gd name="T13" fmla="*/ 29 h 56"/>
                <a:gd name="T14" fmla="*/ 0 w 106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56">
                  <a:moveTo>
                    <a:pt x="0" y="0"/>
                  </a:moveTo>
                  <a:lnTo>
                    <a:pt x="40" y="3"/>
                  </a:lnTo>
                  <a:lnTo>
                    <a:pt x="33" y="9"/>
                  </a:lnTo>
                  <a:lnTo>
                    <a:pt x="106" y="44"/>
                  </a:lnTo>
                  <a:lnTo>
                    <a:pt x="91" y="56"/>
                  </a:lnTo>
                  <a:lnTo>
                    <a:pt x="20" y="20"/>
                  </a:lnTo>
                  <a:lnTo>
                    <a:pt x="12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196"/>
            <p:cNvSpPr>
              <a:spLocks/>
            </p:cNvSpPr>
            <p:nvPr/>
          </p:nvSpPr>
          <p:spPr bwMode="auto">
            <a:xfrm>
              <a:off x="8193088" y="4895851"/>
              <a:ext cx="169863" cy="88900"/>
            </a:xfrm>
            <a:custGeom>
              <a:avLst/>
              <a:gdLst>
                <a:gd name="T0" fmla="*/ 107 w 107"/>
                <a:gd name="T1" fmla="*/ 0 h 56"/>
                <a:gd name="T2" fmla="*/ 94 w 107"/>
                <a:gd name="T3" fmla="*/ 29 h 56"/>
                <a:gd name="T4" fmla="*/ 85 w 107"/>
                <a:gd name="T5" fmla="*/ 20 h 56"/>
                <a:gd name="T6" fmla="*/ 13 w 107"/>
                <a:gd name="T7" fmla="*/ 56 h 56"/>
                <a:gd name="T8" fmla="*/ 0 w 107"/>
                <a:gd name="T9" fmla="*/ 44 h 56"/>
                <a:gd name="T10" fmla="*/ 74 w 107"/>
                <a:gd name="T11" fmla="*/ 9 h 56"/>
                <a:gd name="T12" fmla="*/ 66 w 107"/>
                <a:gd name="T13" fmla="*/ 3 h 56"/>
                <a:gd name="T14" fmla="*/ 107 w 107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56">
                  <a:moveTo>
                    <a:pt x="107" y="0"/>
                  </a:moveTo>
                  <a:lnTo>
                    <a:pt x="94" y="29"/>
                  </a:lnTo>
                  <a:lnTo>
                    <a:pt x="85" y="20"/>
                  </a:lnTo>
                  <a:lnTo>
                    <a:pt x="13" y="56"/>
                  </a:lnTo>
                  <a:lnTo>
                    <a:pt x="0" y="44"/>
                  </a:lnTo>
                  <a:lnTo>
                    <a:pt x="74" y="9"/>
                  </a:lnTo>
                  <a:lnTo>
                    <a:pt x="66" y="3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96" name="직선 연결선 95"/>
          <p:cNvCxnSpPr/>
          <p:nvPr/>
        </p:nvCxnSpPr>
        <p:spPr>
          <a:xfrm>
            <a:off x="528811" y="2083199"/>
            <a:ext cx="5048637" cy="0"/>
          </a:xfrm>
          <a:prstGeom prst="line">
            <a:avLst/>
          </a:prstGeom>
          <a:ln w="28575">
            <a:solidFill>
              <a:schemeClr val="tx1">
                <a:alpha val="4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모서리가 둥근 직사각형 96"/>
          <p:cNvSpPr/>
          <p:nvPr/>
        </p:nvSpPr>
        <p:spPr>
          <a:xfrm>
            <a:off x="6121460" y="4818183"/>
            <a:ext cx="2194586" cy="375947"/>
          </a:xfrm>
          <a:prstGeom prst="roundRect">
            <a:avLst/>
          </a:prstGeom>
          <a:solidFill>
            <a:srgbClr val="0087DA">
              <a:alpha val="41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itchFamily="18" charset="-127"/>
                <a:ea typeface="KBIZ한마음고딕 H" pitchFamily="18" charset="-127"/>
              </a:rPr>
              <a:t>사용 색상</a:t>
            </a:r>
            <a:endParaRPr lang="ko-KR" altLang="en-US" dirty="0">
              <a:solidFill>
                <a:prstClr val="white">
                  <a:lumMod val="75000"/>
                  <a:lumOff val="25000"/>
                </a:prstClr>
              </a:solidFill>
              <a:latin typeface="KBIZ한마음고딕 H" pitchFamily="18" charset="-127"/>
              <a:ea typeface="KBIZ한마음고딕 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52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3168" y="5553249"/>
            <a:ext cx="7068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템플릿은 </a:t>
            </a:r>
            <a:r>
              <a:rPr lang="ko-KR" altLang="ko-KR" dirty="0"/>
              <a:t>㈜ 재미의 소유이며</a:t>
            </a:r>
            <a:r>
              <a:rPr lang="en-US" altLang="ko-KR" dirty="0"/>
              <a:t> </a:t>
            </a:r>
            <a:r>
              <a:rPr lang="ko-KR" altLang="ko-KR" dirty="0"/>
              <a:t>타 용도로 사용하실 수 없습니다</a:t>
            </a:r>
            <a:r>
              <a:rPr lang="en-US" altLang="ko-KR" dirty="0"/>
              <a:t>.</a:t>
            </a:r>
            <a:endParaRPr lang="ko-KR" altLang="ko-KR" dirty="0"/>
          </a:p>
          <a:p>
            <a:pPr algn="ctr"/>
            <a:r>
              <a:rPr lang="ko-KR" altLang="ko-KR" dirty="0"/>
              <a:t>ⓒ </a:t>
            </a:r>
            <a:r>
              <a:rPr lang="en-US" altLang="ko-KR" dirty="0" smtClean="0"/>
              <a:t>Copyright 2016 </a:t>
            </a:r>
            <a:r>
              <a:rPr lang="en-US" altLang="ko-KR" dirty="0"/>
              <a:t>XEMI all right reserved</a:t>
            </a:r>
            <a:endParaRPr lang="ko-KR" altLang="ko-KR" dirty="0"/>
          </a:p>
        </p:txBody>
      </p:sp>
      <p:grpSp>
        <p:nvGrpSpPr>
          <p:cNvPr id="11" name="그룹 10"/>
          <p:cNvGrpSpPr/>
          <p:nvPr/>
        </p:nvGrpSpPr>
        <p:grpSpPr>
          <a:xfrm>
            <a:off x="2507415" y="3568761"/>
            <a:ext cx="7194291" cy="1100058"/>
            <a:chOff x="3551359" y="1637456"/>
            <a:chExt cx="6321347" cy="811681"/>
          </a:xfrm>
        </p:grpSpPr>
        <p:sp>
          <p:nvSpPr>
            <p:cNvPr id="12" name="톱니 모양의 오른쪽 화살표 11"/>
            <p:cNvSpPr/>
            <p:nvPr/>
          </p:nvSpPr>
          <p:spPr>
            <a:xfrm>
              <a:off x="3551359" y="1893861"/>
              <a:ext cx="1266864" cy="547255"/>
            </a:xfrm>
            <a:prstGeom prst="notchedRightArrow">
              <a:avLst>
                <a:gd name="adj1" fmla="val 100000"/>
                <a:gd name="adj2" fmla="val 39444"/>
              </a:avLst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3" name="순서도: 데이터 12"/>
            <p:cNvSpPr/>
            <p:nvPr/>
          </p:nvSpPr>
          <p:spPr>
            <a:xfrm flipH="1">
              <a:off x="4045476" y="2287264"/>
              <a:ext cx="869512" cy="161873"/>
            </a:xfrm>
            <a:prstGeom prst="flowChartInputOutpu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4" name="톱니 모양의 오른쪽 화살표 13"/>
            <p:cNvSpPr/>
            <p:nvPr/>
          </p:nvSpPr>
          <p:spPr>
            <a:xfrm flipH="1">
              <a:off x="8597453" y="1893861"/>
              <a:ext cx="1275253" cy="547256"/>
            </a:xfrm>
            <a:prstGeom prst="notchedRightArrow">
              <a:avLst>
                <a:gd name="adj1" fmla="val 100000"/>
                <a:gd name="adj2" fmla="val 39444"/>
              </a:avLst>
            </a:prstGeom>
            <a:solidFill>
              <a:schemeClr val="accent4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5" name="순서도: 데이터 14"/>
            <p:cNvSpPr/>
            <p:nvPr/>
          </p:nvSpPr>
          <p:spPr>
            <a:xfrm>
              <a:off x="8400304" y="2277946"/>
              <a:ext cx="892712" cy="163170"/>
            </a:xfrm>
            <a:prstGeom prst="flowChartInputOutpu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045476" y="1637456"/>
              <a:ext cx="5252714" cy="64980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96888" y="1643378"/>
              <a:ext cx="3995391" cy="681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5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Thank You</a:t>
              </a:r>
              <a:endPara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4966902" y="1888962"/>
            <a:ext cx="2275316" cy="178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5527431" y="1218229"/>
            <a:ext cx="6124302" cy="2259724"/>
            <a:chOff x="5527431" y="1218229"/>
            <a:chExt cx="6124302" cy="2259724"/>
          </a:xfrm>
        </p:grpSpPr>
        <p:sp>
          <p:nvSpPr>
            <p:cNvPr id="68" name="직사각형 67"/>
            <p:cNvSpPr/>
            <p:nvPr/>
          </p:nvSpPr>
          <p:spPr>
            <a:xfrm>
              <a:off x="5611515" y="1218229"/>
              <a:ext cx="6040218" cy="2259724"/>
            </a:xfrm>
            <a:prstGeom prst="rect">
              <a:avLst/>
            </a:prstGeom>
            <a:solidFill>
              <a:srgbClr val="0087DA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79" name="한쪽 모서리는 잘리고 다른 쪽 모서리는 둥근 사각형 78"/>
            <p:cNvSpPr/>
            <p:nvPr/>
          </p:nvSpPr>
          <p:spPr>
            <a:xfrm>
              <a:off x="5527431" y="1325445"/>
              <a:ext cx="1902454" cy="432000"/>
            </a:xfrm>
            <a:prstGeom prst="snipRoundRect">
              <a:avLst>
                <a:gd name="adj1" fmla="val 16667"/>
                <a:gd name="adj2" fmla="val 50000"/>
              </a:avLst>
            </a:prstGeom>
            <a:solidFill>
              <a:srgbClr val="0087DA"/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학습</a:t>
              </a:r>
              <a:r>
                <a:rPr lang="en-US" altLang="ko-KR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 </a:t>
              </a:r>
              <a:r>
                <a:rPr lang="ko-KR" altLang="en-US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목표</a:t>
              </a: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5527431" y="4003474"/>
            <a:ext cx="6124302" cy="2259724"/>
            <a:chOff x="5527431" y="4003474"/>
            <a:chExt cx="6124302" cy="2259724"/>
          </a:xfrm>
        </p:grpSpPr>
        <p:sp>
          <p:nvSpPr>
            <p:cNvPr id="71" name="직사각형 70"/>
            <p:cNvSpPr/>
            <p:nvPr/>
          </p:nvSpPr>
          <p:spPr>
            <a:xfrm>
              <a:off x="5611515" y="4003474"/>
              <a:ext cx="6040218" cy="2259724"/>
            </a:xfrm>
            <a:prstGeom prst="rect">
              <a:avLst/>
            </a:prstGeom>
            <a:solidFill>
              <a:srgbClr val="0087DA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81" name="한쪽 모서리는 잘리고 다른 쪽 모서리는 둥근 사각형 80"/>
            <p:cNvSpPr/>
            <p:nvPr/>
          </p:nvSpPr>
          <p:spPr>
            <a:xfrm>
              <a:off x="5527431" y="4160813"/>
              <a:ext cx="1902454" cy="432000"/>
            </a:xfrm>
            <a:prstGeom prst="snipRoundRect">
              <a:avLst>
                <a:gd name="adj1" fmla="val 16667"/>
                <a:gd name="adj2" fmla="val 50000"/>
              </a:avLst>
            </a:prstGeom>
            <a:solidFill>
              <a:srgbClr val="0087DA"/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학습</a:t>
              </a:r>
              <a:r>
                <a:rPr lang="en-US" altLang="ko-KR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 </a:t>
              </a:r>
              <a:r>
                <a:rPr lang="ko-KR" altLang="en-US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내용</a:t>
              </a:r>
              <a:endParaRPr lang="ko-KR" altLang="en-US" sz="20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88717" y="1872350"/>
            <a:ext cx="365997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717" y="4573038"/>
            <a:ext cx="3674404" cy="1294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</p:txBody>
      </p:sp>
      <p:grpSp>
        <p:nvGrpSpPr>
          <p:cNvPr id="70" name="그룹 69"/>
          <p:cNvGrpSpPr/>
          <p:nvPr/>
        </p:nvGrpSpPr>
        <p:grpSpPr>
          <a:xfrm>
            <a:off x="5991605" y="2299180"/>
            <a:ext cx="4796562" cy="808768"/>
            <a:chOff x="5991605" y="2299180"/>
            <a:chExt cx="4796562" cy="808768"/>
          </a:xfrm>
        </p:grpSpPr>
        <p:cxnSp>
          <p:nvCxnSpPr>
            <p:cNvPr id="72" name="직선 연결선 71"/>
            <p:cNvCxnSpPr/>
            <p:nvPr/>
          </p:nvCxnSpPr>
          <p:spPr>
            <a:xfrm>
              <a:off x="5991605" y="2299180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5991605" y="2703564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5991605" y="3107948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그룹 68"/>
          <p:cNvGrpSpPr/>
          <p:nvPr/>
        </p:nvGrpSpPr>
        <p:grpSpPr>
          <a:xfrm>
            <a:off x="5991605" y="5000338"/>
            <a:ext cx="4796562" cy="808768"/>
            <a:chOff x="5991605" y="5000338"/>
            <a:chExt cx="4796562" cy="808768"/>
          </a:xfrm>
        </p:grpSpPr>
        <p:cxnSp>
          <p:nvCxnSpPr>
            <p:cNvPr id="82" name="직선 연결선 81"/>
            <p:cNvCxnSpPr/>
            <p:nvPr/>
          </p:nvCxnSpPr>
          <p:spPr>
            <a:xfrm>
              <a:off x="5991605" y="5000338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5991605" y="5404722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5991605" y="5809106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제목 1"/>
          <p:cNvSpPr txBox="1">
            <a:spLocks/>
          </p:cNvSpPr>
          <p:nvPr/>
        </p:nvSpPr>
        <p:spPr>
          <a:xfrm>
            <a:off x="72158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r>
              <a:rPr lang="ko-KR" altLang="en-US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회계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세무학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도시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육각형</a:t>
            </a:r>
          </a:p>
        </p:txBody>
      </p:sp>
      <p:cxnSp>
        <p:nvCxnSpPr>
          <p:cNvPr id="38" name="직선 연결선 37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6570048" y="129333"/>
            <a:ext cx="659094" cy="517079"/>
          </a:xfrm>
          <a:prstGeom prst="rect">
            <a:avLst/>
          </a:prstGeom>
        </p:spPr>
      </p:pic>
      <p:grpSp>
        <p:nvGrpSpPr>
          <p:cNvPr id="51" name="그룹 50"/>
          <p:cNvGrpSpPr/>
          <p:nvPr/>
        </p:nvGrpSpPr>
        <p:grpSpPr>
          <a:xfrm>
            <a:off x="10292953" y="2171140"/>
            <a:ext cx="1232918" cy="1221348"/>
            <a:chOff x="910431" y="1120068"/>
            <a:chExt cx="4428399" cy="4386841"/>
          </a:xfrm>
        </p:grpSpPr>
        <p:sp>
          <p:nvSpPr>
            <p:cNvPr id="52" name="Freeform 70"/>
            <p:cNvSpPr>
              <a:spLocks noEditPoints="1"/>
            </p:cNvSpPr>
            <p:nvPr/>
          </p:nvSpPr>
          <p:spPr bwMode="auto">
            <a:xfrm>
              <a:off x="1465255" y="3796629"/>
              <a:ext cx="702435" cy="702435"/>
            </a:xfrm>
            <a:custGeom>
              <a:avLst/>
              <a:gdLst>
                <a:gd name="T0" fmla="*/ 63 w 138"/>
                <a:gd name="T1" fmla="*/ 22 h 138"/>
                <a:gd name="T2" fmla="*/ 45 w 138"/>
                <a:gd name="T3" fmla="*/ 28 h 138"/>
                <a:gd name="T4" fmla="*/ 30 w 138"/>
                <a:gd name="T5" fmla="*/ 40 h 138"/>
                <a:gd name="T6" fmla="*/ 22 w 138"/>
                <a:gd name="T7" fmla="*/ 57 h 138"/>
                <a:gd name="T8" fmla="*/ 22 w 138"/>
                <a:gd name="T9" fmla="*/ 75 h 138"/>
                <a:gd name="T10" fmla="*/ 28 w 138"/>
                <a:gd name="T11" fmla="*/ 93 h 138"/>
                <a:gd name="T12" fmla="*/ 41 w 138"/>
                <a:gd name="T13" fmla="*/ 107 h 138"/>
                <a:gd name="T14" fmla="*/ 57 w 138"/>
                <a:gd name="T15" fmla="*/ 115 h 138"/>
                <a:gd name="T16" fmla="*/ 73 w 138"/>
                <a:gd name="T17" fmla="*/ 115 h 138"/>
                <a:gd name="T18" fmla="*/ 91 w 138"/>
                <a:gd name="T19" fmla="*/ 109 h 138"/>
                <a:gd name="T20" fmla="*/ 105 w 138"/>
                <a:gd name="T21" fmla="*/ 97 h 138"/>
                <a:gd name="T22" fmla="*/ 113 w 138"/>
                <a:gd name="T23" fmla="*/ 81 h 138"/>
                <a:gd name="T24" fmla="*/ 113 w 138"/>
                <a:gd name="T25" fmla="*/ 63 h 138"/>
                <a:gd name="T26" fmla="*/ 109 w 138"/>
                <a:gd name="T27" fmla="*/ 46 h 138"/>
                <a:gd name="T28" fmla="*/ 95 w 138"/>
                <a:gd name="T29" fmla="*/ 32 h 138"/>
                <a:gd name="T30" fmla="*/ 81 w 138"/>
                <a:gd name="T31" fmla="*/ 24 h 138"/>
                <a:gd name="T32" fmla="*/ 63 w 138"/>
                <a:gd name="T33" fmla="*/ 22 h 138"/>
                <a:gd name="T34" fmla="*/ 75 w 138"/>
                <a:gd name="T35" fmla="*/ 0 h 138"/>
                <a:gd name="T36" fmla="*/ 95 w 138"/>
                <a:gd name="T37" fmla="*/ 6 h 138"/>
                <a:gd name="T38" fmla="*/ 113 w 138"/>
                <a:gd name="T39" fmla="*/ 18 h 138"/>
                <a:gd name="T40" fmla="*/ 128 w 138"/>
                <a:gd name="T41" fmla="*/ 34 h 138"/>
                <a:gd name="T42" fmla="*/ 136 w 138"/>
                <a:gd name="T43" fmla="*/ 55 h 138"/>
                <a:gd name="T44" fmla="*/ 138 w 138"/>
                <a:gd name="T45" fmla="*/ 77 h 138"/>
                <a:gd name="T46" fmla="*/ 132 w 138"/>
                <a:gd name="T47" fmla="*/ 97 h 138"/>
                <a:gd name="T48" fmla="*/ 119 w 138"/>
                <a:gd name="T49" fmla="*/ 115 h 138"/>
                <a:gd name="T50" fmla="*/ 103 w 138"/>
                <a:gd name="T51" fmla="*/ 129 h 138"/>
                <a:gd name="T52" fmla="*/ 81 w 138"/>
                <a:gd name="T53" fmla="*/ 138 h 138"/>
                <a:gd name="T54" fmla="*/ 61 w 138"/>
                <a:gd name="T55" fmla="*/ 138 h 138"/>
                <a:gd name="T56" fmla="*/ 41 w 138"/>
                <a:gd name="T57" fmla="*/ 133 h 138"/>
                <a:gd name="T58" fmla="*/ 22 w 138"/>
                <a:gd name="T59" fmla="*/ 121 h 138"/>
                <a:gd name="T60" fmla="*/ 8 w 138"/>
                <a:gd name="T61" fmla="*/ 103 h 138"/>
                <a:gd name="T62" fmla="*/ 0 w 138"/>
                <a:gd name="T63" fmla="*/ 83 h 138"/>
                <a:gd name="T64" fmla="*/ 0 w 138"/>
                <a:gd name="T65" fmla="*/ 63 h 138"/>
                <a:gd name="T66" fmla="*/ 4 w 138"/>
                <a:gd name="T67" fmla="*/ 42 h 138"/>
                <a:gd name="T68" fmla="*/ 16 w 138"/>
                <a:gd name="T69" fmla="*/ 24 h 138"/>
                <a:gd name="T70" fmla="*/ 32 w 138"/>
                <a:gd name="T71" fmla="*/ 10 h 138"/>
                <a:gd name="T72" fmla="*/ 55 w 138"/>
                <a:gd name="T73" fmla="*/ 2 h 138"/>
                <a:gd name="T74" fmla="*/ 75 w 138"/>
                <a:gd name="T7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138">
                  <a:moveTo>
                    <a:pt x="63" y="22"/>
                  </a:moveTo>
                  <a:lnTo>
                    <a:pt x="45" y="28"/>
                  </a:lnTo>
                  <a:lnTo>
                    <a:pt x="30" y="40"/>
                  </a:lnTo>
                  <a:lnTo>
                    <a:pt x="22" y="57"/>
                  </a:lnTo>
                  <a:lnTo>
                    <a:pt x="22" y="75"/>
                  </a:lnTo>
                  <a:lnTo>
                    <a:pt x="28" y="93"/>
                  </a:lnTo>
                  <a:lnTo>
                    <a:pt x="41" y="107"/>
                  </a:lnTo>
                  <a:lnTo>
                    <a:pt x="57" y="115"/>
                  </a:lnTo>
                  <a:lnTo>
                    <a:pt x="73" y="115"/>
                  </a:lnTo>
                  <a:lnTo>
                    <a:pt x="91" y="109"/>
                  </a:lnTo>
                  <a:lnTo>
                    <a:pt x="105" y="97"/>
                  </a:lnTo>
                  <a:lnTo>
                    <a:pt x="113" y="81"/>
                  </a:lnTo>
                  <a:lnTo>
                    <a:pt x="113" y="63"/>
                  </a:lnTo>
                  <a:lnTo>
                    <a:pt x="109" y="46"/>
                  </a:lnTo>
                  <a:lnTo>
                    <a:pt x="95" y="32"/>
                  </a:lnTo>
                  <a:lnTo>
                    <a:pt x="81" y="24"/>
                  </a:lnTo>
                  <a:lnTo>
                    <a:pt x="63" y="22"/>
                  </a:lnTo>
                  <a:close/>
                  <a:moveTo>
                    <a:pt x="75" y="0"/>
                  </a:moveTo>
                  <a:lnTo>
                    <a:pt x="95" y="6"/>
                  </a:lnTo>
                  <a:lnTo>
                    <a:pt x="113" y="18"/>
                  </a:lnTo>
                  <a:lnTo>
                    <a:pt x="128" y="34"/>
                  </a:lnTo>
                  <a:lnTo>
                    <a:pt x="136" y="55"/>
                  </a:lnTo>
                  <a:lnTo>
                    <a:pt x="138" y="77"/>
                  </a:lnTo>
                  <a:lnTo>
                    <a:pt x="132" y="97"/>
                  </a:lnTo>
                  <a:lnTo>
                    <a:pt x="119" y="115"/>
                  </a:lnTo>
                  <a:lnTo>
                    <a:pt x="103" y="129"/>
                  </a:lnTo>
                  <a:lnTo>
                    <a:pt x="81" y="138"/>
                  </a:lnTo>
                  <a:lnTo>
                    <a:pt x="61" y="138"/>
                  </a:lnTo>
                  <a:lnTo>
                    <a:pt x="41" y="133"/>
                  </a:lnTo>
                  <a:lnTo>
                    <a:pt x="22" y="121"/>
                  </a:lnTo>
                  <a:lnTo>
                    <a:pt x="8" y="103"/>
                  </a:lnTo>
                  <a:lnTo>
                    <a:pt x="0" y="83"/>
                  </a:lnTo>
                  <a:lnTo>
                    <a:pt x="0" y="63"/>
                  </a:lnTo>
                  <a:lnTo>
                    <a:pt x="4" y="42"/>
                  </a:lnTo>
                  <a:lnTo>
                    <a:pt x="16" y="24"/>
                  </a:lnTo>
                  <a:lnTo>
                    <a:pt x="32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71"/>
            <p:cNvSpPr>
              <a:spLocks/>
            </p:cNvSpPr>
            <p:nvPr/>
          </p:nvSpPr>
          <p:spPr bwMode="auto">
            <a:xfrm>
              <a:off x="1617958" y="3959512"/>
              <a:ext cx="381760" cy="381760"/>
            </a:xfrm>
            <a:custGeom>
              <a:avLst/>
              <a:gdLst>
                <a:gd name="T0" fmla="*/ 33 w 75"/>
                <a:gd name="T1" fmla="*/ 0 h 75"/>
                <a:gd name="T2" fmla="*/ 47 w 75"/>
                <a:gd name="T3" fmla="*/ 0 h 75"/>
                <a:gd name="T4" fmla="*/ 61 w 75"/>
                <a:gd name="T5" fmla="*/ 6 h 75"/>
                <a:gd name="T6" fmla="*/ 71 w 75"/>
                <a:gd name="T7" fmla="*/ 19 h 75"/>
                <a:gd name="T8" fmla="*/ 75 w 75"/>
                <a:gd name="T9" fmla="*/ 33 h 75"/>
                <a:gd name="T10" fmla="*/ 75 w 75"/>
                <a:gd name="T11" fmla="*/ 47 h 75"/>
                <a:gd name="T12" fmla="*/ 69 w 75"/>
                <a:gd name="T13" fmla="*/ 61 h 75"/>
                <a:gd name="T14" fmla="*/ 57 w 75"/>
                <a:gd name="T15" fmla="*/ 71 h 75"/>
                <a:gd name="T16" fmla="*/ 43 w 75"/>
                <a:gd name="T17" fmla="*/ 75 h 75"/>
                <a:gd name="T18" fmla="*/ 29 w 75"/>
                <a:gd name="T19" fmla="*/ 75 h 75"/>
                <a:gd name="T20" fmla="*/ 15 w 75"/>
                <a:gd name="T21" fmla="*/ 67 h 75"/>
                <a:gd name="T22" fmla="*/ 4 w 75"/>
                <a:gd name="T23" fmla="*/ 57 h 75"/>
                <a:gd name="T24" fmla="*/ 0 w 75"/>
                <a:gd name="T25" fmla="*/ 43 h 75"/>
                <a:gd name="T26" fmla="*/ 0 w 75"/>
                <a:gd name="T27" fmla="*/ 27 h 75"/>
                <a:gd name="T28" fmla="*/ 9 w 75"/>
                <a:gd name="T29" fmla="*/ 14 h 75"/>
                <a:gd name="T30" fmla="*/ 19 w 75"/>
                <a:gd name="T31" fmla="*/ 4 h 75"/>
                <a:gd name="T32" fmla="*/ 33 w 75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5">
                  <a:moveTo>
                    <a:pt x="33" y="0"/>
                  </a:moveTo>
                  <a:lnTo>
                    <a:pt x="47" y="0"/>
                  </a:lnTo>
                  <a:lnTo>
                    <a:pt x="61" y="6"/>
                  </a:lnTo>
                  <a:lnTo>
                    <a:pt x="71" y="19"/>
                  </a:lnTo>
                  <a:lnTo>
                    <a:pt x="75" y="33"/>
                  </a:lnTo>
                  <a:lnTo>
                    <a:pt x="75" y="47"/>
                  </a:lnTo>
                  <a:lnTo>
                    <a:pt x="69" y="61"/>
                  </a:lnTo>
                  <a:lnTo>
                    <a:pt x="57" y="71"/>
                  </a:lnTo>
                  <a:lnTo>
                    <a:pt x="43" y="75"/>
                  </a:lnTo>
                  <a:lnTo>
                    <a:pt x="29" y="75"/>
                  </a:lnTo>
                  <a:lnTo>
                    <a:pt x="15" y="67"/>
                  </a:lnTo>
                  <a:lnTo>
                    <a:pt x="4" y="57"/>
                  </a:lnTo>
                  <a:lnTo>
                    <a:pt x="0" y="43"/>
                  </a:lnTo>
                  <a:lnTo>
                    <a:pt x="0" y="27"/>
                  </a:lnTo>
                  <a:lnTo>
                    <a:pt x="9" y="14"/>
                  </a:lnTo>
                  <a:lnTo>
                    <a:pt x="19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72"/>
            <p:cNvSpPr>
              <a:spLocks noEditPoints="1"/>
            </p:cNvSpPr>
            <p:nvPr/>
          </p:nvSpPr>
          <p:spPr bwMode="auto">
            <a:xfrm>
              <a:off x="3206072" y="3363971"/>
              <a:ext cx="534463" cy="544643"/>
            </a:xfrm>
            <a:custGeom>
              <a:avLst/>
              <a:gdLst>
                <a:gd name="T0" fmla="*/ 53 w 105"/>
                <a:gd name="T1" fmla="*/ 18 h 107"/>
                <a:gd name="T2" fmla="*/ 37 w 105"/>
                <a:gd name="T3" fmla="*/ 22 h 107"/>
                <a:gd name="T4" fmla="*/ 22 w 105"/>
                <a:gd name="T5" fmla="*/ 36 h 107"/>
                <a:gd name="T6" fmla="*/ 18 w 105"/>
                <a:gd name="T7" fmla="*/ 55 h 107"/>
                <a:gd name="T8" fmla="*/ 22 w 105"/>
                <a:gd name="T9" fmla="*/ 71 h 107"/>
                <a:gd name="T10" fmla="*/ 37 w 105"/>
                <a:gd name="T11" fmla="*/ 85 h 107"/>
                <a:gd name="T12" fmla="*/ 53 w 105"/>
                <a:gd name="T13" fmla="*/ 89 h 107"/>
                <a:gd name="T14" fmla="*/ 71 w 105"/>
                <a:gd name="T15" fmla="*/ 85 h 107"/>
                <a:gd name="T16" fmla="*/ 85 w 105"/>
                <a:gd name="T17" fmla="*/ 71 h 107"/>
                <a:gd name="T18" fmla="*/ 89 w 105"/>
                <a:gd name="T19" fmla="*/ 55 h 107"/>
                <a:gd name="T20" fmla="*/ 85 w 105"/>
                <a:gd name="T21" fmla="*/ 36 h 107"/>
                <a:gd name="T22" fmla="*/ 71 w 105"/>
                <a:gd name="T23" fmla="*/ 22 h 107"/>
                <a:gd name="T24" fmla="*/ 53 w 105"/>
                <a:gd name="T25" fmla="*/ 18 h 107"/>
                <a:gd name="T26" fmla="*/ 47 w 105"/>
                <a:gd name="T27" fmla="*/ 0 h 107"/>
                <a:gd name="T28" fmla="*/ 67 w 105"/>
                <a:gd name="T29" fmla="*/ 2 h 107"/>
                <a:gd name="T30" fmla="*/ 85 w 105"/>
                <a:gd name="T31" fmla="*/ 12 h 107"/>
                <a:gd name="T32" fmla="*/ 99 w 105"/>
                <a:gd name="T33" fmla="*/ 28 h 107"/>
                <a:gd name="T34" fmla="*/ 105 w 105"/>
                <a:gd name="T35" fmla="*/ 47 h 107"/>
                <a:gd name="T36" fmla="*/ 105 w 105"/>
                <a:gd name="T37" fmla="*/ 67 h 107"/>
                <a:gd name="T38" fmla="*/ 95 w 105"/>
                <a:gd name="T39" fmla="*/ 85 h 107"/>
                <a:gd name="T40" fmla="*/ 79 w 105"/>
                <a:gd name="T41" fmla="*/ 99 h 107"/>
                <a:gd name="T42" fmla="*/ 61 w 105"/>
                <a:gd name="T43" fmla="*/ 107 h 107"/>
                <a:gd name="T44" fmla="*/ 41 w 105"/>
                <a:gd name="T45" fmla="*/ 105 h 107"/>
                <a:gd name="T46" fmla="*/ 22 w 105"/>
                <a:gd name="T47" fmla="*/ 95 h 107"/>
                <a:gd name="T48" fmla="*/ 8 w 105"/>
                <a:gd name="T49" fmla="*/ 81 h 107"/>
                <a:gd name="T50" fmla="*/ 0 w 105"/>
                <a:gd name="T51" fmla="*/ 61 h 107"/>
                <a:gd name="T52" fmla="*/ 2 w 105"/>
                <a:gd name="T53" fmla="*/ 40 h 107"/>
                <a:gd name="T54" fmla="*/ 12 w 105"/>
                <a:gd name="T55" fmla="*/ 22 h 107"/>
                <a:gd name="T56" fmla="*/ 26 w 105"/>
                <a:gd name="T57" fmla="*/ 8 h 107"/>
                <a:gd name="T58" fmla="*/ 47 w 105"/>
                <a:gd name="T5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5" h="107">
                  <a:moveTo>
                    <a:pt x="53" y="18"/>
                  </a:moveTo>
                  <a:lnTo>
                    <a:pt x="37" y="22"/>
                  </a:lnTo>
                  <a:lnTo>
                    <a:pt x="22" y="36"/>
                  </a:lnTo>
                  <a:lnTo>
                    <a:pt x="18" y="55"/>
                  </a:lnTo>
                  <a:lnTo>
                    <a:pt x="22" y="71"/>
                  </a:lnTo>
                  <a:lnTo>
                    <a:pt x="37" y="85"/>
                  </a:lnTo>
                  <a:lnTo>
                    <a:pt x="53" y="89"/>
                  </a:lnTo>
                  <a:lnTo>
                    <a:pt x="71" y="85"/>
                  </a:lnTo>
                  <a:lnTo>
                    <a:pt x="85" y="71"/>
                  </a:lnTo>
                  <a:lnTo>
                    <a:pt x="89" y="55"/>
                  </a:lnTo>
                  <a:lnTo>
                    <a:pt x="85" y="36"/>
                  </a:lnTo>
                  <a:lnTo>
                    <a:pt x="71" y="22"/>
                  </a:lnTo>
                  <a:lnTo>
                    <a:pt x="53" y="18"/>
                  </a:lnTo>
                  <a:close/>
                  <a:moveTo>
                    <a:pt x="47" y="0"/>
                  </a:moveTo>
                  <a:lnTo>
                    <a:pt x="67" y="2"/>
                  </a:lnTo>
                  <a:lnTo>
                    <a:pt x="85" y="12"/>
                  </a:lnTo>
                  <a:lnTo>
                    <a:pt x="99" y="28"/>
                  </a:lnTo>
                  <a:lnTo>
                    <a:pt x="105" y="47"/>
                  </a:lnTo>
                  <a:lnTo>
                    <a:pt x="105" y="67"/>
                  </a:lnTo>
                  <a:lnTo>
                    <a:pt x="95" y="85"/>
                  </a:lnTo>
                  <a:lnTo>
                    <a:pt x="79" y="99"/>
                  </a:lnTo>
                  <a:lnTo>
                    <a:pt x="61" y="107"/>
                  </a:lnTo>
                  <a:lnTo>
                    <a:pt x="41" y="105"/>
                  </a:lnTo>
                  <a:lnTo>
                    <a:pt x="22" y="95"/>
                  </a:lnTo>
                  <a:lnTo>
                    <a:pt x="8" y="81"/>
                  </a:lnTo>
                  <a:lnTo>
                    <a:pt x="0" y="61"/>
                  </a:lnTo>
                  <a:lnTo>
                    <a:pt x="2" y="40"/>
                  </a:lnTo>
                  <a:lnTo>
                    <a:pt x="12" y="22"/>
                  </a:lnTo>
                  <a:lnTo>
                    <a:pt x="26" y="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73"/>
            <p:cNvSpPr>
              <a:spLocks/>
            </p:cNvSpPr>
            <p:nvPr/>
          </p:nvSpPr>
          <p:spPr bwMode="auto">
            <a:xfrm>
              <a:off x="3328235" y="3486134"/>
              <a:ext cx="300318" cy="300318"/>
            </a:xfrm>
            <a:custGeom>
              <a:avLst/>
              <a:gdLst>
                <a:gd name="T0" fmla="*/ 29 w 59"/>
                <a:gd name="T1" fmla="*/ 0 h 59"/>
                <a:gd name="T2" fmla="*/ 43 w 59"/>
                <a:gd name="T3" fmla="*/ 4 h 59"/>
                <a:gd name="T4" fmla="*/ 55 w 59"/>
                <a:gd name="T5" fmla="*/ 14 h 59"/>
                <a:gd name="T6" fmla="*/ 59 w 59"/>
                <a:gd name="T7" fmla="*/ 31 h 59"/>
                <a:gd name="T8" fmla="*/ 55 w 59"/>
                <a:gd name="T9" fmla="*/ 45 h 59"/>
                <a:gd name="T10" fmla="*/ 45 w 59"/>
                <a:gd name="T11" fmla="*/ 55 h 59"/>
                <a:gd name="T12" fmla="*/ 29 w 59"/>
                <a:gd name="T13" fmla="*/ 59 h 59"/>
                <a:gd name="T14" fmla="*/ 15 w 59"/>
                <a:gd name="T15" fmla="*/ 55 h 59"/>
                <a:gd name="T16" fmla="*/ 4 w 59"/>
                <a:gd name="T17" fmla="*/ 45 h 59"/>
                <a:gd name="T18" fmla="*/ 0 w 59"/>
                <a:gd name="T19" fmla="*/ 31 h 59"/>
                <a:gd name="T20" fmla="*/ 4 w 59"/>
                <a:gd name="T21" fmla="*/ 14 h 59"/>
                <a:gd name="T22" fmla="*/ 15 w 59"/>
                <a:gd name="T23" fmla="*/ 4 h 59"/>
                <a:gd name="T24" fmla="*/ 29 w 59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43" y="4"/>
                  </a:lnTo>
                  <a:lnTo>
                    <a:pt x="55" y="14"/>
                  </a:lnTo>
                  <a:lnTo>
                    <a:pt x="59" y="31"/>
                  </a:lnTo>
                  <a:lnTo>
                    <a:pt x="55" y="45"/>
                  </a:lnTo>
                  <a:lnTo>
                    <a:pt x="45" y="55"/>
                  </a:lnTo>
                  <a:lnTo>
                    <a:pt x="29" y="59"/>
                  </a:lnTo>
                  <a:lnTo>
                    <a:pt x="15" y="55"/>
                  </a:lnTo>
                  <a:lnTo>
                    <a:pt x="4" y="45"/>
                  </a:lnTo>
                  <a:lnTo>
                    <a:pt x="0" y="31"/>
                  </a:lnTo>
                  <a:lnTo>
                    <a:pt x="4" y="14"/>
                  </a:lnTo>
                  <a:lnTo>
                    <a:pt x="15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74"/>
            <p:cNvSpPr>
              <a:spLocks noEditPoints="1"/>
            </p:cNvSpPr>
            <p:nvPr/>
          </p:nvSpPr>
          <p:spPr bwMode="auto">
            <a:xfrm>
              <a:off x="2844673" y="3012752"/>
              <a:ext cx="1257259" cy="1257259"/>
            </a:xfrm>
            <a:custGeom>
              <a:avLst/>
              <a:gdLst>
                <a:gd name="T0" fmla="*/ 118 w 247"/>
                <a:gd name="T1" fmla="*/ 61 h 247"/>
                <a:gd name="T2" fmla="*/ 93 w 247"/>
                <a:gd name="T3" fmla="*/ 69 h 247"/>
                <a:gd name="T4" fmla="*/ 75 w 247"/>
                <a:gd name="T5" fmla="*/ 85 h 247"/>
                <a:gd name="T6" fmla="*/ 65 w 247"/>
                <a:gd name="T7" fmla="*/ 107 h 247"/>
                <a:gd name="T8" fmla="*/ 63 w 247"/>
                <a:gd name="T9" fmla="*/ 130 h 247"/>
                <a:gd name="T10" fmla="*/ 71 w 247"/>
                <a:gd name="T11" fmla="*/ 154 h 247"/>
                <a:gd name="T12" fmla="*/ 87 w 247"/>
                <a:gd name="T13" fmla="*/ 172 h 247"/>
                <a:gd name="T14" fmla="*/ 108 w 247"/>
                <a:gd name="T15" fmla="*/ 182 h 247"/>
                <a:gd name="T16" fmla="*/ 132 w 247"/>
                <a:gd name="T17" fmla="*/ 184 h 247"/>
                <a:gd name="T18" fmla="*/ 156 w 247"/>
                <a:gd name="T19" fmla="*/ 176 h 247"/>
                <a:gd name="T20" fmla="*/ 174 w 247"/>
                <a:gd name="T21" fmla="*/ 160 h 247"/>
                <a:gd name="T22" fmla="*/ 185 w 247"/>
                <a:gd name="T23" fmla="*/ 140 h 247"/>
                <a:gd name="T24" fmla="*/ 187 w 247"/>
                <a:gd name="T25" fmla="*/ 116 h 247"/>
                <a:gd name="T26" fmla="*/ 178 w 247"/>
                <a:gd name="T27" fmla="*/ 91 h 247"/>
                <a:gd name="T28" fmla="*/ 162 w 247"/>
                <a:gd name="T29" fmla="*/ 73 h 247"/>
                <a:gd name="T30" fmla="*/ 140 w 247"/>
                <a:gd name="T31" fmla="*/ 63 h 247"/>
                <a:gd name="T32" fmla="*/ 118 w 247"/>
                <a:gd name="T33" fmla="*/ 61 h 247"/>
                <a:gd name="T34" fmla="*/ 138 w 247"/>
                <a:gd name="T35" fmla="*/ 0 h 247"/>
                <a:gd name="T36" fmla="*/ 176 w 247"/>
                <a:gd name="T37" fmla="*/ 10 h 247"/>
                <a:gd name="T38" fmla="*/ 170 w 247"/>
                <a:gd name="T39" fmla="*/ 43 h 247"/>
                <a:gd name="T40" fmla="*/ 180 w 247"/>
                <a:gd name="T41" fmla="*/ 51 h 247"/>
                <a:gd name="T42" fmla="*/ 189 w 247"/>
                <a:gd name="T43" fmla="*/ 59 h 247"/>
                <a:gd name="T44" fmla="*/ 221 w 247"/>
                <a:gd name="T45" fmla="*/ 45 h 247"/>
                <a:gd name="T46" fmla="*/ 241 w 247"/>
                <a:gd name="T47" fmla="*/ 79 h 247"/>
                <a:gd name="T48" fmla="*/ 213 w 247"/>
                <a:gd name="T49" fmla="*/ 99 h 247"/>
                <a:gd name="T50" fmla="*/ 215 w 247"/>
                <a:gd name="T51" fmla="*/ 111 h 247"/>
                <a:gd name="T52" fmla="*/ 217 w 247"/>
                <a:gd name="T53" fmla="*/ 124 h 247"/>
                <a:gd name="T54" fmla="*/ 247 w 247"/>
                <a:gd name="T55" fmla="*/ 136 h 247"/>
                <a:gd name="T56" fmla="*/ 237 w 247"/>
                <a:gd name="T57" fmla="*/ 174 h 247"/>
                <a:gd name="T58" fmla="*/ 205 w 247"/>
                <a:gd name="T59" fmla="*/ 168 h 247"/>
                <a:gd name="T60" fmla="*/ 197 w 247"/>
                <a:gd name="T61" fmla="*/ 178 h 247"/>
                <a:gd name="T62" fmla="*/ 189 w 247"/>
                <a:gd name="T63" fmla="*/ 188 h 247"/>
                <a:gd name="T64" fmla="*/ 203 w 247"/>
                <a:gd name="T65" fmla="*/ 219 h 247"/>
                <a:gd name="T66" fmla="*/ 168 w 247"/>
                <a:gd name="T67" fmla="*/ 239 h 247"/>
                <a:gd name="T68" fmla="*/ 148 w 247"/>
                <a:gd name="T69" fmla="*/ 211 h 247"/>
                <a:gd name="T70" fmla="*/ 136 w 247"/>
                <a:gd name="T71" fmla="*/ 213 h 247"/>
                <a:gd name="T72" fmla="*/ 124 w 247"/>
                <a:gd name="T73" fmla="*/ 215 h 247"/>
                <a:gd name="T74" fmla="*/ 112 w 247"/>
                <a:gd name="T75" fmla="*/ 247 h 247"/>
                <a:gd name="T76" fmla="*/ 73 w 247"/>
                <a:gd name="T77" fmla="*/ 237 h 247"/>
                <a:gd name="T78" fmla="*/ 79 w 247"/>
                <a:gd name="T79" fmla="*/ 203 h 247"/>
                <a:gd name="T80" fmla="*/ 69 w 247"/>
                <a:gd name="T81" fmla="*/ 196 h 247"/>
                <a:gd name="T82" fmla="*/ 59 w 247"/>
                <a:gd name="T83" fmla="*/ 188 h 247"/>
                <a:gd name="T84" fmla="*/ 29 w 247"/>
                <a:gd name="T85" fmla="*/ 200 h 247"/>
                <a:gd name="T86" fmla="*/ 8 w 247"/>
                <a:gd name="T87" fmla="*/ 166 h 247"/>
                <a:gd name="T88" fmla="*/ 37 w 247"/>
                <a:gd name="T89" fmla="*/ 146 h 247"/>
                <a:gd name="T90" fmla="*/ 33 w 247"/>
                <a:gd name="T91" fmla="*/ 136 h 247"/>
                <a:gd name="T92" fmla="*/ 33 w 247"/>
                <a:gd name="T93" fmla="*/ 122 h 247"/>
                <a:gd name="T94" fmla="*/ 0 w 247"/>
                <a:gd name="T95" fmla="*/ 109 h 247"/>
                <a:gd name="T96" fmla="*/ 10 w 247"/>
                <a:gd name="T97" fmla="*/ 71 h 247"/>
                <a:gd name="T98" fmla="*/ 45 w 247"/>
                <a:gd name="T99" fmla="*/ 77 h 247"/>
                <a:gd name="T100" fmla="*/ 51 w 247"/>
                <a:gd name="T101" fmla="*/ 67 h 247"/>
                <a:gd name="T102" fmla="*/ 59 w 247"/>
                <a:gd name="T103" fmla="*/ 57 h 247"/>
                <a:gd name="T104" fmla="*/ 47 w 247"/>
                <a:gd name="T105" fmla="*/ 26 h 247"/>
                <a:gd name="T106" fmla="*/ 81 w 247"/>
                <a:gd name="T107" fmla="*/ 6 h 247"/>
                <a:gd name="T108" fmla="*/ 99 w 247"/>
                <a:gd name="T109" fmla="*/ 35 h 247"/>
                <a:gd name="T110" fmla="*/ 112 w 247"/>
                <a:gd name="T111" fmla="*/ 33 h 247"/>
                <a:gd name="T112" fmla="*/ 126 w 247"/>
                <a:gd name="T113" fmla="*/ 31 h 247"/>
                <a:gd name="T114" fmla="*/ 138 w 247"/>
                <a:gd name="T11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47">
                  <a:moveTo>
                    <a:pt x="118" y="61"/>
                  </a:moveTo>
                  <a:lnTo>
                    <a:pt x="93" y="69"/>
                  </a:lnTo>
                  <a:lnTo>
                    <a:pt x="75" y="85"/>
                  </a:lnTo>
                  <a:lnTo>
                    <a:pt x="65" y="107"/>
                  </a:lnTo>
                  <a:lnTo>
                    <a:pt x="63" y="130"/>
                  </a:lnTo>
                  <a:lnTo>
                    <a:pt x="71" y="154"/>
                  </a:lnTo>
                  <a:lnTo>
                    <a:pt x="87" y="172"/>
                  </a:lnTo>
                  <a:lnTo>
                    <a:pt x="108" y="182"/>
                  </a:lnTo>
                  <a:lnTo>
                    <a:pt x="132" y="184"/>
                  </a:lnTo>
                  <a:lnTo>
                    <a:pt x="156" y="176"/>
                  </a:lnTo>
                  <a:lnTo>
                    <a:pt x="174" y="160"/>
                  </a:lnTo>
                  <a:lnTo>
                    <a:pt x="185" y="140"/>
                  </a:lnTo>
                  <a:lnTo>
                    <a:pt x="187" y="116"/>
                  </a:lnTo>
                  <a:lnTo>
                    <a:pt x="178" y="91"/>
                  </a:lnTo>
                  <a:lnTo>
                    <a:pt x="162" y="73"/>
                  </a:lnTo>
                  <a:lnTo>
                    <a:pt x="140" y="63"/>
                  </a:lnTo>
                  <a:lnTo>
                    <a:pt x="118" y="61"/>
                  </a:lnTo>
                  <a:close/>
                  <a:moveTo>
                    <a:pt x="138" y="0"/>
                  </a:moveTo>
                  <a:lnTo>
                    <a:pt x="176" y="10"/>
                  </a:lnTo>
                  <a:lnTo>
                    <a:pt x="170" y="43"/>
                  </a:lnTo>
                  <a:lnTo>
                    <a:pt x="180" y="51"/>
                  </a:lnTo>
                  <a:lnTo>
                    <a:pt x="189" y="59"/>
                  </a:lnTo>
                  <a:lnTo>
                    <a:pt x="221" y="45"/>
                  </a:lnTo>
                  <a:lnTo>
                    <a:pt x="241" y="79"/>
                  </a:lnTo>
                  <a:lnTo>
                    <a:pt x="213" y="99"/>
                  </a:lnTo>
                  <a:lnTo>
                    <a:pt x="215" y="111"/>
                  </a:lnTo>
                  <a:lnTo>
                    <a:pt x="217" y="124"/>
                  </a:lnTo>
                  <a:lnTo>
                    <a:pt x="247" y="136"/>
                  </a:lnTo>
                  <a:lnTo>
                    <a:pt x="237" y="174"/>
                  </a:lnTo>
                  <a:lnTo>
                    <a:pt x="205" y="168"/>
                  </a:lnTo>
                  <a:lnTo>
                    <a:pt x="197" y="178"/>
                  </a:lnTo>
                  <a:lnTo>
                    <a:pt x="189" y="188"/>
                  </a:lnTo>
                  <a:lnTo>
                    <a:pt x="203" y="219"/>
                  </a:lnTo>
                  <a:lnTo>
                    <a:pt x="168" y="239"/>
                  </a:lnTo>
                  <a:lnTo>
                    <a:pt x="148" y="211"/>
                  </a:lnTo>
                  <a:lnTo>
                    <a:pt x="136" y="213"/>
                  </a:lnTo>
                  <a:lnTo>
                    <a:pt x="124" y="215"/>
                  </a:lnTo>
                  <a:lnTo>
                    <a:pt x="112" y="247"/>
                  </a:lnTo>
                  <a:lnTo>
                    <a:pt x="73" y="237"/>
                  </a:lnTo>
                  <a:lnTo>
                    <a:pt x="79" y="203"/>
                  </a:lnTo>
                  <a:lnTo>
                    <a:pt x="69" y="196"/>
                  </a:lnTo>
                  <a:lnTo>
                    <a:pt x="59" y="188"/>
                  </a:lnTo>
                  <a:lnTo>
                    <a:pt x="29" y="200"/>
                  </a:lnTo>
                  <a:lnTo>
                    <a:pt x="8" y="166"/>
                  </a:lnTo>
                  <a:lnTo>
                    <a:pt x="37" y="146"/>
                  </a:lnTo>
                  <a:lnTo>
                    <a:pt x="33" y="136"/>
                  </a:lnTo>
                  <a:lnTo>
                    <a:pt x="33" y="122"/>
                  </a:lnTo>
                  <a:lnTo>
                    <a:pt x="0" y="109"/>
                  </a:lnTo>
                  <a:lnTo>
                    <a:pt x="10" y="71"/>
                  </a:lnTo>
                  <a:lnTo>
                    <a:pt x="45" y="77"/>
                  </a:lnTo>
                  <a:lnTo>
                    <a:pt x="51" y="67"/>
                  </a:lnTo>
                  <a:lnTo>
                    <a:pt x="59" y="57"/>
                  </a:lnTo>
                  <a:lnTo>
                    <a:pt x="47" y="26"/>
                  </a:lnTo>
                  <a:lnTo>
                    <a:pt x="81" y="6"/>
                  </a:lnTo>
                  <a:lnTo>
                    <a:pt x="99" y="35"/>
                  </a:lnTo>
                  <a:lnTo>
                    <a:pt x="112" y="33"/>
                  </a:lnTo>
                  <a:lnTo>
                    <a:pt x="126" y="3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77"/>
            <p:cNvSpPr>
              <a:spLocks noEditPoints="1"/>
            </p:cNvSpPr>
            <p:nvPr/>
          </p:nvSpPr>
          <p:spPr bwMode="auto">
            <a:xfrm>
              <a:off x="910431" y="3241809"/>
              <a:ext cx="1781539" cy="1812079"/>
            </a:xfrm>
            <a:custGeom>
              <a:avLst/>
              <a:gdLst>
                <a:gd name="T0" fmla="*/ 186 w 350"/>
                <a:gd name="T1" fmla="*/ 89 h 356"/>
                <a:gd name="T2" fmla="*/ 160 w 350"/>
                <a:gd name="T3" fmla="*/ 91 h 356"/>
                <a:gd name="T4" fmla="*/ 131 w 350"/>
                <a:gd name="T5" fmla="*/ 101 h 356"/>
                <a:gd name="T6" fmla="*/ 109 w 350"/>
                <a:gd name="T7" fmla="*/ 119 h 356"/>
                <a:gd name="T8" fmla="*/ 95 w 350"/>
                <a:gd name="T9" fmla="*/ 141 h 356"/>
                <a:gd name="T10" fmla="*/ 87 w 350"/>
                <a:gd name="T11" fmla="*/ 170 h 356"/>
                <a:gd name="T12" fmla="*/ 89 w 350"/>
                <a:gd name="T13" fmla="*/ 196 h 356"/>
                <a:gd name="T14" fmla="*/ 99 w 350"/>
                <a:gd name="T15" fmla="*/ 224 h 356"/>
                <a:gd name="T16" fmla="*/ 117 w 350"/>
                <a:gd name="T17" fmla="*/ 247 h 356"/>
                <a:gd name="T18" fmla="*/ 141 w 350"/>
                <a:gd name="T19" fmla="*/ 261 h 356"/>
                <a:gd name="T20" fmla="*/ 168 w 350"/>
                <a:gd name="T21" fmla="*/ 269 h 356"/>
                <a:gd name="T22" fmla="*/ 196 w 350"/>
                <a:gd name="T23" fmla="*/ 267 h 356"/>
                <a:gd name="T24" fmla="*/ 222 w 350"/>
                <a:gd name="T25" fmla="*/ 257 h 356"/>
                <a:gd name="T26" fmla="*/ 245 w 350"/>
                <a:gd name="T27" fmla="*/ 238 h 356"/>
                <a:gd name="T28" fmla="*/ 259 w 350"/>
                <a:gd name="T29" fmla="*/ 214 h 356"/>
                <a:gd name="T30" fmla="*/ 267 w 350"/>
                <a:gd name="T31" fmla="*/ 188 h 356"/>
                <a:gd name="T32" fmla="*/ 265 w 350"/>
                <a:gd name="T33" fmla="*/ 160 h 356"/>
                <a:gd name="T34" fmla="*/ 255 w 350"/>
                <a:gd name="T35" fmla="*/ 133 h 356"/>
                <a:gd name="T36" fmla="*/ 237 w 350"/>
                <a:gd name="T37" fmla="*/ 111 h 356"/>
                <a:gd name="T38" fmla="*/ 214 w 350"/>
                <a:gd name="T39" fmla="*/ 97 h 356"/>
                <a:gd name="T40" fmla="*/ 186 w 350"/>
                <a:gd name="T41" fmla="*/ 89 h 356"/>
                <a:gd name="T42" fmla="*/ 196 w 350"/>
                <a:gd name="T43" fmla="*/ 0 h 356"/>
                <a:gd name="T44" fmla="*/ 251 w 350"/>
                <a:gd name="T45" fmla="*/ 16 h 356"/>
                <a:gd name="T46" fmla="*/ 243 w 350"/>
                <a:gd name="T47" fmla="*/ 64 h 356"/>
                <a:gd name="T48" fmla="*/ 257 w 350"/>
                <a:gd name="T49" fmla="*/ 75 h 356"/>
                <a:gd name="T50" fmla="*/ 271 w 350"/>
                <a:gd name="T51" fmla="*/ 85 h 356"/>
                <a:gd name="T52" fmla="*/ 297 w 350"/>
                <a:gd name="T53" fmla="*/ 73 h 356"/>
                <a:gd name="T54" fmla="*/ 299 w 350"/>
                <a:gd name="T55" fmla="*/ 107 h 356"/>
                <a:gd name="T56" fmla="*/ 307 w 350"/>
                <a:gd name="T57" fmla="*/ 141 h 356"/>
                <a:gd name="T58" fmla="*/ 303 w 350"/>
                <a:gd name="T59" fmla="*/ 143 h 356"/>
                <a:gd name="T60" fmla="*/ 309 w 350"/>
                <a:gd name="T61" fmla="*/ 180 h 356"/>
                <a:gd name="T62" fmla="*/ 328 w 350"/>
                <a:gd name="T63" fmla="*/ 186 h 356"/>
                <a:gd name="T64" fmla="*/ 338 w 350"/>
                <a:gd name="T65" fmla="*/ 202 h 356"/>
                <a:gd name="T66" fmla="*/ 350 w 350"/>
                <a:gd name="T67" fmla="*/ 216 h 356"/>
                <a:gd name="T68" fmla="*/ 340 w 350"/>
                <a:gd name="T69" fmla="*/ 253 h 356"/>
                <a:gd name="T70" fmla="*/ 291 w 350"/>
                <a:gd name="T71" fmla="*/ 245 h 356"/>
                <a:gd name="T72" fmla="*/ 281 w 350"/>
                <a:gd name="T73" fmla="*/ 259 h 356"/>
                <a:gd name="T74" fmla="*/ 271 w 350"/>
                <a:gd name="T75" fmla="*/ 273 h 356"/>
                <a:gd name="T76" fmla="*/ 289 w 350"/>
                <a:gd name="T77" fmla="*/ 317 h 356"/>
                <a:gd name="T78" fmla="*/ 241 w 350"/>
                <a:gd name="T79" fmla="*/ 346 h 356"/>
                <a:gd name="T80" fmla="*/ 212 w 350"/>
                <a:gd name="T81" fmla="*/ 305 h 356"/>
                <a:gd name="T82" fmla="*/ 176 w 350"/>
                <a:gd name="T83" fmla="*/ 309 h 356"/>
                <a:gd name="T84" fmla="*/ 160 w 350"/>
                <a:gd name="T85" fmla="*/ 356 h 356"/>
                <a:gd name="T86" fmla="*/ 103 w 350"/>
                <a:gd name="T87" fmla="*/ 342 h 356"/>
                <a:gd name="T88" fmla="*/ 111 w 350"/>
                <a:gd name="T89" fmla="*/ 293 h 356"/>
                <a:gd name="T90" fmla="*/ 97 w 350"/>
                <a:gd name="T91" fmla="*/ 283 h 356"/>
                <a:gd name="T92" fmla="*/ 83 w 350"/>
                <a:gd name="T93" fmla="*/ 271 h 356"/>
                <a:gd name="T94" fmla="*/ 38 w 350"/>
                <a:gd name="T95" fmla="*/ 291 h 356"/>
                <a:gd name="T96" fmla="*/ 10 w 350"/>
                <a:gd name="T97" fmla="*/ 242 h 356"/>
                <a:gd name="T98" fmla="*/ 50 w 350"/>
                <a:gd name="T99" fmla="*/ 212 h 356"/>
                <a:gd name="T100" fmla="*/ 44 w 350"/>
                <a:gd name="T101" fmla="*/ 178 h 356"/>
                <a:gd name="T102" fmla="*/ 0 w 350"/>
                <a:gd name="T103" fmla="*/ 160 h 356"/>
                <a:gd name="T104" fmla="*/ 14 w 350"/>
                <a:gd name="T105" fmla="*/ 105 h 356"/>
                <a:gd name="T106" fmla="*/ 62 w 350"/>
                <a:gd name="T107" fmla="*/ 113 h 356"/>
                <a:gd name="T108" fmla="*/ 73 w 350"/>
                <a:gd name="T109" fmla="*/ 99 h 356"/>
                <a:gd name="T110" fmla="*/ 85 w 350"/>
                <a:gd name="T111" fmla="*/ 85 h 356"/>
                <a:gd name="T112" fmla="*/ 65 w 350"/>
                <a:gd name="T113" fmla="*/ 40 h 356"/>
                <a:gd name="T114" fmla="*/ 113 w 350"/>
                <a:gd name="T115" fmla="*/ 12 h 356"/>
                <a:gd name="T116" fmla="*/ 141 w 350"/>
                <a:gd name="T117" fmla="*/ 50 h 356"/>
                <a:gd name="T118" fmla="*/ 178 w 350"/>
                <a:gd name="T119" fmla="*/ 46 h 356"/>
                <a:gd name="T120" fmla="*/ 196 w 350"/>
                <a:gd name="T121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0" h="356">
                  <a:moveTo>
                    <a:pt x="186" y="89"/>
                  </a:moveTo>
                  <a:lnTo>
                    <a:pt x="160" y="91"/>
                  </a:lnTo>
                  <a:lnTo>
                    <a:pt x="131" y="101"/>
                  </a:lnTo>
                  <a:lnTo>
                    <a:pt x="109" y="119"/>
                  </a:lnTo>
                  <a:lnTo>
                    <a:pt x="95" y="141"/>
                  </a:lnTo>
                  <a:lnTo>
                    <a:pt x="87" y="170"/>
                  </a:lnTo>
                  <a:lnTo>
                    <a:pt x="89" y="196"/>
                  </a:lnTo>
                  <a:lnTo>
                    <a:pt x="99" y="224"/>
                  </a:lnTo>
                  <a:lnTo>
                    <a:pt x="117" y="247"/>
                  </a:lnTo>
                  <a:lnTo>
                    <a:pt x="141" y="261"/>
                  </a:lnTo>
                  <a:lnTo>
                    <a:pt x="168" y="269"/>
                  </a:lnTo>
                  <a:lnTo>
                    <a:pt x="196" y="267"/>
                  </a:lnTo>
                  <a:lnTo>
                    <a:pt x="222" y="257"/>
                  </a:lnTo>
                  <a:lnTo>
                    <a:pt x="245" y="238"/>
                  </a:lnTo>
                  <a:lnTo>
                    <a:pt x="259" y="214"/>
                  </a:lnTo>
                  <a:lnTo>
                    <a:pt x="267" y="188"/>
                  </a:lnTo>
                  <a:lnTo>
                    <a:pt x="265" y="160"/>
                  </a:lnTo>
                  <a:lnTo>
                    <a:pt x="255" y="133"/>
                  </a:lnTo>
                  <a:lnTo>
                    <a:pt x="237" y="111"/>
                  </a:lnTo>
                  <a:lnTo>
                    <a:pt x="214" y="97"/>
                  </a:lnTo>
                  <a:lnTo>
                    <a:pt x="186" y="89"/>
                  </a:lnTo>
                  <a:close/>
                  <a:moveTo>
                    <a:pt x="196" y="0"/>
                  </a:moveTo>
                  <a:lnTo>
                    <a:pt x="251" y="16"/>
                  </a:lnTo>
                  <a:lnTo>
                    <a:pt x="243" y="64"/>
                  </a:lnTo>
                  <a:lnTo>
                    <a:pt x="257" y="75"/>
                  </a:lnTo>
                  <a:lnTo>
                    <a:pt x="271" y="85"/>
                  </a:lnTo>
                  <a:lnTo>
                    <a:pt x="297" y="73"/>
                  </a:lnTo>
                  <a:lnTo>
                    <a:pt x="299" y="107"/>
                  </a:lnTo>
                  <a:lnTo>
                    <a:pt x="307" y="141"/>
                  </a:lnTo>
                  <a:lnTo>
                    <a:pt x="303" y="143"/>
                  </a:lnTo>
                  <a:lnTo>
                    <a:pt x="309" y="180"/>
                  </a:lnTo>
                  <a:lnTo>
                    <a:pt x="328" y="186"/>
                  </a:lnTo>
                  <a:lnTo>
                    <a:pt x="338" y="202"/>
                  </a:lnTo>
                  <a:lnTo>
                    <a:pt x="350" y="216"/>
                  </a:lnTo>
                  <a:lnTo>
                    <a:pt x="340" y="253"/>
                  </a:lnTo>
                  <a:lnTo>
                    <a:pt x="291" y="245"/>
                  </a:lnTo>
                  <a:lnTo>
                    <a:pt x="281" y="259"/>
                  </a:lnTo>
                  <a:lnTo>
                    <a:pt x="271" y="273"/>
                  </a:lnTo>
                  <a:lnTo>
                    <a:pt x="289" y="317"/>
                  </a:lnTo>
                  <a:lnTo>
                    <a:pt x="241" y="346"/>
                  </a:lnTo>
                  <a:lnTo>
                    <a:pt x="212" y="305"/>
                  </a:lnTo>
                  <a:lnTo>
                    <a:pt x="176" y="309"/>
                  </a:lnTo>
                  <a:lnTo>
                    <a:pt x="160" y="356"/>
                  </a:lnTo>
                  <a:lnTo>
                    <a:pt x="103" y="342"/>
                  </a:lnTo>
                  <a:lnTo>
                    <a:pt x="111" y="293"/>
                  </a:lnTo>
                  <a:lnTo>
                    <a:pt x="97" y="283"/>
                  </a:lnTo>
                  <a:lnTo>
                    <a:pt x="83" y="271"/>
                  </a:lnTo>
                  <a:lnTo>
                    <a:pt x="38" y="291"/>
                  </a:lnTo>
                  <a:lnTo>
                    <a:pt x="10" y="242"/>
                  </a:lnTo>
                  <a:lnTo>
                    <a:pt x="50" y="212"/>
                  </a:lnTo>
                  <a:lnTo>
                    <a:pt x="44" y="178"/>
                  </a:lnTo>
                  <a:lnTo>
                    <a:pt x="0" y="160"/>
                  </a:lnTo>
                  <a:lnTo>
                    <a:pt x="14" y="105"/>
                  </a:lnTo>
                  <a:lnTo>
                    <a:pt x="62" y="113"/>
                  </a:lnTo>
                  <a:lnTo>
                    <a:pt x="73" y="99"/>
                  </a:lnTo>
                  <a:lnTo>
                    <a:pt x="85" y="85"/>
                  </a:lnTo>
                  <a:lnTo>
                    <a:pt x="65" y="40"/>
                  </a:lnTo>
                  <a:lnTo>
                    <a:pt x="113" y="12"/>
                  </a:lnTo>
                  <a:lnTo>
                    <a:pt x="141" y="50"/>
                  </a:lnTo>
                  <a:lnTo>
                    <a:pt x="178" y="46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78"/>
            <p:cNvSpPr>
              <a:spLocks/>
            </p:cNvSpPr>
            <p:nvPr/>
          </p:nvSpPr>
          <p:spPr bwMode="auto">
            <a:xfrm>
              <a:off x="3287514" y="2178811"/>
              <a:ext cx="570092" cy="463202"/>
            </a:xfrm>
            <a:custGeom>
              <a:avLst/>
              <a:gdLst>
                <a:gd name="T0" fmla="*/ 55 w 112"/>
                <a:gd name="T1" fmla="*/ 0 h 91"/>
                <a:gd name="T2" fmla="*/ 77 w 112"/>
                <a:gd name="T3" fmla="*/ 4 h 91"/>
                <a:gd name="T4" fmla="*/ 93 w 112"/>
                <a:gd name="T5" fmla="*/ 16 h 91"/>
                <a:gd name="T6" fmla="*/ 106 w 112"/>
                <a:gd name="T7" fmla="*/ 33 h 91"/>
                <a:gd name="T8" fmla="*/ 112 w 112"/>
                <a:gd name="T9" fmla="*/ 55 h 91"/>
                <a:gd name="T10" fmla="*/ 108 w 112"/>
                <a:gd name="T11" fmla="*/ 75 h 91"/>
                <a:gd name="T12" fmla="*/ 95 w 112"/>
                <a:gd name="T13" fmla="*/ 91 h 91"/>
                <a:gd name="T14" fmla="*/ 53 w 112"/>
                <a:gd name="T15" fmla="*/ 85 h 91"/>
                <a:gd name="T16" fmla="*/ 8 w 112"/>
                <a:gd name="T17" fmla="*/ 85 h 91"/>
                <a:gd name="T18" fmla="*/ 4 w 112"/>
                <a:gd name="T19" fmla="*/ 77 h 91"/>
                <a:gd name="T20" fmla="*/ 0 w 112"/>
                <a:gd name="T21" fmla="*/ 67 h 91"/>
                <a:gd name="T22" fmla="*/ 0 w 112"/>
                <a:gd name="T23" fmla="*/ 55 h 91"/>
                <a:gd name="T24" fmla="*/ 4 w 112"/>
                <a:gd name="T25" fmla="*/ 33 h 91"/>
                <a:gd name="T26" fmla="*/ 17 w 112"/>
                <a:gd name="T27" fmla="*/ 16 h 91"/>
                <a:gd name="T28" fmla="*/ 33 w 112"/>
                <a:gd name="T29" fmla="*/ 4 h 91"/>
                <a:gd name="T30" fmla="*/ 55 w 112"/>
                <a:gd name="T3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91">
                  <a:moveTo>
                    <a:pt x="55" y="0"/>
                  </a:moveTo>
                  <a:lnTo>
                    <a:pt x="77" y="4"/>
                  </a:lnTo>
                  <a:lnTo>
                    <a:pt x="93" y="16"/>
                  </a:lnTo>
                  <a:lnTo>
                    <a:pt x="106" y="33"/>
                  </a:lnTo>
                  <a:lnTo>
                    <a:pt x="112" y="55"/>
                  </a:lnTo>
                  <a:lnTo>
                    <a:pt x="108" y="75"/>
                  </a:lnTo>
                  <a:lnTo>
                    <a:pt x="95" y="91"/>
                  </a:lnTo>
                  <a:lnTo>
                    <a:pt x="53" y="85"/>
                  </a:lnTo>
                  <a:lnTo>
                    <a:pt x="8" y="85"/>
                  </a:lnTo>
                  <a:lnTo>
                    <a:pt x="4" y="77"/>
                  </a:lnTo>
                  <a:lnTo>
                    <a:pt x="0" y="67"/>
                  </a:lnTo>
                  <a:lnTo>
                    <a:pt x="0" y="55"/>
                  </a:lnTo>
                  <a:lnTo>
                    <a:pt x="4" y="33"/>
                  </a:lnTo>
                  <a:lnTo>
                    <a:pt x="17" y="16"/>
                  </a:lnTo>
                  <a:lnTo>
                    <a:pt x="33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79"/>
            <p:cNvSpPr>
              <a:spLocks/>
            </p:cNvSpPr>
            <p:nvPr/>
          </p:nvSpPr>
          <p:spPr bwMode="auto">
            <a:xfrm>
              <a:off x="3046010" y="1936039"/>
              <a:ext cx="1048563" cy="814418"/>
            </a:xfrm>
            <a:custGeom>
              <a:avLst/>
              <a:gdLst>
                <a:gd name="T0" fmla="*/ 103 w 206"/>
                <a:gd name="T1" fmla="*/ 0 h 160"/>
                <a:gd name="T2" fmla="*/ 135 w 206"/>
                <a:gd name="T3" fmla="*/ 6 h 160"/>
                <a:gd name="T4" fmla="*/ 164 w 206"/>
                <a:gd name="T5" fmla="*/ 20 h 160"/>
                <a:gd name="T6" fmla="*/ 186 w 206"/>
                <a:gd name="T7" fmla="*/ 42 h 160"/>
                <a:gd name="T8" fmla="*/ 200 w 206"/>
                <a:gd name="T9" fmla="*/ 71 h 160"/>
                <a:gd name="T10" fmla="*/ 206 w 206"/>
                <a:gd name="T11" fmla="*/ 103 h 160"/>
                <a:gd name="T12" fmla="*/ 202 w 206"/>
                <a:gd name="T13" fmla="*/ 133 h 160"/>
                <a:gd name="T14" fmla="*/ 190 w 206"/>
                <a:gd name="T15" fmla="*/ 160 h 160"/>
                <a:gd name="T16" fmla="*/ 174 w 206"/>
                <a:gd name="T17" fmla="*/ 151 h 160"/>
                <a:gd name="T18" fmla="*/ 158 w 206"/>
                <a:gd name="T19" fmla="*/ 145 h 160"/>
                <a:gd name="T20" fmla="*/ 170 w 206"/>
                <a:gd name="T21" fmla="*/ 125 h 160"/>
                <a:gd name="T22" fmla="*/ 172 w 206"/>
                <a:gd name="T23" fmla="*/ 103 h 160"/>
                <a:gd name="T24" fmla="*/ 168 w 206"/>
                <a:gd name="T25" fmla="*/ 77 h 160"/>
                <a:gd name="T26" fmla="*/ 152 w 206"/>
                <a:gd name="T27" fmla="*/ 54 h 160"/>
                <a:gd name="T28" fmla="*/ 129 w 206"/>
                <a:gd name="T29" fmla="*/ 38 h 160"/>
                <a:gd name="T30" fmla="*/ 103 w 206"/>
                <a:gd name="T31" fmla="*/ 34 h 160"/>
                <a:gd name="T32" fmla="*/ 77 w 206"/>
                <a:gd name="T33" fmla="*/ 38 h 160"/>
                <a:gd name="T34" fmla="*/ 54 w 206"/>
                <a:gd name="T35" fmla="*/ 54 h 160"/>
                <a:gd name="T36" fmla="*/ 38 w 206"/>
                <a:gd name="T37" fmla="*/ 77 h 160"/>
                <a:gd name="T38" fmla="*/ 34 w 206"/>
                <a:gd name="T39" fmla="*/ 103 h 160"/>
                <a:gd name="T40" fmla="*/ 36 w 206"/>
                <a:gd name="T41" fmla="*/ 121 h 160"/>
                <a:gd name="T42" fmla="*/ 42 w 206"/>
                <a:gd name="T43" fmla="*/ 137 h 160"/>
                <a:gd name="T44" fmla="*/ 10 w 206"/>
                <a:gd name="T45" fmla="*/ 145 h 160"/>
                <a:gd name="T46" fmla="*/ 2 w 206"/>
                <a:gd name="T47" fmla="*/ 125 h 160"/>
                <a:gd name="T48" fmla="*/ 0 w 206"/>
                <a:gd name="T49" fmla="*/ 103 h 160"/>
                <a:gd name="T50" fmla="*/ 6 w 206"/>
                <a:gd name="T51" fmla="*/ 71 h 160"/>
                <a:gd name="T52" fmla="*/ 20 w 206"/>
                <a:gd name="T53" fmla="*/ 42 h 160"/>
                <a:gd name="T54" fmla="*/ 42 w 206"/>
                <a:gd name="T55" fmla="*/ 20 h 160"/>
                <a:gd name="T56" fmla="*/ 71 w 206"/>
                <a:gd name="T57" fmla="*/ 6 h 160"/>
                <a:gd name="T58" fmla="*/ 103 w 206"/>
                <a:gd name="T5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6" h="160">
                  <a:moveTo>
                    <a:pt x="103" y="0"/>
                  </a:moveTo>
                  <a:lnTo>
                    <a:pt x="135" y="6"/>
                  </a:lnTo>
                  <a:lnTo>
                    <a:pt x="164" y="20"/>
                  </a:lnTo>
                  <a:lnTo>
                    <a:pt x="186" y="42"/>
                  </a:lnTo>
                  <a:lnTo>
                    <a:pt x="200" y="71"/>
                  </a:lnTo>
                  <a:lnTo>
                    <a:pt x="206" y="103"/>
                  </a:lnTo>
                  <a:lnTo>
                    <a:pt x="202" y="133"/>
                  </a:lnTo>
                  <a:lnTo>
                    <a:pt x="190" y="160"/>
                  </a:lnTo>
                  <a:lnTo>
                    <a:pt x="174" y="151"/>
                  </a:lnTo>
                  <a:lnTo>
                    <a:pt x="158" y="145"/>
                  </a:lnTo>
                  <a:lnTo>
                    <a:pt x="170" y="125"/>
                  </a:lnTo>
                  <a:lnTo>
                    <a:pt x="172" y="103"/>
                  </a:lnTo>
                  <a:lnTo>
                    <a:pt x="168" y="77"/>
                  </a:lnTo>
                  <a:lnTo>
                    <a:pt x="152" y="54"/>
                  </a:lnTo>
                  <a:lnTo>
                    <a:pt x="129" y="38"/>
                  </a:lnTo>
                  <a:lnTo>
                    <a:pt x="103" y="34"/>
                  </a:lnTo>
                  <a:lnTo>
                    <a:pt x="77" y="38"/>
                  </a:lnTo>
                  <a:lnTo>
                    <a:pt x="54" y="54"/>
                  </a:lnTo>
                  <a:lnTo>
                    <a:pt x="38" y="77"/>
                  </a:lnTo>
                  <a:lnTo>
                    <a:pt x="34" y="103"/>
                  </a:lnTo>
                  <a:lnTo>
                    <a:pt x="36" y="121"/>
                  </a:lnTo>
                  <a:lnTo>
                    <a:pt x="42" y="137"/>
                  </a:lnTo>
                  <a:lnTo>
                    <a:pt x="10" y="145"/>
                  </a:lnTo>
                  <a:lnTo>
                    <a:pt x="2" y="125"/>
                  </a:lnTo>
                  <a:lnTo>
                    <a:pt x="0" y="103"/>
                  </a:lnTo>
                  <a:lnTo>
                    <a:pt x="6" y="71"/>
                  </a:lnTo>
                  <a:lnTo>
                    <a:pt x="20" y="42"/>
                  </a:lnTo>
                  <a:lnTo>
                    <a:pt x="42" y="20"/>
                  </a:lnTo>
                  <a:lnTo>
                    <a:pt x="71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75"/>
            <p:cNvSpPr>
              <a:spLocks/>
            </p:cNvSpPr>
            <p:nvPr/>
          </p:nvSpPr>
          <p:spPr bwMode="auto">
            <a:xfrm>
              <a:off x="2239788" y="1120068"/>
              <a:ext cx="2677398" cy="2305821"/>
            </a:xfrm>
            <a:custGeom>
              <a:avLst/>
              <a:gdLst>
                <a:gd name="T0" fmla="*/ 220 w 526"/>
                <a:gd name="T1" fmla="*/ 0 h 453"/>
                <a:gd name="T2" fmla="*/ 306 w 526"/>
                <a:gd name="T3" fmla="*/ 0 h 453"/>
                <a:gd name="T4" fmla="*/ 314 w 526"/>
                <a:gd name="T5" fmla="*/ 73 h 453"/>
                <a:gd name="T6" fmla="*/ 338 w 526"/>
                <a:gd name="T7" fmla="*/ 81 h 453"/>
                <a:gd name="T8" fmla="*/ 362 w 526"/>
                <a:gd name="T9" fmla="*/ 93 h 453"/>
                <a:gd name="T10" fmla="*/ 419 w 526"/>
                <a:gd name="T11" fmla="*/ 46 h 453"/>
                <a:gd name="T12" fmla="*/ 480 w 526"/>
                <a:gd name="T13" fmla="*/ 107 h 453"/>
                <a:gd name="T14" fmla="*/ 433 w 526"/>
                <a:gd name="T15" fmla="*/ 164 h 453"/>
                <a:gd name="T16" fmla="*/ 445 w 526"/>
                <a:gd name="T17" fmla="*/ 188 h 453"/>
                <a:gd name="T18" fmla="*/ 453 w 526"/>
                <a:gd name="T19" fmla="*/ 212 h 453"/>
                <a:gd name="T20" fmla="*/ 526 w 526"/>
                <a:gd name="T21" fmla="*/ 220 h 453"/>
                <a:gd name="T22" fmla="*/ 526 w 526"/>
                <a:gd name="T23" fmla="*/ 305 h 453"/>
                <a:gd name="T24" fmla="*/ 453 w 526"/>
                <a:gd name="T25" fmla="*/ 313 h 453"/>
                <a:gd name="T26" fmla="*/ 445 w 526"/>
                <a:gd name="T27" fmla="*/ 338 h 453"/>
                <a:gd name="T28" fmla="*/ 433 w 526"/>
                <a:gd name="T29" fmla="*/ 362 h 453"/>
                <a:gd name="T30" fmla="*/ 480 w 526"/>
                <a:gd name="T31" fmla="*/ 419 h 453"/>
                <a:gd name="T32" fmla="*/ 447 w 526"/>
                <a:gd name="T33" fmla="*/ 453 h 453"/>
                <a:gd name="T34" fmla="*/ 435 w 526"/>
                <a:gd name="T35" fmla="*/ 417 h 453"/>
                <a:gd name="T36" fmla="*/ 417 w 526"/>
                <a:gd name="T37" fmla="*/ 382 h 453"/>
                <a:gd name="T38" fmla="*/ 391 w 526"/>
                <a:gd name="T39" fmla="*/ 352 h 453"/>
                <a:gd name="T40" fmla="*/ 374 w 526"/>
                <a:gd name="T41" fmla="*/ 338 h 453"/>
                <a:gd name="T42" fmla="*/ 391 w 526"/>
                <a:gd name="T43" fmla="*/ 303 h 453"/>
                <a:gd name="T44" fmla="*/ 397 w 526"/>
                <a:gd name="T45" fmla="*/ 263 h 453"/>
                <a:gd name="T46" fmla="*/ 393 w 526"/>
                <a:gd name="T47" fmla="*/ 226 h 453"/>
                <a:gd name="T48" fmla="*/ 378 w 526"/>
                <a:gd name="T49" fmla="*/ 196 h 453"/>
                <a:gd name="T50" fmla="*/ 358 w 526"/>
                <a:gd name="T51" fmla="*/ 168 h 453"/>
                <a:gd name="T52" fmla="*/ 332 w 526"/>
                <a:gd name="T53" fmla="*/ 148 h 453"/>
                <a:gd name="T54" fmla="*/ 299 w 526"/>
                <a:gd name="T55" fmla="*/ 133 h 453"/>
                <a:gd name="T56" fmla="*/ 263 w 526"/>
                <a:gd name="T57" fmla="*/ 129 h 453"/>
                <a:gd name="T58" fmla="*/ 227 w 526"/>
                <a:gd name="T59" fmla="*/ 133 h 453"/>
                <a:gd name="T60" fmla="*/ 196 w 526"/>
                <a:gd name="T61" fmla="*/ 148 h 453"/>
                <a:gd name="T62" fmla="*/ 168 w 526"/>
                <a:gd name="T63" fmla="*/ 168 h 453"/>
                <a:gd name="T64" fmla="*/ 148 w 526"/>
                <a:gd name="T65" fmla="*/ 196 h 453"/>
                <a:gd name="T66" fmla="*/ 133 w 526"/>
                <a:gd name="T67" fmla="*/ 226 h 453"/>
                <a:gd name="T68" fmla="*/ 129 w 526"/>
                <a:gd name="T69" fmla="*/ 263 h 453"/>
                <a:gd name="T70" fmla="*/ 131 w 526"/>
                <a:gd name="T71" fmla="*/ 293 h 453"/>
                <a:gd name="T72" fmla="*/ 142 w 526"/>
                <a:gd name="T73" fmla="*/ 320 h 453"/>
                <a:gd name="T74" fmla="*/ 119 w 526"/>
                <a:gd name="T75" fmla="*/ 334 h 453"/>
                <a:gd name="T76" fmla="*/ 99 w 526"/>
                <a:gd name="T77" fmla="*/ 352 h 453"/>
                <a:gd name="T78" fmla="*/ 93 w 526"/>
                <a:gd name="T79" fmla="*/ 360 h 453"/>
                <a:gd name="T80" fmla="*/ 81 w 526"/>
                <a:gd name="T81" fmla="*/ 338 h 453"/>
                <a:gd name="T82" fmla="*/ 73 w 526"/>
                <a:gd name="T83" fmla="*/ 313 h 453"/>
                <a:gd name="T84" fmla="*/ 0 w 526"/>
                <a:gd name="T85" fmla="*/ 305 h 453"/>
                <a:gd name="T86" fmla="*/ 0 w 526"/>
                <a:gd name="T87" fmla="*/ 220 h 453"/>
                <a:gd name="T88" fmla="*/ 73 w 526"/>
                <a:gd name="T89" fmla="*/ 212 h 453"/>
                <a:gd name="T90" fmla="*/ 81 w 526"/>
                <a:gd name="T91" fmla="*/ 188 h 453"/>
                <a:gd name="T92" fmla="*/ 93 w 526"/>
                <a:gd name="T93" fmla="*/ 164 h 453"/>
                <a:gd name="T94" fmla="*/ 46 w 526"/>
                <a:gd name="T95" fmla="*/ 107 h 453"/>
                <a:gd name="T96" fmla="*/ 107 w 526"/>
                <a:gd name="T97" fmla="*/ 46 h 453"/>
                <a:gd name="T98" fmla="*/ 164 w 526"/>
                <a:gd name="T99" fmla="*/ 93 h 453"/>
                <a:gd name="T100" fmla="*/ 188 w 526"/>
                <a:gd name="T101" fmla="*/ 81 h 453"/>
                <a:gd name="T102" fmla="*/ 212 w 526"/>
                <a:gd name="T103" fmla="*/ 73 h 453"/>
                <a:gd name="T104" fmla="*/ 220 w 526"/>
                <a:gd name="T105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453">
                  <a:moveTo>
                    <a:pt x="220" y="0"/>
                  </a:moveTo>
                  <a:lnTo>
                    <a:pt x="306" y="0"/>
                  </a:lnTo>
                  <a:lnTo>
                    <a:pt x="314" y="73"/>
                  </a:lnTo>
                  <a:lnTo>
                    <a:pt x="338" y="81"/>
                  </a:lnTo>
                  <a:lnTo>
                    <a:pt x="362" y="93"/>
                  </a:lnTo>
                  <a:lnTo>
                    <a:pt x="419" y="46"/>
                  </a:lnTo>
                  <a:lnTo>
                    <a:pt x="480" y="107"/>
                  </a:lnTo>
                  <a:lnTo>
                    <a:pt x="433" y="164"/>
                  </a:lnTo>
                  <a:lnTo>
                    <a:pt x="445" y="188"/>
                  </a:lnTo>
                  <a:lnTo>
                    <a:pt x="453" y="212"/>
                  </a:lnTo>
                  <a:lnTo>
                    <a:pt x="526" y="220"/>
                  </a:lnTo>
                  <a:lnTo>
                    <a:pt x="526" y="305"/>
                  </a:lnTo>
                  <a:lnTo>
                    <a:pt x="453" y="313"/>
                  </a:lnTo>
                  <a:lnTo>
                    <a:pt x="445" y="338"/>
                  </a:lnTo>
                  <a:lnTo>
                    <a:pt x="433" y="362"/>
                  </a:lnTo>
                  <a:lnTo>
                    <a:pt x="480" y="419"/>
                  </a:lnTo>
                  <a:lnTo>
                    <a:pt x="447" y="453"/>
                  </a:lnTo>
                  <a:lnTo>
                    <a:pt x="435" y="417"/>
                  </a:lnTo>
                  <a:lnTo>
                    <a:pt x="417" y="382"/>
                  </a:lnTo>
                  <a:lnTo>
                    <a:pt x="391" y="352"/>
                  </a:lnTo>
                  <a:lnTo>
                    <a:pt x="374" y="338"/>
                  </a:lnTo>
                  <a:lnTo>
                    <a:pt x="391" y="303"/>
                  </a:lnTo>
                  <a:lnTo>
                    <a:pt x="397" y="263"/>
                  </a:lnTo>
                  <a:lnTo>
                    <a:pt x="393" y="226"/>
                  </a:lnTo>
                  <a:lnTo>
                    <a:pt x="378" y="196"/>
                  </a:lnTo>
                  <a:lnTo>
                    <a:pt x="358" y="168"/>
                  </a:lnTo>
                  <a:lnTo>
                    <a:pt x="332" y="148"/>
                  </a:lnTo>
                  <a:lnTo>
                    <a:pt x="299" y="133"/>
                  </a:lnTo>
                  <a:lnTo>
                    <a:pt x="263" y="129"/>
                  </a:lnTo>
                  <a:lnTo>
                    <a:pt x="227" y="133"/>
                  </a:lnTo>
                  <a:lnTo>
                    <a:pt x="196" y="148"/>
                  </a:lnTo>
                  <a:lnTo>
                    <a:pt x="168" y="168"/>
                  </a:lnTo>
                  <a:lnTo>
                    <a:pt x="148" y="196"/>
                  </a:lnTo>
                  <a:lnTo>
                    <a:pt x="133" y="226"/>
                  </a:lnTo>
                  <a:lnTo>
                    <a:pt x="129" y="263"/>
                  </a:lnTo>
                  <a:lnTo>
                    <a:pt x="131" y="293"/>
                  </a:lnTo>
                  <a:lnTo>
                    <a:pt x="142" y="320"/>
                  </a:lnTo>
                  <a:lnTo>
                    <a:pt x="119" y="334"/>
                  </a:lnTo>
                  <a:lnTo>
                    <a:pt x="99" y="352"/>
                  </a:lnTo>
                  <a:lnTo>
                    <a:pt x="93" y="360"/>
                  </a:lnTo>
                  <a:lnTo>
                    <a:pt x="81" y="338"/>
                  </a:lnTo>
                  <a:lnTo>
                    <a:pt x="73" y="313"/>
                  </a:lnTo>
                  <a:lnTo>
                    <a:pt x="0" y="305"/>
                  </a:lnTo>
                  <a:lnTo>
                    <a:pt x="0" y="220"/>
                  </a:lnTo>
                  <a:lnTo>
                    <a:pt x="73" y="212"/>
                  </a:lnTo>
                  <a:lnTo>
                    <a:pt x="81" y="188"/>
                  </a:lnTo>
                  <a:lnTo>
                    <a:pt x="93" y="164"/>
                  </a:lnTo>
                  <a:lnTo>
                    <a:pt x="46" y="107"/>
                  </a:lnTo>
                  <a:lnTo>
                    <a:pt x="107" y="46"/>
                  </a:lnTo>
                  <a:lnTo>
                    <a:pt x="164" y="93"/>
                  </a:lnTo>
                  <a:lnTo>
                    <a:pt x="188" y="81"/>
                  </a:lnTo>
                  <a:lnTo>
                    <a:pt x="212" y="7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Freeform 76"/>
            <p:cNvSpPr>
              <a:spLocks noEditPoints="1"/>
            </p:cNvSpPr>
            <p:nvPr/>
          </p:nvSpPr>
          <p:spPr bwMode="auto">
            <a:xfrm>
              <a:off x="2432376" y="2600455"/>
              <a:ext cx="2906454" cy="2906454"/>
            </a:xfrm>
            <a:custGeom>
              <a:avLst/>
              <a:gdLst>
                <a:gd name="T0" fmla="*/ 166 w 571"/>
                <a:gd name="T1" fmla="*/ 57 h 571"/>
                <a:gd name="T2" fmla="*/ 97 w 571"/>
                <a:gd name="T3" fmla="*/ 97 h 571"/>
                <a:gd name="T4" fmla="*/ 57 w 571"/>
                <a:gd name="T5" fmla="*/ 166 h 571"/>
                <a:gd name="T6" fmla="*/ 57 w 571"/>
                <a:gd name="T7" fmla="*/ 243 h 571"/>
                <a:gd name="T8" fmla="*/ 97 w 571"/>
                <a:gd name="T9" fmla="*/ 312 h 571"/>
                <a:gd name="T10" fmla="*/ 166 w 571"/>
                <a:gd name="T11" fmla="*/ 352 h 571"/>
                <a:gd name="T12" fmla="*/ 243 w 571"/>
                <a:gd name="T13" fmla="*/ 352 h 571"/>
                <a:gd name="T14" fmla="*/ 314 w 571"/>
                <a:gd name="T15" fmla="*/ 312 h 571"/>
                <a:gd name="T16" fmla="*/ 353 w 571"/>
                <a:gd name="T17" fmla="*/ 243 h 571"/>
                <a:gd name="T18" fmla="*/ 353 w 571"/>
                <a:gd name="T19" fmla="*/ 166 h 571"/>
                <a:gd name="T20" fmla="*/ 314 w 571"/>
                <a:gd name="T21" fmla="*/ 97 h 571"/>
                <a:gd name="T22" fmla="*/ 243 w 571"/>
                <a:gd name="T23" fmla="*/ 57 h 571"/>
                <a:gd name="T24" fmla="*/ 183 w 571"/>
                <a:gd name="T25" fmla="*/ 0 h 571"/>
                <a:gd name="T26" fmla="*/ 272 w 571"/>
                <a:gd name="T27" fmla="*/ 10 h 571"/>
                <a:gd name="T28" fmla="*/ 351 w 571"/>
                <a:gd name="T29" fmla="*/ 59 h 571"/>
                <a:gd name="T30" fmla="*/ 397 w 571"/>
                <a:gd name="T31" fmla="*/ 130 h 571"/>
                <a:gd name="T32" fmla="*/ 411 w 571"/>
                <a:gd name="T33" fmla="*/ 211 h 571"/>
                <a:gd name="T34" fmla="*/ 393 w 571"/>
                <a:gd name="T35" fmla="*/ 292 h 571"/>
                <a:gd name="T36" fmla="*/ 391 w 571"/>
                <a:gd name="T37" fmla="*/ 346 h 571"/>
                <a:gd name="T38" fmla="*/ 401 w 571"/>
                <a:gd name="T39" fmla="*/ 340 h 571"/>
                <a:gd name="T40" fmla="*/ 413 w 571"/>
                <a:gd name="T41" fmla="*/ 342 h 571"/>
                <a:gd name="T42" fmla="*/ 567 w 571"/>
                <a:gd name="T43" fmla="*/ 494 h 571"/>
                <a:gd name="T44" fmla="*/ 571 w 571"/>
                <a:gd name="T45" fmla="*/ 504 h 571"/>
                <a:gd name="T46" fmla="*/ 569 w 571"/>
                <a:gd name="T47" fmla="*/ 518 h 571"/>
                <a:gd name="T48" fmla="*/ 525 w 571"/>
                <a:gd name="T49" fmla="*/ 565 h 571"/>
                <a:gd name="T50" fmla="*/ 512 w 571"/>
                <a:gd name="T51" fmla="*/ 571 h 571"/>
                <a:gd name="T52" fmla="*/ 498 w 571"/>
                <a:gd name="T53" fmla="*/ 571 h 571"/>
                <a:gd name="T54" fmla="*/ 346 w 571"/>
                <a:gd name="T55" fmla="*/ 417 h 571"/>
                <a:gd name="T56" fmla="*/ 340 w 571"/>
                <a:gd name="T57" fmla="*/ 407 h 571"/>
                <a:gd name="T58" fmla="*/ 342 w 571"/>
                <a:gd name="T59" fmla="*/ 395 h 571"/>
                <a:gd name="T60" fmla="*/ 328 w 571"/>
                <a:gd name="T61" fmla="*/ 371 h 571"/>
                <a:gd name="T62" fmla="*/ 251 w 571"/>
                <a:gd name="T63" fmla="*/ 405 h 571"/>
                <a:gd name="T64" fmla="*/ 170 w 571"/>
                <a:gd name="T65" fmla="*/ 407 h 571"/>
                <a:gd name="T66" fmla="*/ 93 w 571"/>
                <a:gd name="T67" fmla="*/ 379 h 571"/>
                <a:gd name="T68" fmla="*/ 31 w 571"/>
                <a:gd name="T69" fmla="*/ 314 h 571"/>
                <a:gd name="T70" fmla="*/ 0 w 571"/>
                <a:gd name="T71" fmla="*/ 227 h 571"/>
                <a:gd name="T72" fmla="*/ 10 w 571"/>
                <a:gd name="T73" fmla="*/ 138 h 571"/>
                <a:gd name="T74" fmla="*/ 59 w 571"/>
                <a:gd name="T75" fmla="*/ 59 h 571"/>
                <a:gd name="T76" fmla="*/ 138 w 571"/>
                <a:gd name="T77" fmla="*/ 1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1" h="571">
                  <a:moveTo>
                    <a:pt x="205" y="53"/>
                  </a:moveTo>
                  <a:lnTo>
                    <a:pt x="166" y="57"/>
                  </a:lnTo>
                  <a:lnTo>
                    <a:pt x="130" y="71"/>
                  </a:lnTo>
                  <a:lnTo>
                    <a:pt x="97" y="97"/>
                  </a:lnTo>
                  <a:lnTo>
                    <a:pt x="73" y="130"/>
                  </a:lnTo>
                  <a:lnTo>
                    <a:pt x="57" y="166"/>
                  </a:lnTo>
                  <a:lnTo>
                    <a:pt x="53" y="205"/>
                  </a:lnTo>
                  <a:lnTo>
                    <a:pt x="57" y="243"/>
                  </a:lnTo>
                  <a:lnTo>
                    <a:pt x="73" y="279"/>
                  </a:lnTo>
                  <a:lnTo>
                    <a:pt x="97" y="312"/>
                  </a:lnTo>
                  <a:lnTo>
                    <a:pt x="130" y="338"/>
                  </a:lnTo>
                  <a:lnTo>
                    <a:pt x="166" y="352"/>
                  </a:lnTo>
                  <a:lnTo>
                    <a:pt x="205" y="358"/>
                  </a:lnTo>
                  <a:lnTo>
                    <a:pt x="243" y="352"/>
                  </a:lnTo>
                  <a:lnTo>
                    <a:pt x="282" y="338"/>
                  </a:lnTo>
                  <a:lnTo>
                    <a:pt x="314" y="312"/>
                  </a:lnTo>
                  <a:lnTo>
                    <a:pt x="338" y="279"/>
                  </a:lnTo>
                  <a:lnTo>
                    <a:pt x="353" y="243"/>
                  </a:lnTo>
                  <a:lnTo>
                    <a:pt x="359" y="205"/>
                  </a:lnTo>
                  <a:lnTo>
                    <a:pt x="353" y="166"/>
                  </a:lnTo>
                  <a:lnTo>
                    <a:pt x="338" y="130"/>
                  </a:lnTo>
                  <a:lnTo>
                    <a:pt x="314" y="97"/>
                  </a:lnTo>
                  <a:lnTo>
                    <a:pt x="282" y="71"/>
                  </a:lnTo>
                  <a:lnTo>
                    <a:pt x="243" y="57"/>
                  </a:lnTo>
                  <a:lnTo>
                    <a:pt x="205" y="53"/>
                  </a:lnTo>
                  <a:close/>
                  <a:moveTo>
                    <a:pt x="183" y="0"/>
                  </a:moveTo>
                  <a:lnTo>
                    <a:pt x="227" y="0"/>
                  </a:lnTo>
                  <a:lnTo>
                    <a:pt x="272" y="10"/>
                  </a:lnTo>
                  <a:lnTo>
                    <a:pt x="314" y="29"/>
                  </a:lnTo>
                  <a:lnTo>
                    <a:pt x="351" y="59"/>
                  </a:lnTo>
                  <a:lnTo>
                    <a:pt x="379" y="93"/>
                  </a:lnTo>
                  <a:lnTo>
                    <a:pt x="397" y="130"/>
                  </a:lnTo>
                  <a:lnTo>
                    <a:pt x="409" y="170"/>
                  </a:lnTo>
                  <a:lnTo>
                    <a:pt x="411" y="211"/>
                  </a:lnTo>
                  <a:lnTo>
                    <a:pt x="405" y="251"/>
                  </a:lnTo>
                  <a:lnTo>
                    <a:pt x="393" y="292"/>
                  </a:lnTo>
                  <a:lnTo>
                    <a:pt x="371" y="328"/>
                  </a:lnTo>
                  <a:lnTo>
                    <a:pt x="391" y="346"/>
                  </a:lnTo>
                  <a:lnTo>
                    <a:pt x="395" y="342"/>
                  </a:lnTo>
                  <a:lnTo>
                    <a:pt x="401" y="340"/>
                  </a:lnTo>
                  <a:lnTo>
                    <a:pt x="407" y="340"/>
                  </a:lnTo>
                  <a:lnTo>
                    <a:pt x="413" y="342"/>
                  </a:lnTo>
                  <a:lnTo>
                    <a:pt x="419" y="344"/>
                  </a:lnTo>
                  <a:lnTo>
                    <a:pt x="567" y="494"/>
                  </a:lnTo>
                  <a:lnTo>
                    <a:pt x="571" y="498"/>
                  </a:lnTo>
                  <a:lnTo>
                    <a:pt x="571" y="504"/>
                  </a:lnTo>
                  <a:lnTo>
                    <a:pt x="571" y="510"/>
                  </a:lnTo>
                  <a:lnTo>
                    <a:pt x="569" y="518"/>
                  </a:lnTo>
                  <a:lnTo>
                    <a:pt x="565" y="522"/>
                  </a:lnTo>
                  <a:lnTo>
                    <a:pt x="525" y="565"/>
                  </a:lnTo>
                  <a:lnTo>
                    <a:pt x="519" y="569"/>
                  </a:lnTo>
                  <a:lnTo>
                    <a:pt x="512" y="571"/>
                  </a:lnTo>
                  <a:lnTo>
                    <a:pt x="504" y="571"/>
                  </a:lnTo>
                  <a:lnTo>
                    <a:pt x="498" y="571"/>
                  </a:lnTo>
                  <a:lnTo>
                    <a:pt x="494" y="567"/>
                  </a:lnTo>
                  <a:lnTo>
                    <a:pt x="346" y="417"/>
                  </a:lnTo>
                  <a:lnTo>
                    <a:pt x="342" y="413"/>
                  </a:lnTo>
                  <a:lnTo>
                    <a:pt x="340" y="407"/>
                  </a:lnTo>
                  <a:lnTo>
                    <a:pt x="340" y="401"/>
                  </a:lnTo>
                  <a:lnTo>
                    <a:pt x="342" y="395"/>
                  </a:lnTo>
                  <a:lnTo>
                    <a:pt x="346" y="389"/>
                  </a:lnTo>
                  <a:lnTo>
                    <a:pt x="328" y="371"/>
                  </a:lnTo>
                  <a:lnTo>
                    <a:pt x="292" y="393"/>
                  </a:lnTo>
                  <a:lnTo>
                    <a:pt x="251" y="405"/>
                  </a:lnTo>
                  <a:lnTo>
                    <a:pt x="211" y="411"/>
                  </a:lnTo>
                  <a:lnTo>
                    <a:pt x="170" y="407"/>
                  </a:lnTo>
                  <a:lnTo>
                    <a:pt x="130" y="397"/>
                  </a:lnTo>
                  <a:lnTo>
                    <a:pt x="93" y="379"/>
                  </a:lnTo>
                  <a:lnTo>
                    <a:pt x="59" y="350"/>
                  </a:lnTo>
                  <a:lnTo>
                    <a:pt x="31" y="314"/>
                  </a:lnTo>
                  <a:lnTo>
                    <a:pt x="10" y="271"/>
                  </a:lnTo>
                  <a:lnTo>
                    <a:pt x="0" y="227"/>
                  </a:lnTo>
                  <a:lnTo>
                    <a:pt x="0" y="182"/>
                  </a:lnTo>
                  <a:lnTo>
                    <a:pt x="10" y="138"/>
                  </a:lnTo>
                  <a:lnTo>
                    <a:pt x="31" y="95"/>
                  </a:lnTo>
                  <a:lnTo>
                    <a:pt x="59" y="59"/>
                  </a:lnTo>
                  <a:lnTo>
                    <a:pt x="97" y="29"/>
                  </a:lnTo>
                  <a:lnTo>
                    <a:pt x="138" y="1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10292953" y="5004770"/>
            <a:ext cx="1232918" cy="1221348"/>
            <a:chOff x="910431" y="1120068"/>
            <a:chExt cx="4428399" cy="4386841"/>
          </a:xfrm>
        </p:grpSpPr>
        <p:sp>
          <p:nvSpPr>
            <p:cNvPr id="63" name="Freeform 70"/>
            <p:cNvSpPr>
              <a:spLocks noEditPoints="1"/>
            </p:cNvSpPr>
            <p:nvPr/>
          </p:nvSpPr>
          <p:spPr bwMode="auto">
            <a:xfrm>
              <a:off x="1465255" y="3796629"/>
              <a:ext cx="702435" cy="702435"/>
            </a:xfrm>
            <a:custGeom>
              <a:avLst/>
              <a:gdLst>
                <a:gd name="T0" fmla="*/ 63 w 138"/>
                <a:gd name="T1" fmla="*/ 22 h 138"/>
                <a:gd name="T2" fmla="*/ 45 w 138"/>
                <a:gd name="T3" fmla="*/ 28 h 138"/>
                <a:gd name="T4" fmla="*/ 30 w 138"/>
                <a:gd name="T5" fmla="*/ 40 h 138"/>
                <a:gd name="T6" fmla="*/ 22 w 138"/>
                <a:gd name="T7" fmla="*/ 57 h 138"/>
                <a:gd name="T8" fmla="*/ 22 w 138"/>
                <a:gd name="T9" fmla="*/ 75 h 138"/>
                <a:gd name="T10" fmla="*/ 28 w 138"/>
                <a:gd name="T11" fmla="*/ 93 h 138"/>
                <a:gd name="T12" fmla="*/ 41 w 138"/>
                <a:gd name="T13" fmla="*/ 107 h 138"/>
                <a:gd name="T14" fmla="*/ 57 w 138"/>
                <a:gd name="T15" fmla="*/ 115 h 138"/>
                <a:gd name="T16" fmla="*/ 73 w 138"/>
                <a:gd name="T17" fmla="*/ 115 h 138"/>
                <a:gd name="T18" fmla="*/ 91 w 138"/>
                <a:gd name="T19" fmla="*/ 109 h 138"/>
                <a:gd name="T20" fmla="*/ 105 w 138"/>
                <a:gd name="T21" fmla="*/ 97 h 138"/>
                <a:gd name="T22" fmla="*/ 113 w 138"/>
                <a:gd name="T23" fmla="*/ 81 h 138"/>
                <a:gd name="T24" fmla="*/ 113 w 138"/>
                <a:gd name="T25" fmla="*/ 63 h 138"/>
                <a:gd name="T26" fmla="*/ 109 w 138"/>
                <a:gd name="T27" fmla="*/ 46 h 138"/>
                <a:gd name="T28" fmla="*/ 95 w 138"/>
                <a:gd name="T29" fmla="*/ 32 h 138"/>
                <a:gd name="T30" fmla="*/ 81 w 138"/>
                <a:gd name="T31" fmla="*/ 24 h 138"/>
                <a:gd name="T32" fmla="*/ 63 w 138"/>
                <a:gd name="T33" fmla="*/ 22 h 138"/>
                <a:gd name="T34" fmla="*/ 75 w 138"/>
                <a:gd name="T35" fmla="*/ 0 h 138"/>
                <a:gd name="T36" fmla="*/ 95 w 138"/>
                <a:gd name="T37" fmla="*/ 6 h 138"/>
                <a:gd name="T38" fmla="*/ 113 w 138"/>
                <a:gd name="T39" fmla="*/ 18 h 138"/>
                <a:gd name="T40" fmla="*/ 128 w 138"/>
                <a:gd name="T41" fmla="*/ 34 h 138"/>
                <a:gd name="T42" fmla="*/ 136 w 138"/>
                <a:gd name="T43" fmla="*/ 55 h 138"/>
                <a:gd name="T44" fmla="*/ 138 w 138"/>
                <a:gd name="T45" fmla="*/ 77 h 138"/>
                <a:gd name="T46" fmla="*/ 132 w 138"/>
                <a:gd name="T47" fmla="*/ 97 h 138"/>
                <a:gd name="T48" fmla="*/ 119 w 138"/>
                <a:gd name="T49" fmla="*/ 115 h 138"/>
                <a:gd name="T50" fmla="*/ 103 w 138"/>
                <a:gd name="T51" fmla="*/ 129 h 138"/>
                <a:gd name="T52" fmla="*/ 81 w 138"/>
                <a:gd name="T53" fmla="*/ 138 h 138"/>
                <a:gd name="T54" fmla="*/ 61 w 138"/>
                <a:gd name="T55" fmla="*/ 138 h 138"/>
                <a:gd name="T56" fmla="*/ 41 w 138"/>
                <a:gd name="T57" fmla="*/ 133 h 138"/>
                <a:gd name="T58" fmla="*/ 22 w 138"/>
                <a:gd name="T59" fmla="*/ 121 h 138"/>
                <a:gd name="T60" fmla="*/ 8 w 138"/>
                <a:gd name="T61" fmla="*/ 103 h 138"/>
                <a:gd name="T62" fmla="*/ 0 w 138"/>
                <a:gd name="T63" fmla="*/ 83 h 138"/>
                <a:gd name="T64" fmla="*/ 0 w 138"/>
                <a:gd name="T65" fmla="*/ 63 h 138"/>
                <a:gd name="T66" fmla="*/ 4 w 138"/>
                <a:gd name="T67" fmla="*/ 42 h 138"/>
                <a:gd name="T68" fmla="*/ 16 w 138"/>
                <a:gd name="T69" fmla="*/ 24 h 138"/>
                <a:gd name="T70" fmla="*/ 32 w 138"/>
                <a:gd name="T71" fmla="*/ 10 h 138"/>
                <a:gd name="T72" fmla="*/ 55 w 138"/>
                <a:gd name="T73" fmla="*/ 2 h 138"/>
                <a:gd name="T74" fmla="*/ 75 w 138"/>
                <a:gd name="T7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138">
                  <a:moveTo>
                    <a:pt x="63" y="22"/>
                  </a:moveTo>
                  <a:lnTo>
                    <a:pt x="45" y="28"/>
                  </a:lnTo>
                  <a:lnTo>
                    <a:pt x="30" y="40"/>
                  </a:lnTo>
                  <a:lnTo>
                    <a:pt x="22" y="57"/>
                  </a:lnTo>
                  <a:lnTo>
                    <a:pt x="22" y="75"/>
                  </a:lnTo>
                  <a:lnTo>
                    <a:pt x="28" y="93"/>
                  </a:lnTo>
                  <a:lnTo>
                    <a:pt x="41" y="107"/>
                  </a:lnTo>
                  <a:lnTo>
                    <a:pt x="57" y="115"/>
                  </a:lnTo>
                  <a:lnTo>
                    <a:pt x="73" y="115"/>
                  </a:lnTo>
                  <a:lnTo>
                    <a:pt x="91" y="109"/>
                  </a:lnTo>
                  <a:lnTo>
                    <a:pt x="105" y="97"/>
                  </a:lnTo>
                  <a:lnTo>
                    <a:pt x="113" y="81"/>
                  </a:lnTo>
                  <a:lnTo>
                    <a:pt x="113" y="63"/>
                  </a:lnTo>
                  <a:lnTo>
                    <a:pt x="109" y="46"/>
                  </a:lnTo>
                  <a:lnTo>
                    <a:pt x="95" y="32"/>
                  </a:lnTo>
                  <a:lnTo>
                    <a:pt x="81" y="24"/>
                  </a:lnTo>
                  <a:lnTo>
                    <a:pt x="63" y="22"/>
                  </a:lnTo>
                  <a:close/>
                  <a:moveTo>
                    <a:pt x="75" y="0"/>
                  </a:moveTo>
                  <a:lnTo>
                    <a:pt x="95" y="6"/>
                  </a:lnTo>
                  <a:lnTo>
                    <a:pt x="113" y="18"/>
                  </a:lnTo>
                  <a:lnTo>
                    <a:pt x="128" y="34"/>
                  </a:lnTo>
                  <a:lnTo>
                    <a:pt x="136" y="55"/>
                  </a:lnTo>
                  <a:lnTo>
                    <a:pt x="138" y="77"/>
                  </a:lnTo>
                  <a:lnTo>
                    <a:pt x="132" y="97"/>
                  </a:lnTo>
                  <a:lnTo>
                    <a:pt x="119" y="115"/>
                  </a:lnTo>
                  <a:lnTo>
                    <a:pt x="103" y="129"/>
                  </a:lnTo>
                  <a:lnTo>
                    <a:pt x="81" y="138"/>
                  </a:lnTo>
                  <a:lnTo>
                    <a:pt x="61" y="138"/>
                  </a:lnTo>
                  <a:lnTo>
                    <a:pt x="41" y="133"/>
                  </a:lnTo>
                  <a:lnTo>
                    <a:pt x="22" y="121"/>
                  </a:lnTo>
                  <a:lnTo>
                    <a:pt x="8" y="103"/>
                  </a:lnTo>
                  <a:lnTo>
                    <a:pt x="0" y="83"/>
                  </a:lnTo>
                  <a:lnTo>
                    <a:pt x="0" y="63"/>
                  </a:lnTo>
                  <a:lnTo>
                    <a:pt x="4" y="42"/>
                  </a:lnTo>
                  <a:lnTo>
                    <a:pt x="16" y="24"/>
                  </a:lnTo>
                  <a:lnTo>
                    <a:pt x="32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Freeform 71"/>
            <p:cNvSpPr>
              <a:spLocks/>
            </p:cNvSpPr>
            <p:nvPr/>
          </p:nvSpPr>
          <p:spPr bwMode="auto">
            <a:xfrm>
              <a:off x="1617958" y="3959512"/>
              <a:ext cx="381760" cy="381760"/>
            </a:xfrm>
            <a:custGeom>
              <a:avLst/>
              <a:gdLst>
                <a:gd name="T0" fmla="*/ 33 w 75"/>
                <a:gd name="T1" fmla="*/ 0 h 75"/>
                <a:gd name="T2" fmla="*/ 47 w 75"/>
                <a:gd name="T3" fmla="*/ 0 h 75"/>
                <a:gd name="T4" fmla="*/ 61 w 75"/>
                <a:gd name="T5" fmla="*/ 6 h 75"/>
                <a:gd name="T6" fmla="*/ 71 w 75"/>
                <a:gd name="T7" fmla="*/ 19 h 75"/>
                <a:gd name="T8" fmla="*/ 75 w 75"/>
                <a:gd name="T9" fmla="*/ 33 h 75"/>
                <a:gd name="T10" fmla="*/ 75 w 75"/>
                <a:gd name="T11" fmla="*/ 47 h 75"/>
                <a:gd name="T12" fmla="*/ 69 w 75"/>
                <a:gd name="T13" fmla="*/ 61 h 75"/>
                <a:gd name="T14" fmla="*/ 57 w 75"/>
                <a:gd name="T15" fmla="*/ 71 h 75"/>
                <a:gd name="T16" fmla="*/ 43 w 75"/>
                <a:gd name="T17" fmla="*/ 75 h 75"/>
                <a:gd name="T18" fmla="*/ 29 w 75"/>
                <a:gd name="T19" fmla="*/ 75 h 75"/>
                <a:gd name="T20" fmla="*/ 15 w 75"/>
                <a:gd name="T21" fmla="*/ 67 h 75"/>
                <a:gd name="T22" fmla="*/ 4 w 75"/>
                <a:gd name="T23" fmla="*/ 57 h 75"/>
                <a:gd name="T24" fmla="*/ 0 w 75"/>
                <a:gd name="T25" fmla="*/ 43 h 75"/>
                <a:gd name="T26" fmla="*/ 0 w 75"/>
                <a:gd name="T27" fmla="*/ 27 h 75"/>
                <a:gd name="T28" fmla="*/ 9 w 75"/>
                <a:gd name="T29" fmla="*/ 14 h 75"/>
                <a:gd name="T30" fmla="*/ 19 w 75"/>
                <a:gd name="T31" fmla="*/ 4 h 75"/>
                <a:gd name="T32" fmla="*/ 33 w 75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5">
                  <a:moveTo>
                    <a:pt x="33" y="0"/>
                  </a:moveTo>
                  <a:lnTo>
                    <a:pt x="47" y="0"/>
                  </a:lnTo>
                  <a:lnTo>
                    <a:pt x="61" y="6"/>
                  </a:lnTo>
                  <a:lnTo>
                    <a:pt x="71" y="19"/>
                  </a:lnTo>
                  <a:lnTo>
                    <a:pt x="75" y="33"/>
                  </a:lnTo>
                  <a:lnTo>
                    <a:pt x="75" y="47"/>
                  </a:lnTo>
                  <a:lnTo>
                    <a:pt x="69" y="61"/>
                  </a:lnTo>
                  <a:lnTo>
                    <a:pt x="57" y="71"/>
                  </a:lnTo>
                  <a:lnTo>
                    <a:pt x="43" y="75"/>
                  </a:lnTo>
                  <a:lnTo>
                    <a:pt x="29" y="75"/>
                  </a:lnTo>
                  <a:lnTo>
                    <a:pt x="15" y="67"/>
                  </a:lnTo>
                  <a:lnTo>
                    <a:pt x="4" y="57"/>
                  </a:lnTo>
                  <a:lnTo>
                    <a:pt x="0" y="43"/>
                  </a:lnTo>
                  <a:lnTo>
                    <a:pt x="0" y="27"/>
                  </a:lnTo>
                  <a:lnTo>
                    <a:pt x="9" y="14"/>
                  </a:lnTo>
                  <a:lnTo>
                    <a:pt x="19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Freeform 72"/>
            <p:cNvSpPr>
              <a:spLocks noEditPoints="1"/>
            </p:cNvSpPr>
            <p:nvPr/>
          </p:nvSpPr>
          <p:spPr bwMode="auto">
            <a:xfrm>
              <a:off x="3206072" y="3363971"/>
              <a:ext cx="534463" cy="544643"/>
            </a:xfrm>
            <a:custGeom>
              <a:avLst/>
              <a:gdLst>
                <a:gd name="T0" fmla="*/ 53 w 105"/>
                <a:gd name="T1" fmla="*/ 18 h 107"/>
                <a:gd name="T2" fmla="*/ 37 w 105"/>
                <a:gd name="T3" fmla="*/ 22 h 107"/>
                <a:gd name="T4" fmla="*/ 22 w 105"/>
                <a:gd name="T5" fmla="*/ 36 h 107"/>
                <a:gd name="T6" fmla="*/ 18 w 105"/>
                <a:gd name="T7" fmla="*/ 55 h 107"/>
                <a:gd name="T8" fmla="*/ 22 w 105"/>
                <a:gd name="T9" fmla="*/ 71 h 107"/>
                <a:gd name="T10" fmla="*/ 37 w 105"/>
                <a:gd name="T11" fmla="*/ 85 h 107"/>
                <a:gd name="T12" fmla="*/ 53 w 105"/>
                <a:gd name="T13" fmla="*/ 89 h 107"/>
                <a:gd name="T14" fmla="*/ 71 w 105"/>
                <a:gd name="T15" fmla="*/ 85 h 107"/>
                <a:gd name="T16" fmla="*/ 85 w 105"/>
                <a:gd name="T17" fmla="*/ 71 h 107"/>
                <a:gd name="T18" fmla="*/ 89 w 105"/>
                <a:gd name="T19" fmla="*/ 55 h 107"/>
                <a:gd name="T20" fmla="*/ 85 w 105"/>
                <a:gd name="T21" fmla="*/ 36 h 107"/>
                <a:gd name="T22" fmla="*/ 71 w 105"/>
                <a:gd name="T23" fmla="*/ 22 h 107"/>
                <a:gd name="T24" fmla="*/ 53 w 105"/>
                <a:gd name="T25" fmla="*/ 18 h 107"/>
                <a:gd name="T26" fmla="*/ 47 w 105"/>
                <a:gd name="T27" fmla="*/ 0 h 107"/>
                <a:gd name="T28" fmla="*/ 67 w 105"/>
                <a:gd name="T29" fmla="*/ 2 h 107"/>
                <a:gd name="T30" fmla="*/ 85 w 105"/>
                <a:gd name="T31" fmla="*/ 12 h 107"/>
                <a:gd name="T32" fmla="*/ 99 w 105"/>
                <a:gd name="T33" fmla="*/ 28 h 107"/>
                <a:gd name="T34" fmla="*/ 105 w 105"/>
                <a:gd name="T35" fmla="*/ 47 h 107"/>
                <a:gd name="T36" fmla="*/ 105 w 105"/>
                <a:gd name="T37" fmla="*/ 67 h 107"/>
                <a:gd name="T38" fmla="*/ 95 w 105"/>
                <a:gd name="T39" fmla="*/ 85 h 107"/>
                <a:gd name="T40" fmla="*/ 79 w 105"/>
                <a:gd name="T41" fmla="*/ 99 h 107"/>
                <a:gd name="T42" fmla="*/ 61 w 105"/>
                <a:gd name="T43" fmla="*/ 107 h 107"/>
                <a:gd name="T44" fmla="*/ 41 w 105"/>
                <a:gd name="T45" fmla="*/ 105 h 107"/>
                <a:gd name="T46" fmla="*/ 22 w 105"/>
                <a:gd name="T47" fmla="*/ 95 h 107"/>
                <a:gd name="T48" fmla="*/ 8 w 105"/>
                <a:gd name="T49" fmla="*/ 81 h 107"/>
                <a:gd name="T50" fmla="*/ 0 w 105"/>
                <a:gd name="T51" fmla="*/ 61 h 107"/>
                <a:gd name="T52" fmla="*/ 2 w 105"/>
                <a:gd name="T53" fmla="*/ 40 h 107"/>
                <a:gd name="T54" fmla="*/ 12 w 105"/>
                <a:gd name="T55" fmla="*/ 22 h 107"/>
                <a:gd name="T56" fmla="*/ 26 w 105"/>
                <a:gd name="T57" fmla="*/ 8 h 107"/>
                <a:gd name="T58" fmla="*/ 47 w 105"/>
                <a:gd name="T5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5" h="107">
                  <a:moveTo>
                    <a:pt x="53" y="18"/>
                  </a:moveTo>
                  <a:lnTo>
                    <a:pt x="37" y="22"/>
                  </a:lnTo>
                  <a:lnTo>
                    <a:pt x="22" y="36"/>
                  </a:lnTo>
                  <a:lnTo>
                    <a:pt x="18" y="55"/>
                  </a:lnTo>
                  <a:lnTo>
                    <a:pt x="22" y="71"/>
                  </a:lnTo>
                  <a:lnTo>
                    <a:pt x="37" y="85"/>
                  </a:lnTo>
                  <a:lnTo>
                    <a:pt x="53" y="89"/>
                  </a:lnTo>
                  <a:lnTo>
                    <a:pt x="71" y="85"/>
                  </a:lnTo>
                  <a:lnTo>
                    <a:pt x="85" y="71"/>
                  </a:lnTo>
                  <a:lnTo>
                    <a:pt x="89" y="55"/>
                  </a:lnTo>
                  <a:lnTo>
                    <a:pt x="85" y="36"/>
                  </a:lnTo>
                  <a:lnTo>
                    <a:pt x="71" y="22"/>
                  </a:lnTo>
                  <a:lnTo>
                    <a:pt x="53" y="18"/>
                  </a:lnTo>
                  <a:close/>
                  <a:moveTo>
                    <a:pt x="47" y="0"/>
                  </a:moveTo>
                  <a:lnTo>
                    <a:pt x="67" y="2"/>
                  </a:lnTo>
                  <a:lnTo>
                    <a:pt x="85" y="12"/>
                  </a:lnTo>
                  <a:lnTo>
                    <a:pt x="99" y="28"/>
                  </a:lnTo>
                  <a:lnTo>
                    <a:pt x="105" y="47"/>
                  </a:lnTo>
                  <a:lnTo>
                    <a:pt x="105" y="67"/>
                  </a:lnTo>
                  <a:lnTo>
                    <a:pt x="95" y="85"/>
                  </a:lnTo>
                  <a:lnTo>
                    <a:pt x="79" y="99"/>
                  </a:lnTo>
                  <a:lnTo>
                    <a:pt x="61" y="107"/>
                  </a:lnTo>
                  <a:lnTo>
                    <a:pt x="41" y="105"/>
                  </a:lnTo>
                  <a:lnTo>
                    <a:pt x="22" y="95"/>
                  </a:lnTo>
                  <a:lnTo>
                    <a:pt x="8" y="81"/>
                  </a:lnTo>
                  <a:lnTo>
                    <a:pt x="0" y="61"/>
                  </a:lnTo>
                  <a:lnTo>
                    <a:pt x="2" y="40"/>
                  </a:lnTo>
                  <a:lnTo>
                    <a:pt x="12" y="22"/>
                  </a:lnTo>
                  <a:lnTo>
                    <a:pt x="26" y="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Freeform 73"/>
            <p:cNvSpPr>
              <a:spLocks/>
            </p:cNvSpPr>
            <p:nvPr/>
          </p:nvSpPr>
          <p:spPr bwMode="auto">
            <a:xfrm>
              <a:off x="3328235" y="3486134"/>
              <a:ext cx="300318" cy="300318"/>
            </a:xfrm>
            <a:custGeom>
              <a:avLst/>
              <a:gdLst>
                <a:gd name="T0" fmla="*/ 29 w 59"/>
                <a:gd name="T1" fmla="*/ 0 h 59"/>
                <a:gd name="T2" fmla="*/ 43 w 59"/>
                <a:gd name="T3" fmla="*/ 4 h 59"/>
                <a:gd name="T4" fmla="*/ 55 w 59"/>
                <a:gd name="T5" fmla="*/ 14 h 59"/>
                <a:gd name="T6" fmla="*/ 59 w 59"/>
                <a:gd name="T7" fmla="*/ 31 h 59"/>
                <a:gd name="T8" fmla="*/ 55 w 59"/>
                <a:gd name="T9" fmla="*/ 45 h 59"/>
                <a:gd name="T10" fmla="*/ 45 w 59"/>
                <a:gd name="T11" fmla="*/ 55 h 59"/>
                <a:gd name="T12" fmla="*/ 29 w 59"/>
                <a:gd name="T13" fmla="*/ 59 h 59"/>
                <a:gd name="T14" fmla="*/ 15 w 59"/>
                <a:gd name="T15" fmla="*/ 55 h 59"/>
                <a:gd name="T16" fmla="*/ 4 w 59"/>
                <a:gd name="T17" fmla="*/ 45 h 59"/>
                <a:gd name="T18" fmla="*/ 0 w 59"/>
                <a:gd name="T19" fmla="*/ 31 h 59"/>
                <a:gd name="T20" fmla="*/ 4 w 59"/>
                <a:gd name="T21" fmla="*/ 14 h 59"/>
                <a:gd name="T22" fmla="*/ 15 w 59"/>
                <a:gd name="T23" fmla="*/ 4 h 59"/>
                <a:gd name="T24" fmla="*/ 29 w 59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43" y="4"/>
                  </a:lnTo>
                  <a:lnTo>
                    <a:pt x="55" y="14"/>
                  </a:lnTo>
                  <a:lnTo>
                    <a:pt x="59" y="31"/>
                  </a:lnTo>
                  <a:lnTo>
                    <a:pt x="55" y="45"/>
                  </a:lnTo>
                  <a:lnTo>
                    <a:pt x="45" y="55"/>
                  </a:lnTo>
                  <a:lnTo>
                    <a:pt x="29" y="59"/>
                  </a:lnTo>
                  <a:lnTo>
                    <a:pt x="15" y="55"/>
                  </a:lnTo>
                  <a:lnTo>
                    <a:pt x="4" y="45"/>
                  </a:lnTo>
                  <a:lnTo>
                    <a:pt x="0" y="31"/>
                  </a:lnTo>
                  <a:lnTo>
                    <a:pt x="4" y="14"/>
                  </a:lnTo>
                  <a:lnTo>
                    <a:pt x="15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2844673" y="3012752"/>
              <a:ext cx="1257259" cy="1257259"/>
            </a:xfrm>
            <a:custGeom>
              <a:avLst/>
              <a:gdLst>
                <a:gd name="T0" fmla="*/ 118 w 247"/>
                <a:gd name="T1" fmla="*/ 61 h 247"/>
                <a:gd name="T2" fmla="*/ 93 w 247"/>
                <a:gd name="T3" fmla="*/ 69 h 247"/>
                <a:gd name="T4" fmla="*/ 75 w 247"/>
                <a:gd name="T5" fmla="*/ 85 h 247"/>
                <a:gd name="T6" fmla="*/ 65 w 247"/>
                <a:gd name="T7" fmla="*/ 107 h 247"/>
                <a:gd name="T8" fmla="*/ 63 w 247"/>
                <a:gd name="T9" fmla="*/ 130 h 247"/>
                <a:gd name="T10" fmla="*/ 71 w 247"/>
                <a:gd name="T11" fmla="*/ 154 h 247"/>
                <a:gd name="T12" fmla="*/ 87 w 247"/>
                <a:gd name="T13" fmla="*/ 172 h 247"/>
                <a:gd name="T14" fmla="*/ 108 w 247"/>
                <a:gd name="T15" fmla="*/ 182 h 247"/>
                <a:gd name="T16" fmla="*/ 132 w 247"/>
                <a:gd name="T17" fmla="*/ 184 h 247"/>
                <a:gd name="T18" fmla="*/ 156 w 247"/>
                <a:gd name="T19" fmla="*/ 176 h 247"/>
                <a:gd name="T20" fmla="*/ 174 w 247"/>
                <a:gd name="T21" fmla="*/ 160 h 247"/>
                <a:gd name="T22" fmla="*/ 185 w 247"/>
                <a:gd name="T23" fmla="*/ 140 h 247"/>
                <a:gd name="T24" fmla="*/ 187 w 247"/>
                <a:gd name="T25" fmla="*/ 116 h 247"/>
                <a:gd name="T26" fmla="*/ 178 w 247"/>
                <a:gd name="T27" fmla="*/ 91 h 247"/>
                <a:gd name="T28" fmla="*/ 162 w 247"/>
                <a:gd name="T29" fmla="*/ 73 h 247"/>
                <a:gd name="T30" fmla="*/ 140 w 247"/>
                <a:gd name="T31" fmla="*/ 63 h 247"/>
                <a:gd name="T32" fmla="*/ 118 w 247"/>
                <a:gd name="T33" fmla="*/ 61 h 247"/>
                <a:gd name="T34" fmla="*/ 138 w 247"/>
                <a:gd name="T35" fmla="*/ 0 h 247"/>
                <a:gd name="T36" fmla="*/ 176 w 247"/>
                <a:gd name="T37" fmla="*/ 10 h 247"/>
                <a:gd name="T38" fmla="*/ 170 w 247"/>
                <a:gd name="T39" fmla="*/ 43 h 247"/>
                <a:gd name="T40" fmla="*/ 180 w 247"/>
                <a:gd name="T41" fmla="*/ 51 h 247"/>
                <a:gd name="T42" fmla="*/ 189 w 247"/>
                <a:gd name="T43" fmla="*/ 59 h 247"/>
                <a:gd name="T44" fmla="*/ 221 w 247"/>
                <a:gd name="T45" fmla="*/ 45 h 247"/>
                <a:gd name="T46" fmla="*/ 241 w 247"/>
                <a:gd name="T47" fmla="*/ 79 h 247"/>
                <a:gd name="T48" fmla="*/ 213 w 247"/>
                <a:gd name="T49" fmla="*/ 99 h 247"/>
                <a:gd name="T50" fmla="*/ 215 w 247"/>
                <a:gd name="T51" fmla="*/ 111 h 247"/>
                <a:gd name="T52" fmla="*/ 217 w 247"/>
                <a:gd name="T53" fmla="*/ 124 h 247"/>
                <a:gd name="T54" fmla="*/ 247 w 247"/>
                <a:gd name="T55" fmla="*/ 136 h 247"/>
                <a:gd name="T56" fmla="*/ 237 w 247"/>
                <a:gd name="T57" fmla="*/ 174 h 247"/>
                <a:gd name="T58" fmla="*/ 205 w 247"/>
                <a:gd name="T59" fmla="*/ 168 h 247"/>
                <a:gd name="T60" fmla="*/ 197 w 247"/>
                <a:gd name="T61" fmla="*/ 178 h 247"/>
                <a:gd name="T62" fmla="*/ 189 w 247"/>
                <a:gd name="T63" fmla="*/ 188 h 247"/>
                <a:gd name="T64" fmla="*/ 203 w 247"/>
                <a:gd name="T65" fmla="*/ 219 h 247"/>
                <a:gd name="T66" fmla="*/ 168 w 247"/>
                <a:gd name="T67" fmla="*/ 239 h 247"/>
                <a:gd name="T68" fmla="*/ 148 w 247"/>
                <a:gd name="T69" fmla="*/ 211 h 247"/>
                <a:gd name="T70" fmla="*/ 136 w 247"/>
                <a:gd name="T71" fmla="*/ 213 h 247"/>
                <a:gd name="T72" fmla="*/ 124 w 247"/>
                <a:gd name="T73" fmla="*/ 215 h 247"/>
                <a:gd name="T74" fmla="*/ 112 w 247"/>
                <a:gd name="T75" fmla="*/ 247 h 247"/>
                <a:gd name="T76" fmla="*/ 73 w 247"/>
                <a:gd name="T77" fmla="*/ 237 h 247"/>
                <a:gd name="T78" fmla="*/ 79 w 247"/>
                <a:gd name="T79" fmla="*/ 203 h 247"/>
                <a:gd name="T80" fmla="*/ 69 w 247"/>
                <a:gd name="T81" fmla="*/ 196 h 247"/>
                <a:gd name="T82" fmla="*/ 59 w 247"/>
                <a:gd name="T83" fmla="*/ 188 h 247"/>
                <a:gd name="T84" fmla="*/ 29 w 247"/>
                <a:gd name="T85" fmla="*/ 200 h 247"/>
                <a:gd name="T86" fmla="*/ 8 w 247"/>
                <a:gd name="T87" fmla="*/ 166 h 247"/>
                <a:gd name="T88" fmla="*/ 37 w 247"/>
                <a:gd name="T89" fmla="*/ 146 h 247"/>
                <a:gd name="T90" fmla="*/ 33 w 247"/>
                <a:gd name="T91" fmla="*/ 136 h 247"/>
                <a:gd name="T92" fmla="*/ 33 w 247"/>
                <a:gd name="T93" fmla="*/ 122 h 247"/>
                <a:gd name="T94" fmla="*/ 0 w 247"/>
                <a:gd name="T95" fmla="*/ 109 h 247"/>
                <a:gd name="T96" fmla="*/ 10 w 247"/>
                <a:gd name="T97" fmla="*/ 71 h 247"/>
                <a:gd name="T98" fmla="*/ 45 w 247"/>
                <a:gd name="T99" fmla="*/ 77 h 247"/>
                <a:gd name="T100" fmla="*/ 51 w 247"/>
                <a:gd name="T101" fmla="*/ 67 h 247"/>
                <a:gd name="T102" fmla="*/ 59 w 247"/>
                <a:gd name="T103" fmla="*/ 57 h 247"/>
                <a:gd name="T104" fmla="*/ 47 w 247"/>
                <a:gd name="T105" fmla="*/ 26 h 247"/>
                <a:gd name="T106" fmla="*/ 81 w 247"/>
                <a:gd name="T107" fmla="*/ 6 h 247"/>
                <a:gd name="T108" fmla="*/ 99 w 247"/>
                <a:gd name="T109" fmla="*/ 35 h 247"/>
                <a:gd name="T110" fmla="*/ 112 w 247"/>
                <a:gd name="T111" fmla="*/ 33 h 247"/>
                <a:gd name="T112" fmla="*/ 126 w 247"/>
                <a:gd name="T113" fmla="*/ 31 h 247"/>
                <a:gd name="T114" fmla="*/ 138 w 247"/>
                <a:gd name="T11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47">
                  <a:moveTo>
                    <a:pt x="118" y="61"/>
                  </a:moveTo>
                  <a:lnTo>
                    <a:pt x="93" y="69"/>
                  </a:lnTo>
                  <a:lnTo>
                    <a:pt x="75" y="85"/>
                  </a:lnTo>
                  <a:lnTo>
                    <a:pt x="65" y="107"/>
                  </a:lnTo>
                  <a:lnTo>
                    <a:pt x="63" y="130"/>
                  </a:lnTo>
                  <a:lnTo>
                    <a:pt x="71" y="154"/>
                  </a:lnTo>
                  <a:lnTo>
                    <a:pt x="87" y="172"/>
                  </a:lnTo>
                  <a:lnTo>
                    <a:pt x="108" y="182"/>
                  </a:lnTo>
                  <a:lnTo>
                    <a:pt x="132" y="184"/>
                  </a:lnTo>
                  <a:lnTo>
                    <a:pt x="156" y="176"/>
                  </a:lnTo>
                  <a:lnTo>
                    <a:pt x="174" y="160"/>
                  </a:lnTo>
                  <a:lnTo>
                    <a:pt x="185" y="140"/>
                  </a:lnTo>
                  <a:lnTo>
                    <a:pt x="187" y="116"/>
                  </a:lnTo>
                  <a:lnTo>
                    <a:pt x="178" y="91"/>
                  </a:lnTo>
                  <a:lnTo>
                    <a:pt x="162" y="73"/>
                  </a:lnTo>
                  <a:lnTo>
                    <a:pt x="140" y="63"/>
                  </a:lnTo>
                  <a:lnTo>
                    <a:pt x="118" y="61"/>
                  </a:lnTo>
                  <a:close/>
                  <a:moveTo>
                    <a:pt x="138" y="0"/>
                  </a:moveTo>
                  <a:lnTo>
                    <a:pt x="176" y="10"/>
                  </a:lnTo>
                  <a:lnTo>
                    <a:pt x="170" y="43"/>
                  </a:lnTo>
                  <a:lnTo>
                    <a:pt x="180" y="51"/>
                  </a:lnTo>
                  <a:lnTo>
                    <a:pt x="189" y="59"/>
                  </a:lnTo>
                  <a:lnTo>
                    <a:pt x="221" y="45"/>
                  </a:lnTo>
                  <a:lnTo>
                    <a:pt x="241" y="79"/>
                  </a:lnTo>
                  <a:lnTo>
                    <a:pt x="213" y="99"/>
                  </a:lnTo>
                  <a:lnTo>
                    <a:pt x="215" y="111"/>
                  </a:lnTo>
                  <a:lnTo>
                    <a:pt x="217" y="124"/>
                  </a:lnTo>
                  <a:lnTo>
                    <a:pt x="247" y="136"/>
                  </a:lnTo>
                  <a:lnTo>
                    <a:pt x="237" y="174"/>
                  </a:lnTo>
                  <a:lnTo>
                    <a:pt x="205" y="168"/>
                  </a:lnTo>
                  <a:lnTo>
                    <a:pt x="197" y="178"/>
                  </a:lnTo>
                  <a:lnTo>
                    <a:pt x="189" y="188"/>
                  </a:lnTo>
                  <a:lnTo>
                    <a:pt x="203" y="219"/>
                  </a:lnTo>
                  <a:lnTo>
                    <a:pt x="168" y="239"/>
                  </a:lnTo>
                  <a:lnTo>
                    <a:pt x="148" y="211"/>
                  </a:lnTo>
                  <a:lnTo>
                    <a:pt x="136" y="213"/>
                  </a:lnTo>
                  <a:lnTo>
                    <a:pt x="124" y="215"/>
                  </a:lnTo>
                  <a:lnTo>
                    <a:pt x="112" y="247"/>
                  </a:lnTo>
                  <a:lnTo>
                    <a:pt x="73" y="237"/>
                  </a:lnTo>
                  <a:lnTo>
                    <a:pt x="79" y="203"/>
                  </a:lnTo>
                  <a:lnTo>
                    <a:pt x="69" y="196"/>
                  </a:lnTo>
                  <a:lnTo>
                    <a:pt x="59" y="188"/>
                  </a:lnTo>
                  <a:lnTo>
                    <a:pt x="29" y="200"/>
                  </a:lnTo>
                  <a:lnTo>
                    <a:pt x="8" y="166"/>
                  </a:lnTo>
                  <a:lnTo>
                    <a:pt x="37" y="146"/>
                  </a:lnTo>
                  <a:lnTo>
                    <a:pt x="33" y="136"/>
                  </a:lnTo>
                  <a:lnTo>
                    <a:pt x="33" y="122"/>
                  </a:lnTo>
                  <a:lnTo>
                    <a:pt x="0" y="109"/>
                  </a:lnTo>
                  <a:lnTo>
                    <a:pt x="10" y="71"/>
                  </a:lnTo>
                  <a:lnTo>
                    <a:pt x="45" y="77"/>
                  </a:lnTo>
                  <a:lnTo>
                    <a:pt x="51" y="67"/>
                  </a:lnTo>
                  <a:lnTo>
                    <a:pt x="59" y="57"/>
                  </a:lnTo>
                  <a:lnTo>
                    <a:pt x="47" y="26"/>
                  </a:lnTo>
                  <a:lnTo>
                    <a:pt x="81" y="6"/>
                  </a:lnTo>
                  <a:lnTo>
                    <a:pt x="99" y="35"/>
                  </a:lnTo>
                  <a:lnTo>
                    <a:pt x="112" y="33"/>
                  </a:lnTo>
                  <a:lnTo>
                    <a:pt x="126" y="3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Freeform 77"/>
            <p:cNvSpPr>
              <a:spLocks noEditPoints="1"/>
            </p:cNvSpPr>
            <p:nvPr/>
          </p:nvSpPr>
          <p:spPr bwMode="auto">
            <a:xfrm>
              <a:off x="910431" y="3241809"/>
              <a:ext cx="1781539" cy="1812079"/>
            </a:xfrm>
            <a:custGeom>
              <a:avLst/>
              <a:gdLst>
                <a:gd name="T0" fmla="*/ 186 w 350"/>
                <a:gd name="T1" fmla="*/ 89 h 356"/>
                <a:gd name="T2" fmla="*/ 160 w 350"/>
                <a:gd name="T3" fmla="*/ 91 h 356"/>
                <a:gd name="T4" fmla="*/ 131 w 350"/>
                <a:gd name="T5" fmla="*/ 101 h 356"/>
                <a:gd name="T6" fmla="*/ 109 w 350"/>
                <a:gd name="T7" fmla="*/ 119 h 356"/>
                <a:gd name="T8" fmla="*/ 95 w 350"/>
                <a:gd name="T9" fmla="*/ 141 h 356"/>
                <a:gd name="T10" fmla="*/ 87 w 350"/>
                <a:gd name="T11" fmla="*/ 170 h 356"/>
                <a:gd name="T12" fmla="*/ 89 w 350"/>
                <a:gd name="T13" fmla="*/ 196 h 356"/>
                <a:gd name="T14" fmla="*/ 99 w 350"/>
                <a:gd name="T15" fmla="*/ 224 h 356"/>
                <a:gd name="T16" fmla="*/ 117 w 350"/>
                <a:gd name="T17" fmla="*/ 247 h 356"/>
                <a:gd name="T18" fmla="*/ 141 w 350"/>
                <a:gd name="T19" fmla="*/ 261 h 356"/>
                <a:gd name="T20" fmla="*/ 168 w 350"/>
                <a:gd name="T21" fmla="*/ 269 h 356"/>
                <a:gd name="T22" fmla="*/ 196 w 350"/>
                <a:gd name="T23" fmla="*/ 267 h 356"/>
                <a:gd name="T24" fmla="*/ 222 w 350"/>
                <a:gd name="T25" fmla="*/ 257 h 356"/>
                <a:gd name="T26" fmla="*/ 245 w 350"/>
                <a:gd name="T27" fmla="*/ 238 h 356"/>
                <a:gd name="T28" fmla="*/ 259 w 350"/>
                <a:gd name="T29" fmla="*/ 214 h 356"/>
                <a:gd name="T30" fmla="*/ 267 w 350"/>
                <a:gd name="T31" fmla="*/ 188 h 356"/>
                <a:gd name="T32" fmla="*/ 265 w 350"/>
                <a:gd name="T33" fmla="*/ 160 h 356"/>
                <a:gd name="T34" fmla="*/ 255 w 350"/>
                <a:gd name="T35" fmla="*/ 133 h 356"/>
                <a:gd name="T36" fmla="*/ 237 w 350"/>
                <a:gd name="T37" fmla="*/ 111 h 356"/>
                <a:gd name="T38" fmla="*/ 214 w 350"/>
                <a:gd name="T39" fmla="*/ 97 h 356"/>
                <a:gd name="T40" fmla="*/ 186 w 350"/>
                <a:gd name="T41" fmla="*/ 89 h 356"/>
                <a:gd name="T42" fmla="*/ 196 w 350"/>
                <a:gd name="T43" fmla="*/ 0 h 356"/>
                <a:gd name="T44" fmla="*/ 251 w 350"/>
                <a:gd name="T45" fmla="*/ 16 h 356"/>
                <a:gd name="T46" fmla="*/ 243 w 350"/>
                <a:gd name="T47" fmla="*/ 64 h 356"/>
                <a:gd name="T48" fmla="*/ 257 w 350"/>
                <a:gd name="T49" fmla="*/ 75 h 356"/>
                <a:gd name="T50" fmla="*/ 271 w 350"/>
                <a:gd name="T51" fmla="*/ 85 h 356"/>
                <a:gd name="T52" fmla="*/ 297 w 350"/>
                <a:gd name="T53" fmla="*/ 73 h 356"/>
                <a:gd name="T54" fmla="*/ 299 w 350"/>
                <a:gd name="T55" fmla="*/ 107 h 356"/>
                <a:gd name="T56" fmla="*/ 307 w 350"/>
                <a:gd name="T57" fmla="*/ 141 h 356"/>
                <a:gd name="T58" fmla="*/ 303 w 350"/>
                <a:gd name="T59" fmla="*/ 143 h 356"/>
                <a:gd name="T60" fmla="*/ 309 w 350"/>
                <a:gd name="T61" fmla="*/ 180 h 356"/>
                <a:gd name="T62" fmla="*/ 328 w 350"/>
                <a:gd name="T63" fmla="*/ 186 h 356"/>
                <a:gd name="T64" fmla="*/ 338 w 350"/>
                <a:gd name="T65" fmla="*/ 202 h 356"/>
                <a:gd name="T66" fmla="*/ 350 w 350"/>
                <a:gd name="T67" fmla="*/ 216 h 356"/>
                <a:gd name="T68" fmla="*/ 340 w 350"/>
                <a:gd name="T69" fmla="*/ 253 h 356"/>
                <a:gd name="T70" fmla="*/ 291 w 350"/>
                <a:gd name="T71" fmla="*/ 245 h 356"/>
                <a:gd name="T72" fmla="*/ 281 w 350"/>
                <a:gd name="T73" fmla="*/ 259 h 356"/>
                <a:gd name="T74" fmla="*/ 271 w 350"/>
                <a:gd name="T75" fmla="*/ 273 h 356"/>
                <a:gd name="T76" fmla="*/ 289 w 350"/>
                <a:gd name="T77" fmla="*/ 317 h 356"/>
                <a:gd name="T78" fmla="*/ 241 w 350"/>
                <a:gd name="T79" fmla="*/ 346 h 356"/>
                <a:gd name="T80" fmla="*/ 212 w 350"/>
                <a:gd name="T81" fmla="*/ 305 h 356"/>
                <a:gd name="T82" fmla="*/ 176 w 350"/>
                <a:gd name="T83" fmla="*/ 309 h 356"/>
                <a:gd name="T84" fmla="*/ 160 w 350"/>
                <a:gd name="T85" fmla="*/ 356 h 356"/>
                <a:gd name="T86" fmla="*/ 103 w 350"/>
                <a:gd name="T87" fmla="*/ 342 h 356"/>
                <a:gd name="T88" fmla="*/ 111 w 350"/>
                <a:gd name="T89" fmla="*/ 293 h 356"/>
                <a:gd name="T90" fmla="*/ 97 w 350"/>
                <a:gd name="T91" fmla="*/ 283 h 356"/>
                <a:gd name="T92" fmla="*/ 83 w 350"/>
                <a:gd name="T93" fmla="*/ 271 h 356"/>
                <a:gd name="T94" fmla="*/ 38 w 350"/>
                <a:gd name="T95" fmla="*/ 291 h 356"/>
                <a:gd name="T96" fmla="*/ 10 w 350"/>
                <a:gd name="T97" fmla="*/ 242 h 356"/>
                <a:gd name="T98" fmla="*/ 50 w 350"/>
                <a:gd name="T99" fmla="*/ 212 h 356"/>
                <a:gd name="T100" fmla="*/ 44 w 350"/>
                <a:gd name="T101" fmla="*/ 178 h 356"/>
                <a:gd name="T102" fmla="*/ 0 w 350"/>
                <a:gd name="T103" fmla="*/ 160 h 356"/>
                <a:gd name="T104" fmla="*/ 14 w 350"/>
                <a:gd name="T105" fmla="*/ 105 h 356"/>
                <a:gd name="T106" fmla="*/ 62 w 350"/>
                <a:gd name="T107" fmla="*/ 113 h 356"/>
                <a:gd name="T108" fmla="*/ 73 w 350"/>
                <a:gd name="T109" fmla="*/ 99 h 356"/>
                <a:gd name="T110" fmla="*/ 85 w 350"/>
                <a:gd name="T111" fmla="*/ 85 h 356"/>
                <a:gd name="T112" fmla="*/ 65 w 350"/>
                <a:gd name="T113" fmla="*/ 40 h 356"/>
                <a:gd name="T114" fmla="*/ 113 w 350"/>
                <a:gd name="T115" fmla="*/ 12 h 356"/>
                <a:gd name="T116" fmla="*/ 141 w 350"/>
                <a:gd name="T117" fmla="*/ 50 h 356"/>
                <a:gd name="T118" fmla="*/ 178 w 350"/>
                <a:gd name="T119" fmla="*/ 46 h 356"/>
                <a:gd name="T120" fmla="*/ 196 w 350"/>
                <a:gd name="T121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0" h="356">
                  <a:moveTo>
                    <a:pt x="186" y="89"/>
                  </a:moveTo>
                  <a:lnTo>
                    <a:pt x="160" y="91"/>
                  </a:lnTo>
                  <a:lnTo>
                    <a:pt x="131" y="101"/>
                  </a:lnTo>
                  <a:lnTo>
                    <a:pt x="109" y="119"/>
                  </a:lnTo>
                  <a:lnTo>
                    <a:pt x="95" y="141"/>
                  </a:lnTo>
                  <a:lnTo>
                    <a:pt x="87" y="170"/>
                  </a:lnTo>
                  <a:lnTo>
                    <a:pt x="89" y="196"/>
                  </a:lnTo>
                  <a:lnTo>
                    <a:pt x="99" y="224"/>
                  </a:lnTo>
                  <a:lnTo>
                    <a:pt x="117" y="247"/>
                  </a:lnTo>
                  <a:lnTo>
                    <a:pt x="141" y="261"/>
                  </a:lnTo>
                  <a:lnTo>
                    <a:pt x="168" y="269"/>
                  </a:lnTo>
                  <a:lnTo>
                    <a:pt x="196" y="267"/>
                  </a:lnTo>
                  <a:lnTo>
                    <a:pt x="222" y="257"/>
                  </a:lnTo>
                  <a:lnTo>
                    <a:pt x="245" y="238"/>
                  </a:lnTo>
                  <a:lnTo>
                    <a:pt x="259" y="214"/>
                  </a:lnTo>
                  <a:lnTo>
                    <a:pt x="267" y="188"/>
                  </a:lnTo>
                  <a:lnTo>
                    <a:pt x="265" y="160"/>
                  </a:lnTo>
                  <a:lnTo>
                    <a:pt x="255" y="133"/>
                  </a:lnTo>
                  <a:lnTo>
                    <a:pt x="237" y="111"/>
                  </a:lnTo>
                  <a:lnTo>
                    <a:pt x="214" y="97"/>
                  </a:lnTo>
                  <a:lnTo>
                    <a:pt x="186" y="89"/>
                  </a:lnTo>
                  <a:close/>
                  <a:moveTo>
                    <a:pt x="196" y="0"/>
                  </a:moveTo>
                  <a:lnTo>
                    <a:pt x="251" y="16"/>
                  </a:lnTo>
                  <a:lnTo>
                    <a:pt x="243" y="64"/>
                  </a:lnTo>
                  <a:lnTo>
                    <a:pt x="257" y="75"/>
                  </a:lnTo>
                  <a:lnTo>
                    <a:pt x="271" y="85"/>
                  </a:lnTo>
                  <a:lnTo>
                    <a:pt x="297" y="73"/>
                  </a:lnTo>
                  <a:lnTo>
                    <a:pt x="299" y="107"/>
                  </a:lnTo>
                  <a:lnTo>
                    <a:pt x="307" y="141"/>
                  </a:lnTo>
                  <a:lnTo>
                    <a:pt x="303" y="143"/>
                  </a:lnTo>
                  <a:lnTo>
                    <a:pt x="309" y="180"/>
                  </a:lnTo>
                  <a:lnTo>
                    <a:pt x="328" y="186"/>
                  </a:lnTo>
                  <a:lnTo>
                    <a:pt x="338" y="202"/>
                  </a:lnTo>
                  <a:lnTo>
                    <a:pt x="350" y="216"/>
                  </a:lnTo>
                  <a:lnTo>
                    <a:pt x="340" y="253"/>
                  </a:lnTo>
                  <a:lnTo>
                    <a:pt x="291" y="245"/>
                  </a:lnTo>
                  <a:lnTo>
                    <a:pt x="281" y="259"/>
                  </a:lnTo>
                  <a:lnTo>
                    <a:pt x="271" y="273"/>
                  </a:lnTo>
                  <a:lnTo>
                    <a:pt x="289" y="317"/>
                  </a:lnTo>
                  <a:lnTo>
                    <a:pt x="241" y="346"/>
                  </a:lnTo>
                  <a:lnTo>
                    <a:pt x="212" y="305"/>
                  </a:lnTo>
                  <a:lnTo>
                    <a:pt x="176" y="309"/>
                  </a:lnTo>
                  <a:lnTo>
                    <a:pt x="160" y="356"/>
                  </a:lnTo>
                  <a:lnTo>
                    <a:pt x="103" y="342"/>
                  </a:lnTo>
                  <a:lnTo>
                    <a:pt x="111" y="293"/>
                  </a:lnTo>
                  <a:lnTo>
                    <a:pt x="97" y="283"/>
                  </a:lnTo>
                  <a:lnTo>
                    <a:pt x="83" y="271"/>
                  </a:lnTo>
                  <a:lnTo>
                    <a:pt x="38" y="291"/>
                  </a:lnTo>
                  <a:lnTo>
                    <a:pt x="10" y="242"/>
                  </a:lnTo>
                  <a:lnTo>
                    <a:pt x="50" y="212"/>
                  </a:lnTo>
                  <a:lnTo>
                    <a:pt x="44" y="178"/>
                  </a:lnTo>
                  <a:lnTo>
                    <a:pt x="0" y="160"/>
                  </a:lnTo>
                  <a:lnTo>
                    <a:pt x="14" y="105"/>
                  </a:lnTo>
                  <a:lnTo>
                    <a:pt x="62" y="113"/>
                  </a:lnTo>
                  <a:lnTo>
                    <a:pt x="73" y="99"/>
                  </a:lnTo>
                  <a:lnTo>
                    <a:pt x="85" y="85"/>
                  </a:lnTo>
                  <a:lnTo>
                    <a:pt x="65" y="40"/>
                  </a:lnTo>
                  <a:lnTo>
                    <a:pt x="113" y="12"/>
                  </a:lnTo>
                  <a:lnTo>
                    <a:pt x="141" y="50"/>
                  </a:lnTo>
                  <a:lnTo>
                    <a:pt x="178" y="46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3287514" y="2178811"/>
              <a:ext cx="570092" cy="463202"/>
            </a:xfrm>
            <a:custGeom>
              <a:avLst/>
              <a:gdLst>
                <a:gd name="T0" fmla="*/ 55 w 112"/>
                <a:gd name="T1" fmla="*/ 0 h 91"/>
                <a:gd name="T2" fmla="*/ 77 w 112"/>
                <a:gd name="T3" fmla="*/ 4 h 91"/>
                <a:gd name="T4" fmla="*/ 93 w 112"/>
                <a:gd name="T5" fmla="*/ 16 h 91"/>
                <a:gd name="T6" fmla="*/ 106 w 112"/>
                <a:gd name="T7" fmla="*/ 33 h 91"/>
                <a:gd name="T8" fmla="*/ 112 w 112"/>
                <a:gd name="T9" fmla="*/ 55 h 91"/>
                <a:gd name="T10" fmla="*/ 108 w 112"/>
                <a:gd name="T11" fmla="*/ 75 h 91"/>
                <a:gd name="T12" fmla="*/ 95 w 112"/>
                <a:gd name="T13" fmla="*/ 91 h 91"/>
                <a:gd name="T14" fmla="*/ 53 w 112"/>
                <a:gd name="T15" fmla="*/ 85 h 91"/>
                <a:gd name="T16" fmla="*/ 8 w 112"/>
                <a:gd name="T17" fmla="*/ 85 h 91"/>
                <a:gd name="T18" fmla="*/ 4 w 112"/>
                <a:gd name="T19" fmla="*/ 77 h 91"/>
                <a:gd name="T20" fmla="*/ 0 w 112"/>
                <a:gd name="T21" fmla="*/ 67 h 91"/>
                <a:gd name="T22" fmla="*/ 0 w 112"/>
                <a:gd name="T23" fmla="*/ 55 h 91"/>
                <a:gd name="T24" fmla="*/ 4 w 112"/>
                <a:gd name="T25" fmla="*/ 33 h 91"/>
                <a:gd name="T26" fmla="*/ 17 w 112"/>
                <a:gd name="T27" fmla="*/ 16 h 91"/>
                <a:gd name="T28" fmla="*/ 33 w 112"/>
                <a:gd name="T29" fmla="*/ 4 h 91"/>
                <a:gd name="T30" fmla="*/ 55 w 112"/>
                <a:gd name="T3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91">
                  <a:moveTo>
                    <a:pt x="55" y="0"/>
                  </a:moveTo>
                  <a:lnTo>
                    <a:pt x="77" y="4"/>
                  </a:lnTo>
                  <a:lnTo>
                    <a:pt x="93" y="16"/>
                  </a:lnTo>
                  <a:lnTo>
                    <a:pt x="106" y="33"/>
                  </a:lnTo>
                  <a:lnTo>
                    <a:pt x="112" y="55"/>
                  </a:lnTo>
                  <a:lnTo>
                    <a:pt x="108" y="75"/>
                  </a:lnTo>
                  <a:lnTo>
                    <a:pt x="95" y="91"/>
                  </a:lnTo>
                  <a:lnTo>
                    <a:pt x="53" y="85"/>
                  </a:lnTo>
                  <a:lnTo>
                    <a:pt x="8" y="85"/>
                  </a:lnTo>
                  <a:lnTo>
                    <a:pt x="4" y="77"/>
                  </a:lnTo>
                  <a:lnTo>
                    <a:pt x="0" y="67"/>
                  </a:lnTo>
                  <a:lnTo>
                    <a:pt x="0" y="55"/>
                  </a:lnTo>
                  <a:lnTo>
                    <a:pt x="4" y="33"/>
                  </a:lnTo>
                  <a:lnTo>
                    <a:pt x="17" y="16"/>
                  </a:lnTo>
                  <a:lnTo>
                    <a:pt x="33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3046010" y="1936039"/>
              <a:ext cx="1048563" cy="814418"/>
            </a:xfrm>
            <a:custGeom>
              <a:avLst/>
              <a:gdLst>
                <a:gd name="T0" fmla="*/ 103 w 206"/>
                <a:gd name="T1" fmla="*/ 0 h 160"/>
                <a:gd name="T2" fmla="*/ 135 w 206"/>
                <a:gd name="T3" fmla="*/ 6 h 160"/>
                <a:gd name="T4" fmla="*/ 164 w 206"/>
                <a:gd name="T5" fmla="*/ 20 h 160"/>
                <a:gd name="T6" fmla="*/ 186 w 206"/>
                <a:gd name="T7" fmla="*/ 42 h 160"/>
                <a:gd name="T8" fmla="*/ 200 w 206"/>
                <a:gd name="T9" fmla="*/ 71 h 160"/>
                <a:gd name="T10" fmla="*/ 206 w 206"/>
                <a:gd name="T11" fmla="*/ 103 h 160"/>
                <a:gd name="T12" fmla="*/ 202 w 206"/>
                <a:gd name="T13" fmla="*/ 133 h 160"/>
                <a:gd name="T14" fmla="*/ 190 w 206"/>
                <a:gd name="T15" fmla="*/ 160 h 160"/>
                <a:gd name="T16" fmla="*/ 174 w 206"/>
                <a:gd name="T17" fmla="*/ 151 h 160"/>
                <a:gd name="T18" fmla="*/ 158 w 206"/>
                <a:gd name="T19" fmla="*/ 145 h 160"/>
                <a:gd name="T20" fmla="*/ 170 w 206"/>
                <a:gd name="T21" fmla="*/ 125 h 160"/>
                <a:gd name="T22" fmla="*/ 172 w 206"/>
                <a:gd name="T23" fmla="*/ 103 h 160"/>
                <a:gd name="T24" fmla="*/ 168 w 206"/>
                <a:gd name="T25" fmla="*/ 77 h 160"/>
                <a:gd name="T26" fmla="*/ 152 w 206"/>
                <a:gd name="T27" fmla="*/ 54 h 160"/>
                <a:gd name="T28" fmla="*/ 129 w 206"/>
                <a:gd name="T29" fmla="*/ 38 h 160"/>
                <a:gd name="T30" fmla="*/ 103 w 206"/>
                <a:gd name="T31" fmla="*/ 34 h 160"/>
                <a:gd name="T32" fmla="*/ 77 w 206"/>
                <a:gd name="T33" fmla="*/ 38 h 160"/>
                <a:gd name="T34" fmla="*/ 54 w 206"/>
                <a:gd name="T35" fmla="*/ 54 h 160"/>
                <a:gd name="T36" fmla="*/ 38 w 206"/>
                <a:gd name="T37" fmla="*/ 77 h 160"/>
                <a:gd name="T38" fmla="*/ 34 w 206"/>
                <a:gd name="T39" fmla="*/ 103 h 160"/>
                <a:gd name="T40" fmla="*/ 36 w 206"/>
                <a:gd name="T41" fmla="*/ 121 h 160"/>
                <a:gd name="T42" fmla="*/ 42 w 206"/>
                <a:gd name="T43" fmla="*/ 137 h 160"/>
                <a:gd name="T44" fmla="*/ 10 w 206"/>
                <a:gd name="T45" fmla="*/ 145 h 160"/>
                <a:gd name="T46" fmla="*/ 2 w 206"/>
                <a:gd name="T47" fmla="*/ 125 h 160"/>
                <a:gd name="T48" fmla="*/ 0 w 206"/>
                <a:gd name="T49" fmla="*/ 103 h 160"/>
                <a:gd name="T50" fmla="*/ 6 w 206"/>
                <a:gd name="T51" fmla="*/ 71 h 160"/>
                <a:gd name="T52" fmla="*/ 20 w 206"/>
                <a:gd name="T53" fmla="*/ 42 h 160"/>
                <a:gd name="T54" fmla="*/ 42 w 206"/>
                <a:gd name="T55" fmla="*/ 20 h 160"/>
                <a:gd name="T56" fmla="*/ 71 w 206"/>
                <a:gd name="T57" fmla="*/ 6 h 160"/>
                <a:gd name="T58" fmla="*/ 103 w 206"/>
                <a:gd name="T5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6" h="160">
                  <a:moveTo>
                    <a:pt x="103" y="0"/>
                  </a:moveTo>
                  <a:lnTo>
                    <a:pt x="135" y="6"/>
                  </a:lnTo>
                  <a:lnTo>
                    <a:pt x="164" y="20"/>
                  </a:lnTo>
                  <a:lnTo>
                    <a:pt x="186" y="42"/>
                  </a:lnTo>
                  <a:lnTo>
                    <a:pt x="200" y="71"/>
                  </a:lnTo>
                  <a:lnTo>
                    <a:pt x="206" y="103"/>
                  </a:lnTo>
                  <a:lnTo>
                    <a:pt x="202" y="133"/>
                  </a:lnTo>
                  <a:lnTo>
                    <a:pt x="190" y="160"/>
                  </a:lnTo>
                  <a:lnTo>
                    <a:pt x="174" y="151"/>
                  </a:lnTo>
                  <a:lnTo>
                    <a:pt x="158" y="145"/>
                  </a:lnTo>
                  <a:lnTo>
                    <a:pt x="170" y="125"/>
                  </a:lnTo>
                  <a:lnTo>
                    <a:pt x="172" y="103"/>
                  </a:lnTo>
                  <a:lnTo>
                    <a:pt x="168" y="77"/>
                  </a:lnTo>
                  <a:lnTo>
                    <a:pt x="152" y="54"/>
                  </a:lnTo>
                  <a:lnTo>
                    <a:pt x="129" y="38"/>
                  </a:lnTo>
                  <a:lnTo>
                    <a:pt x="103" y="34"/>
                  </a:lnTo>
                  <a:lnTo>
                    <a:pt x="77" y="38"/>
                  </a:lnTo>
                  <a:lnTo>
                    <a:pt x="54" y="54"/>
                  </a:lnTo>
                  <a:lnTo>
                    <a:pt x="38" y="77"/>
                  </a:lnTo>
                  <a:lnTo>
                    <a:pt x="34" y="103"/>
                  </a:lnTo>
                  <a:lnTo>
                    <a:pt x="36" y="121"/>
                  </a:lnTo>
                  <a:lnTo>
                    <a:pt x="42" y="137"/>
                  </a:lnTo>
                  <a:lnTo>
                    <a:pt x="10" y="145"/>
                  </a:lnTo>
                  <a:lnTo>
                    <a:pt x="2" y="125"/>
                  </a:lnTo>
                  <a:lnTo>
                    <a:pt x="0" y="103"/>
                  </a:lnTo>
                  <a:lnTo>
                    <a:pt x="6" y="71"/>
                  </a:lnTo>
                  <a:lnTo>
                    <a:pt x="20" y="42"/>
                  </a:lnTo>
                  <a:lnTo>
                    <a:pt x="42" y="20"/>
                  </a:lnTo>
                  <a:lnTo>
                    <a:pt x="71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Freeform 75"/>
            <p:cNvSpPr>
              <a:spLocks/>
            </p:cNvSpPr>
            <p:nvPr/>
          </p:nvSpPr>
          <p:spPr bwMode="auto">
            <a:xfrm>
              <a:off x="2239788" y="1120068"/>
              <a:ext cx="2677398" cy="2305821"/>
            </a:xfrm>
            <a:custGeom>
              <a:avLst/>
              <a:gdLst>
                <a:gd name="T0" fmla="*/ 220 w 526"/>
                <a:gd name="T1" fmla="*/ 0 h 453"/>
                <a:gd name="T2" fmla="*/ 306 w 526"/>
                <a:gd name="T3" fmla="*/ 0 h 453"/>
                <a:gd name="T4" fmla="*/ 314 w 526"/>
                <a:gd name="T5" fmla="*/ 73 h 453"/>
                <a:gd name="T6" fmla="*/ 338 w 526"/>
                <a:gd name="T7" fmla="*/ 81 h 453"/>
                <a:gd name="T8" fmla="*/ 362 w 526"/>
                <a:gd name="T9" fmla="*/ 93 h 453"/>
                <a:gd name="T10" fmla="*/ 419 w 526"/>
                <a:gd name="T11" fmla="*/ 46 h 453"/>
                <a:gd name="T12" fmla="*/ 480 w 526"/>
                <a:gd name="T13" fmla="*/ 107 h 453"/>
                <a:gd name="T14" fmla="*/ 433 w 526"/>
                <a:gd name="T15" fmla="*/ 164 h 453"/>
                <a:gd name="T16" fmla="*/ 445 w 526"/>
                <a:gd name="T17" fmla="*/ 188 h 453"/>
                <a:gd name="T18" fmla="*/ 453 w 526"/>
                <a:gd name="T19" fmla="*/ 212 h 453"/>
                <a:gd name="T20" fmla="*/ 526 w 526"/>
                <a:gd name="T21" fmla="*/ 220 h 453"/>
                <a:gd name="T22" fmla="*/ 526 w 526"/>
                <a:gd name="T23" fmla="*/ 305 h 453"/>
                <a:gd name="T24" fmla="*/ 453 w 526"/>
                <a:gd name="T25" fmla="*/ 313 h 453"/>
                <a:gd name="T26" fmla="*/ 445 w 526"/>
                <a:gd name="T27" fmla="*/ 338 h 453"/>
                <a:gd name="T28" fmla="*/ 433 w 526"/>
                <a:gd name="T29" fmla="*/ 362 h 453"/>
                <a:gd name="T30" fmla="*/ 480 w 526"/>
                <a:gd name="T31" fmla="*/ 419 h 453"/>
                <a:gd name="T32" fmla="*/ 447 w 526"/>
                <a:gd name="T33" fmla="*/ 453 h 453"/>
                <a:gd name="T34" fmla="*/ 435 w 526"/>
                <a:gd name="T35" fmla="*/ 417 h 453"/>
                <a:gd name="T36" fmla="*/ 417 w 526"/>
                <a:gd name="T37" fmla="*/ 382 h 453"/>
                <a:gd name="T38" fmla="*/ 391 w 526"/>
                <a:gd name="T39" fmla="*/ 352 h 453"/>
                <a:gd name="T40" fmla="*/ 374 w 526"/>
                <a:gd name="T41" fmla="*/ 338 h 453"/>
                <a:gd name="T42" fmla="*/ 391 w 526"/>
                <a:gd name="T43" fmla="*/ 303 h 453"/>
                <a:gd name="T44" fmla="*/ 397 w 526"/>
                <a:gd name="T45" fmla="*/ 263 h 453"/>
                <a:gd name="T46" fmla="*/ 393 w 526"/>
                <a:gd name="T47" fmla="*/ 226 h 453"/>
                <a:gd name="T48" fmla="*/ 378 w 526"/>
                <a:gd name="T49" fmla="*/ 196 h 453"/>
                <a:gd name="T50" fmla="*/ 358 w 526"/>
                <a:gd name="T51" fmla="*/ 168 h 453"/>
                <a:gd name="T52" fmla="*/ 332 w 526"/>
                <a:gd name="T53" fmla="*/ 148 h 453"/>
                <a:gd name="T54" fmla="*/ 299 w 526"/>
                <a:gd name="T55" fmla="*/ 133 h 453"/>
                <a:gd name="T56" fmla="*/ 263 w 526"/>
                <a:gd name="T57" fmla="*/ 129 h 453"/>
                <a:gd name="T58" fmla="*/ 227 w 526"/>
                <a:gd name="T59" fmla="*/ 133 h 453"/>
                <a:gd name="T60" fmla="*/ 196 w 526"/>
                <a:gd name="T61" fmla="*/ 148 h 453"/>
                <a:gd name="T62" fmla="*/ 168 w 526"/>
                <a:gd name="T63" fmla="*/ 168 h 453"/>
                <a:gd name="T64" fmla="*/ 148 w 526"/>
                <a:gd name="T65" fmla="*/ 196 h 453"/>
                <a:gd name="T66" fmla="*/ 133 w 526"/>
                <a:gd name="T67" fmla="*/ 226 h 453"/>
                <a:gd name="T68" fmla="*/ 129 w 526"/>
                <a:gd name="T69" fmla="*/ 263 h 453"/>
                <a:gd name="T70" fmla="*/ 131 w 526"/>
                <a:gd name="T71" fmla="*/ 293 h 453"/>
                <a:gd name="T72" fmla="*/ 142 w 526"/>
                <a:gd name="T73" fmla="*/ 320 h 453"/>
                <a:gd name="T74" fmla="*/ 119 w 526"/>
                <a:gd name="T75" fmla="*/ 334 h 453"/>
                <a:gd name="T76" fmla="*/ 99 w 526"/>
                <a:gd name="T77" fmla="*/ 352 h 453"/>
                <a:gd name="T78" fmla="*/ 93 w 526"/>
                <a:gd name="T79" fmla="*/ 360 h 453"/>
                <a:gd name="T80" fmla="*/ 81 w 526"/>
                <a:gd name="T81" fmla="*/ 338 h 453"/>
                <a:gd name="T82" fmla="*/ 73 w 526"/>
                <a:gd name="T83" fmla="*/ 313 h 453"/>
                <a:gd name="T84" fmla="*/ 0 w 526"/>
                <a:gd name="T85" fmla="*/ 305 h 453"/>
                <a:gd name="T86" fmla="*/ 0 w 526"/>
                <a:gd name="T87" fmla="*/ 220 h 453"/>
                <a:gd name="T88" fmla="*/ 73 w 526"/>
                <a:gd name="T89" fmla="*/ 212 h 453"/>
                <a:gd name="T90" fmla="*/ 81 w 526"/>
                <a:gd name="T91" fmla="*/ 188 h 453"/>
                <a:gd name="T92" fmla="*/ 93 w 526"/>
                <a:gd name="T93" fmla="*/ 164 h 453"/>
                <a:gd name="T94" fmla="*/ 46 w 526"/>
                <a:gd name="T95" fmla="*/ 107 h 453"/>
                <a:gd name="T96" fmla="*/ 107 w 526"/>
                <a:gd name="T97" fmla="*/ 46 h 453"/>
                <a:gd name="T98" fmla="*/ 164 w 526"/>
                <a:gd name="T99" fmla="*/ 93 h 453"/>
                <a:gd name="T100" fmla="*/ 188 w 526"/>
                <a:gd name="T101" fmla="*/ 81 h 453"/>
                <a:gd name="T102" fmla="*/ 212 w 526"/>
                <a:gd name="T103" fmla="*/ 73 h 453"/>
                <a:gd name="T104" fmla="*/ 220 w 526"/>
                <a:gd name="T105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453">
                  <a:moveTo>
                    <a:pt x="220" y="0"/>
                  </a:moveTo>
                  <a:lnTo>
                    <a:pt x="306" y="0"/>
                  </a:lnTo>
                  <a:lnTo>
                    <a:pt x="314" y="73"/>
                  </a:lnTo>
                  <a:lnTo>
                    <a:pt x="338" y="81"/>
                  </a:lnTo>
                  <a:lnTo>
                    <a:pt x="362" y="93"/>
                  </a:lnTo>
                  <a:lnTo>
                    <a:pt x="419" y="46"/>
                  </a:lnTo>
                  <a:lnTo>
                    <a:pt x="480" y="107"/>
                  </a:lnTo>
                  <a:lnTo>
                    <a:pt x="433" y="164"/>
                  </a:lnTo>
                  <a:lnTo>
                    <a:pt x="445" y="188"/>
                  </a:lnTo>
                  <a:lnTo>
                    <a:pt x="453" y="212"/>
                  </a:lnTo>
                  <a:lnTo>
                    <a:pt x="526" y="220"/>
                  </a:lnTo>
                  <a:lnTo>
                    <a:pt x="526" y="305"/>
                  </a:lnTo>
                  <a:lnTo>
                    <a:pt x="453" y="313"/>
                  </a:lnTo>
                  <a:lnTo>
                    <a:pt x="445" y="338"/>
                  </a:lnTo>
                  <a:lnTo>
                    <a:pt x="433" y="362"/>
                  </a:lnTo>
                  <a:lnTo>
                    <a:pt x="480" y="419"/>
                  </a:lnTo>
                  <a:lnTo>
                    <a:pt x="447" y="453"/>
                  </a:lnTo>
                  <a:lnTo>
                    <a:pt x="435" y="417"/>
                  </a:lnTo>
                  <a:lnTo>
                    <a:pt x="417" y="382"/>
                  </a:lnTo>
                  <a:lnTo>
                    <a:pt x="391" y="352"/>
                  </a:lnTo>
                  <a:lnTo>
                    <a:pt x="374" y="338"/>
                  </a:lnTo>
                  <a:lnTo>
                    <a:pt x="391" y="303"/>
                  </a:lnTo>
                  <a:lnTo>
                    <a:pt x="397" y="263"/>
                  </a:lnTo>
                  <a:lnTo>
                    <a:pt x="393" y="226"/>
                  </a:lnTo>
                  <a:lnTo>
                    <a:pt x="378" y="196"/>
                  </a:lnTo>
                  <a:lnTo>
                    <a:pt x="358" y="168"/>
                  </a:lnTo>
                  <a:lnTo>
                    <a:pt x="332" y="148"/>
                  </a:lnTo>
                  <a:lnTo>
                    <a:pt x="299" y="133"/>
                  </a:lnTo>
                  <a:lnTo>
                    <a:pt x="263" y="129"/>
                  </a:lnTo>
                  <a:lnTo>
                    <a:pt x="227" y="133"/>
                  </a:lnTo>
                  <a:lnTo>
                    <a:pt x="196" y="148"/>
                  </a:lnTo>
                  <a:lnTo>
                    <a:pt x="168" y="168"/>
                  </a:lnTo>
                  <a:lnTo>
                    <a:pt x="148" y="196"/>
                  </a:lnTo>
                  <a:lnTo>
                    <a:pt x="133" y="226"/>
                  </a:lnTo>
                  <a:lnTo>
                    <a:pt x="129" y="263"/>
                  </a:lnTo>
                  <a:lnTo>
                    <a:pt x="131" y="293"/>
                  </a:lnTo>
                  <a:lnTo>
                    <a:pt x="142" y="320"/>
                  </a:lnTo>
                  <a:lnTo>
                    <a:pt x="119" y="334"/>
                  </a:lnTo>
                  <a:lnTo>
                    <a:pt x="99" y="352"/>
                  </a:lnTo>
                  <a:lnTo>
                    <a:pt x="93" y="360"/>
                  </a:lnTo>
                  <a:lnTo>
                    <a:pt x="81" y="338"/>
                  </a:lnTo>
                  <a:lnTo>
                    <a:pt x="73" y="313"/>
                  </a:lnTo>
                  <a:lnTo>
                    <a:pt x="0" y="305"/>
                  </a:lnTo>
                  <a:lnTo>
                    <a:pt x="0" y="220"/>
                  </a:lnTo>
                  <a:lnTo>
                    <a:pt x="73" y="212"/>
                  </a:lnTo>
                  <a:lnTo>
                    <a:pt x="81" y="188"/>
                  </a:lnTo>
                  <a:lnTo>
                    <a:pt x="93" y="164"/>
                  </a:lnTo>
                  <a:lnTo>
                    <a:pt x="46" y="107"/>
                  </a:lnTo>
                  <a:lnTo>
                    <a:pt x="107" y="46"/>
                  </a:lnTo>
                  <a:lnTo>
                    <a:pt x="164" y="93"/>
                  </a:lnTo>
                  <a:lnTo>
                    <a:pt x="188" y="81"/>
                  </a:lnTo>
                  <a:lnTo>
                    <a:pt x="212" y="7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Freeform 76"/>
            <p:cNvSpPr>
              <a:spLocks noEditPoints="1"/>
            </p:cNvSpPr>
            <p:nvPr/>
          </p:nvSpPr>
          <p:spPr bwMode="auto">
            <a:xfrm>
              <a:off x="2432376" y="2600455"/>
              <a:ext cx="2906454" cy="2906454"/>
            </a:xfrm>
            <a:custGeom>
              <a:avLst/>
              <a:gdLst>
                <a:gd name="T0" fmla="*/ 166 w 571"/>
                <a:gd name="T1" fmla="*/ 57 h 571"/>
                <a:gd name="T2" fmla="*/ 97 w 571"/>
                <a:gd name="T3" fmla="*/ 97 h 571"/>
                <a:gd name="T4" fmla="*/ 57 w 571"/>
                <a:gd name="T5" fmla="*/ 166 h 571"/>
                <a:gd name="T6" fmla="*/ 57 w 571"/>
                <a:gd name="T7" fmla="*/ 243 h 571"/>
                <a:gd name="T8" fmla="*/ 97 w 571"/>
                <a:gd name="T9" fmla="*/ 312 h 571"/>
                <a:gd name="T10" fmla="*/ 166 w 571"/>
                <a:gd name="T11" fmla="*/ 352 h 571"/>
                <a:gd name="T12" fmla="*/ 243 w 571"/>
                <a:gd name="T13" fmla="*/ 352 h 571"/>
                <a:gd name="T14" fmla="*/ 314 w 571"/>
                <a:gd name="T15" fmla="*/ 312 h 571"/>
                <a:gd name="T16" fmla="*/ 353 w 571"/>
                <a:gd name="T17" fmla="*/ 243 h 571"/>
                <a:gd name="T18" fmla="*/ 353 w 571"/>
                <a:gd name="T19" fmla="*/ 166 h 571"/>
                <a:gd name="T20" fmla="*/ 314 w 571"/>
                <a:gd name="T21" fmla="*/ 97 h 571"/>
                <a:gd name="T22" fmla="*/ 243 w 571"/>
                <a:gd name="T23" fmla="*/ 57 h 571"/>
                <a:gd name="T24" fmla="*/ 183 w 571"/>
                <a:gd name="T25" fmla="*/ 0 h 571"/>
                <a:gd name="T26" fmla="*/ 272 w 571"/>
                <a:gd name="T27" fmla="*/ 10 h 571"/>
                <a:gd name="T28" fmla="*/ 351 w 571"/>
                <a:gd name="T29" fmla="*/ 59 h 571"/>
                <a:gd name="T30" fmla="*/ 397 w 571"/>
                <a:gd name="T31" fmla="*/ 130 h 571"/>
                <a:gd name="T32" fmla="*/ 411 w 571"/>
                <a:gd name="T33" fmla="*/ 211 h 571"/>
                <a:gd name="T34" fmla="*/ 393 w 571"/>
                <a:gd name="T35" fmla="*/ 292 h 571"/>
                <a:gd name="T36" fmla="*/ 391 w 571"/>
                <a:gd name="T37" fmla="*/ 346 h 571"/>
                <a:gd name="T38" fmla="*/ 401 w 571"/>
                <a:gd name="T39" fmla="*/ 340 h 571"/>
                <a:gd name="T40" fmla="*/ 413 w 571"/>
                <a:gd name="T41" fmla="*/ 342 h 571"/>
                <a:gd name="T42" fmla="*/ 567 w 571"/>
                <a:gd name="T43" fmla="*/ 494 h 571"/>
                <a:gd name="T44" fmla="*/ 571 w 571"/>
                <a:gd name="T45" fmla="*/ 504 h 571"/>
                <a:gd name="T46" fmla="*/ 569 w 571"/>
                <a:gd name="T47" fmla="*/ 518 h 571"/>
                <a:gd name="T48" fmla="*/ 525 w 571"/>
                <a:gd name="T49" fmla="*/ 565 h 571"/>
                <a:gd name="T50" fmla="*/ 512 w 571"/>
                <a:gd name="T51" fmla="*/ 571 h 571"/>
                <a:gd name="T52" fmla="*/ 498 w 571"/>
                <a:gd name="T53" fmla="*/ 571 h 571"/>
                <a:gd name="T54" fmla="*/ 346 w 571"/>
                <a:gd name="T55" fmla="*/ 417 h 571"/>
                <a:gd name="T56" fmla="*/ 340 w 571"/>
                <a:gd name="T57" fmla="*/ 407 h 571"/>
                <a:gd name="T58" fmla="*/ 342 w 571"/>
                <a:gd name="T59" fmla="*/ 395 h 571"/>
                <a:gd name="T60" fmla="*/ 328 w 571"/>
                <a:gd name="T61" fmla="*/ 371 h 571"/>
                <a:gd name="T62" fmla="*/ 251 w 571"/>
                <a:gd name="T63" fmla="*/ 405 h 571"/>
                <a:gd name="T64" fmla="*/ 170 w 571"/>
                <a:gd name="T65" fmla="*/ 407 h 571"/>
                <a:gd name="T66" fmla="*/ 93 w 571"/>
                <a:gd name="T67" fmla="*/ 379 h 571"/>
                <a:gd name="T68" fmla="*/ 31 w 571"/>
                <a:gd name="T69" fmla="*/ 314 h 571"/>
                <a:gd name="T70" fmla="*/ 0 w 571"/>
                <a:gd name="T71" fmla="*/ 227 h 571"/>
                <a:gd name="T72" fmla="*/ 10 w 571"/>
                <a:gd name="T73" fmla="*/ 138 h 571"/>
                <a:gd name="T74" fmla="*/ 59 w 571"/>
                <a:gd name="T75" fmla="*/ 59 h 571"/>
                <a:gd name="T76" fmla="*/ 138 w 571"/>
                <a:gd name="T77" fmla="*/ 1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1" h="571">
                  <a:moveTo>
                    <a:pt x="205" y="53"/>
                  </a:moveTo>
                  <a:lnTo>
                    <a:pt x="166" y="57"/>
                  </a:lnTo>
                  <a:lnTo>
                    <a:pt x="130" y="71"/>
                  </a:lnTo>
                  <a:lnTo>
                    <a:pt x="97" y="97"/>
                  </a:lnTo>
                  <a:lnTo>
                    <a:pt x="73" y="130"/>
                  </a:lnTo>
                  <a:lnTo>
                    <a:pt x="57" y="166"/>
                  </a:lnTo>
                  <a:lnTo>
                    <a:pt x="53" y="205"/>
                  </a:lnTo>
                  <a:lnTo>
                    <a:pt x="57" y="243"/>
                  </a:lnTo>
                  <a:lnTo>
                    <a:pt x="73" y="279"/>
                  </a:lnTo>
                  <a:lnTo>
                    <a:pt x="97" y="312"/>
                  </a:lnTo>
                  <a:lnTo>
                    <a:pt x="130" y="338"/>
                  </a:lnTo>
                  <a:lnTo>
                    <a:pt x="166" y="352"/>
                  </a:lnTo>
                  <a:lnTo>
                    <a:pt x="205" y="358"/>
                  </a:lnTo>
                  <a:lnTo>
                    <a:pt x="243" y="352"/>
                  </a:lnTo>
                  <a:lnTo>
                    <a:pt x="282" y="338"/>
                  </a:lnTo>
                  <a:lnTo>
                    <a:pt x="314" y="312"/>
                  </a:lnTo>
                  <a:lnTo>
                    <a:pt x="338" y="279"/>
                  </a:lnTo>
                  <a:lnTo>
                    <a:pt x="353" y="243"/>
                  </a:lnTo>
                  <a:lnTo>
                    <a:pt x="359" y="205"/>
                  </a:lnTo>
                  <a:lnTo>
                    <a:pt x="353" y="166"/>
                  </a:lnTo>
                  <a:lnTo>
                    <a:pt x="338" y="130"/>
                  </a:lnTo>
                  <a:lnTo>
                    <a:pt x="314" y="97"/>
                  </a:lnTo>
                  <a:lnTo>
                    <a:pt x="282" y="71"/>
                  </a:lnTo>
                  <a:lnTo>
                    <a:pt x="243" y="57"/>
                  </a:lnTo>
                  <a:lnTo>
                    <a:pt x="205" y="53"/>
                  </a:lnTo>
                  <a:close/>
                  <a:moveTo>
                    <a:pt x="183" y="0"/>
                  </a:moveTo>
                  <a:lnTo>
                    <a:pt x="227" y="0"/>
                  </a:lnTo>
                  <a:lnTo>
                    <a:pt x="272" y="10"/>
                  </a:lnTo>
                  <a:lnTo>
                    <a:pt x="314" y="29"/>
                  </a:lnTo>
                  <a:lnTo>
                    <a:pt x="351" y="59"/>
                  </a:lnTo>
                  <a:lnTo>
                    <a:pt x="379" y="93"/>
                  </a:lnTo>
                  <a:lnTo>
                    <a:pt x="397" y="130"/>
                  </a:lnTo>
                  <a:lnTo>
                    <a:pt x="409" y="170"/>
                  </a:lnTo>
                  <a:lnTo>
                    <a:pt x="411" y="211"/>
                  </a:lnTo>
                  <a:lnTo>
                    <a:pt x="405" y="251"/>
                  </a:lnTo>
                  <a:lnTo>
                    <a:pt x="393" y="292"/>
                  </a:lnTo>
                  <a:lnTo>
                    <a:pt x="371" y="328"/>
                  </a:lnTo>
                  <a:lnTo>
                    <a:pt x="391" y="346"/>
                  </a:lnTo>
                  <a:lnTo>
                    <a:pt x="395" y="342"/>
                  </a:lnTo>
                  <a:lnTo>
                    <a:pt x="401" y="340"/>
                  </a:lnTo>
                  <a:lnTo>
                    <a:pt x="407" y="340"/>
                  </a:lnTo>
                  <a:lnTo>
                    <a:pt x="413" y="342"/>
                  </a:lnTo>
                  <a:lnTo>
                    <a:pt x="419" y="344"/>
                  </a:lnTo>
                  <a:lnTo>
                    <a:pt x="567" y="494"/>
                  </a:lnTo>
                  <a:lnTo>
                    <a:pt x="571" y="498"/>
                  </a:lnTo>
                  <a:lnTo>
                    <a:pt x="571" y="504"/>
                  </a:lnTo>
                  <a:lnTo>
                    <a:pt x="571" y="510"/>
                  </a:lnTo>
                  <a:lnTo>
                    <a:pt x="569" y="518"/>
                  </a:lnTo>
                  <a:lnTo>
                    <a:pt x="565" y="522"/>
                  </a:lnTo>
                  <a:lnTo>
                    <a:pt x="525" y="565"/>
                  </a:lnTo>
                  <a:lnTo>
                    <a:pt x="519" y="569"/>
                  </a:lnTo>
                  <a:lnTo>
                    <a:pt x="512" y="571"/>
                  </a:lnTo>
                  <a:lnTo>
                    <a:pt x="504" y="571"/>
                  </a:lnTo>
                  <a:lnTo>
                    <a:pt x="498" y="571"/>
                  </a:lnTo>
                  <a:lnTo>
                    <a:pt x="494" y="567"/>
                  </a:lnTo>
                  <a:lnTo>
                    <a:pt x="346" y="417"/>
                  </a:lnTo>
                  <a:lnTo>
                    <a:pt x="342" y="413"/>
                  </a:lnTo>
                  <a:lnTo>
                    <a:pt x="340" y="407"/>
                  </a:lnTo>
                  <a:lnTo>
                    <a:pt x="340" y="401"/>
                  </a:lnTo>
                  <a:lnTo>
                    <a:pt x="342" y="395"/>
                  </a:lnTo>
                  <a:lnTo>
                    <a:pt x="346" y="389"/>
                  </a:lnTo>
                  <a:lnTo>
                    <a:pt x="328" y="371"/>
                  </a:lnTo>
                  <a:lnTo>
                    <a:pt x="292" y="393"/>
                  </a:lnTo>
                  <a:lnTo>
                    <a:pt x="251" y="405"/>
                  </a:lnTo>
                  <a:lnTo>
                    <a:pt x="211" y="411"/>
                  </a:lnTo>
                  <a:lnTo>
                    <a:pt x="170" y="407"/>
                  </a:lnTo>
                  <a:lnTo>
                    <a:pt x="130" y="397"/>
                  </a:lnTo>
                  <a:lnTo>
                    <a:pt x="93" y="379"/>
                  </a:lnTo>
                  <a:lnTo>
                    <a:pt x="59" y="350"/>
                  </a:lnTo>
                  <a:lnTo>
                    <a:pt x="31" y="314"/>
                  </a:lnTo>
                  <a:lnTo>
                    <a:pt x="10" y="271"/>
                  </a:lnTo>
                  <a:lnTo>
                    <a:pt x="0" y="227"/>
                  </a:lnTo>
                  <a:lnTo>
                    <a:pt x="0" y="182"/>
                  </a:lnTo>
                  <a:lnTo>
                    <a:pt x="10" y="138"/>
                  </a:lnTo>
                  <a:lnTo>
                    <a:pt x="31" y="95"/>
                  </a:lnTo>
                  <a:lnTo>
                    <a:pt x="59" y="59"/>
                  </a:lnTo>
                  <a:lnTo>
                    <a:pt x="97" y="29"/>
                  </a:lnTo>
                  <a:lnTo>
                    <a:pt x="138" y="1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4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76617" y="4013130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금융자산관리론</a:t>
            </a:r>
            <a:endParaRPr lang="ko-KR" altLang="en-US" sz="20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627" y="2223735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자산관리</a:t>
            </a:r>
            <a:endParaRPr lang="ko-KR" altLang="en-US" sz="40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1923" y="2223735"/>
            <a:ext cx="280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해야하는가</a:t>
            </a:r>
            <a:r>
              <a:rPr lang="en-US" altLang="ko-KR" sz="40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?</a:t>
            </a:r>
            <a:endParaRPr lang="ko-KR" altLang="en-US" sz="40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2138352" y="1637292"/>
            <a:ext cx="2438553" cy="1880773"/>
            <a:chOff x="7064160" y="1926537"/>
            <a:chExt cx="2438553" cy="1880773"/>
          </a:xfrm>
        </p:grpSpPr>
        <p:sp>
          <p:nvSpPr>
            <p:cNvPr id="9" name="TextBox 8"/>
            <p:cNvSpPr txBox="1"/>
            <p:nvPr/>
          </p:nvSpPr>
          <p:spPr>
            <a:xfrm rot="1068336">
              <a:off x="7064160" y="1926537"/>
              <a:ext cx="243855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0" dirty="0">
                  <a:solidFill>
                    <a:srgbClr val="FFC000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Why</a:t>
              </a:r>
              <a:endParaRPr lang="ko-KR" altLang="en-US" sz="8000" dirty="0">
                <a:solidFill>
                  <a:srgbClr val="FFC000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068336">
              <a:off x="7580415" y="2699314"/>
              <a:ext cx="97174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6600">
                  <a:solidFill>
                    <a:srgbClr val="FFC000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왜</a:t>
              </a:r>
              <a:endParaRPr lang="ko-KR" altLang="en-US" sz="6600" dirty="0">
                <a:solidFill>
                  <a:srgbClr val="FFC000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</p:txBody>
        </p:sp>
      </p:grpSp>
      <p:cxnSp>
        <p:nvCxnSpPr>
          <p:cNvPr id="15" name="직선 연결선 14"/>
          <p:cNvCxnSpPr/>
          <p:nvPr/>
        </p:nvCxnSpPr>
        <p:spPr>
          <a:xfrm>
            <a:off x="1292480" y="4499102"/>
            <a:ext cx="4182903" cy="0"/>
          </a:xfrm>
          <a:prstGeom prst="line">
            <a:avLst/>
          </a:prstGeom>
          <a:ln w="28575">
            <a:solidFill>
              <a:schemeClr val="tx1">
                <a:alpha val="4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/>
          <p:cNvGrpSpPr/>
          <p:nvPr/>
        </p:nvGrpSpPr>
        <p:grpSpPr>
          <a:xfrm>
            <a:off x="358748" y="4786268"/>
            <a:ext cx="6827465" cy="421315"/>
            <a:chOff x="5164510" y="1333381"/>
            <a:chExt cx="6827465" cy="421315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5164510" y="1333381"/>
              <a:ext cx="6827465" cy="421315"/>
            </a:xfrm>
            <a:prstGeom prst="roundRect">
              <a:avLst>
                <a:gd name="adj" fmla="val 719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'</a:t>
              </a:r>
              <a:r>
                <a:rPr lang="ko-KR" altLang="en-US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금융자산</a:t>
              </a:r>
              <a:r>
                <a:rPr lang="en-US" altLang="ko-KR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(financial asset)'</a:t>
              </a:r>
              <a:r>
                <a:rPr lang="ko-KR" altLang="en-US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은 주식이나 채권</a:t>
              </a:r>
              <a:r>
                <a:rPr lang="en-US" altLang="ko-KR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, </a:t>
              </a:r>
              <a:r>
                <a:rPr lang="ko-KR" altLang="en-US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예금</a:t>
              </a:r>
              <a:r>
                <a:rPr lang="en-US" altLang="ko-KR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, </a:t>
              </a:r>
              <a:r>
                <a:rPr lang="ko-KR" altLang="en-US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신탁 등을 가리킨다</a:t>
              </a:r>
              <a:r>
                <a:rPr lang="en-US" altLang="ko-KR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 </a:t>
              </a:r>
            </a:p>
          </p:txBody>
        </p:sp>
        <p:sp>
          <p:nvSpPr>
            <p:cNvPr id="18" name="육각형 17"/>
            <p:cNvSpPr/>
            <p:nvPr/>
          </p:nvSpPr>
          <p:spPr>
            <a:xfrm rot="16200000">
              <a:off x="5255203" y="1482419"/>
              <a:ext cx="144738" cy="121688"/>
            </a:xfrm>
            <a:prstGeom prst="hexagon">
              <a:avLst>
                <a:gd name="adj" fmla="val 29235"/>
                <a:gd name="vf" fmla="val 115470"/>
              </a:avLst>
            </a:prstGeom>
            <a:solidFill>
              <a:schemeClr val="tx1">
                <a:lumMod val="65000"/>
              </a:schemeClr>
            </a:solidFill>
            <a:ln w="63500" cap="rnd">
              <a:solidFill>
                <a:schemeClr val="accent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58749" y="5372403"/>
            <a:ext cx="6050844" cy="694181"/>
            <a:chOff x="5164510" y="1645933"/>
            <a:chExt cx="6827465" cy="694181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5164510" y="1645933"/>
              <a:ext cx="6827465" cy="694181"/>
            </a:xfrm>
            <a:prstGeom prst="roundRect">
              <a:avLst>
                <a:gd name="adj" fmla="val 719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금융자산관리는 </a:t>
              </a:r>
              <a:r>
                <a:rPr lang="ko-KR" altLang="en-US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예컨대 빌린 돈으로 투자한 주식 등 돈을 빌려 늘린 자산까지 모두 </a:t>
              </a:r>
              <a:r>
                <a:rPr lang="ko-KR" altLang="en-US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포함하여 관리하는 것을 말한다</a:t>
              </a:r>
              <a:r>
                <a:rPr lang="en-US" altLang="ko-KR" sz="1600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21" name="육각형 20"/>
            <p:cNvSpPr/>
            <p:nvPr/>
          </p:nvSpPr>
          <p:spPr>
            <a:xfrm rot="16200000">
              <a:off x="5255203" y="1825319"/>
              <a:ext cx="144738" cy="121688"/>
            </a:xfrm>
            <a:prstGeom prst="hexagon">
              <a:avLst>
                <a:gd name="adj" fmla="val 29235"/>
                <a:gd name="vf" fmla="val 115470"/>
              </a:avLst>
            </a:prstGeom>
            <a:solidFill>
              <a:schemeClr val="tx1">
                <a:lumMod val="65000"/>
              </a:schemeClr>
            </a:solidFill>
            <a:ln w="63500" cap="rnd">
              <a:solidFill>
                <a:schemeClr val="accent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49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818932" y="4271174"/>
            <a:ext cx="6106959" cy="625678"/>
            <a:chOff x="5818932" y="4271174"/>
            <a:chExt cx="6106959" cy="625678"/>
          </a:xfrm>
        </p:grpSpPr>
        <p:cxnSp>
          <p:nvCxnSpPr>
            <p:cNvPr id="3" name="직선 화살표 연결선 2"/>
            <p:cNvCxnSpPr/>
            <p:nvPr/>
          </p:nvCxnSpPr>
          <p:spPr>
            <a:xfrm>
              <a:off x="5943138" y="4455840"/>
              <a:ext cx="5398939" cy="0"/>
            </a:xfrm>
            <a:prstGeom prst="straightConnector1">
              <a:avLst/>
            </a:prstGeom>
            <a:ln w="38100">
              <a:solidFill>
                <a:srgbClr val="AABA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5818932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20</a:t>
              </a:r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63541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3</a:t>
              </a:r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08150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4</a:t>
              </a:r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52759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5</a:t>
              </a:r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97368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6</a:t>
              </a:r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541978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7</a:t>
              </a:r>
              <a:r>
                <a:rPr lang="en-US" altLang="ko-KR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342077" y="4271174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나이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6518316" y="619177"/>
            <a:ext cx="5673684" cy="373023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6345" y="63384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) 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내용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_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표</a:t>
            </a:r>
            <a:endParaRPr lang="ko-KR" altLang="en-US" sz="1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72158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r>
              <a:rPr lang="ko-KR" altLang="en-US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회계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세무학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도시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육각형</a:t>
            </a:r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6570048" y="129333"/>
            <a:ext cx="659094" cy="517079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5980736" y="2136225"/>
            <a:ext cx="1385978" cy="659243"/>
            <a:chOff x="5980736" y="2136225"/>
            <a:chExt cx="1385978" cy="659243"/>
          </a:xfrm>
        </p:grpSpPr>
        <p:sp>
          <p:nvSpPr>
            <p:cNvPr id="11" name="TextBox 10"/>
            <p:cNvSpPr txBox="1"/>
            <p:nvPr/>
          </p:nvSpPr>
          <p:spPr>
            <a:xfrm>
              <a:off x="6486345" y="2136225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>
                  <a:solidFill>
                    <a:srgbClr val="E32D72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소득곡선</a:t>
              </a:r>
              <a:endParaRPr lang="ko-KR" altLang="en-US" sz="1600" dirty="0">
                <a:solidFill>
                  <a:srgbClr val="E32D72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86345" y="2456914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>
                  <a:solidFill>
                    <a:srgbClr val="0087DA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지출곡선</a:t>
              </a:r>
              <a:endParaRPr lang="ko-KR" altLang="en-US" sz="1600" dirty="0">
                <a:solidFill>
                  <a:srgbClr val="0087DA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>
              <a:off x="5980736" y="2357341"/>
              <a:ext cx="505609" cy="0"/>
            </a:xfrm>
            <a:prstGeom prst="straightConnector1">
              <a:avLst/>
            </a:prstGeom>
            <a:ln w="28575">
              <a:solidFill>
                <a:srgbClr val="E32D7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>
              <a:off x="5980736" y="2602376"/>
              <a:ext cx="505609" cy="0"/>
            </a:xfrm>
            <a:prstGeom prst="straightConnector1">
              <a:avLst/>
            </a:prstGeom>
            <a:ln w="28575">
              <a:solidFill>
                <a:srgbClr val="0087D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갈매기형 수장 23"/>
          <p:cNvSpPr/>
          <p:nvPr/>
        </p:nvSpPr>
        <p:spPr>
          <a:xfrm>
            <a:off x="6065118" y="5318626"/>
            <a:ext cx="5914668" cy="936000"/>
          </a:xfrm>
          <a:prstGeom prst="chevron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tx1">
                  <a:alpha val="24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KBIZ한마음고딕 R" panose="02020503020101020101" pitchFamily="18" charset="-127"/>
              <a:ea typeface="KBIZ한마음고딕 R" panose="0202050302010102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430861" y="5432683"/>
            <a:ext cx="540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rgbClr val="5B9BD5">
                    <a:lumMod val="60000"/>
                    <a:lumOff val="40000"/>
                  </a:srgb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나이에 따라 </a:t>
            </a:r>
            <a:endParaRPr lang="en-US" altLang="ko-KR" sz="2000" dirty="0">
              <a:solidFill>
                <a:srgbClr val="5B9BD5">
                  <a:lumMod val="60000"/>
                  <a:lumOff val="40000"/>
                </a:srgbClr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rgbClr val="5B9BD5">
                    <a:lumMod val="60000"/>
                    <a:lumOff val="40000"/>
                  </a:srgb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돈을 </a:t>
            </a:r>
            <a:r>
              <a:rPr lang="ko-KR" altLang="en-US" sz="2400" dirty="0">
                <a:solidFill>
                  <a:srgbClr val="FFC000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모으는 사기</a:t>
            </a:r>
            <a:r>
              <a:rPr lang="ko-KR" altLang="en-US" sz="2000" dirty="0">
                <a:solidFill>
                  <a:srgbClr val="5B9BD5">
                    <a:lumMod val="60000"/>
                    <a:lumOff val="40000"/>
                  </a:srgb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와 </a:t>
            </a:r>
            <a:r>
              <a:rPr lang="ko-KR" altLang="en-US" sz="2400" dirty="0">
                <a:solidFill>
                  <a:srgbClr val="FFC000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쓰는 시기</a:t>
            </a:r>
            <a:r>
              <a:rPr lang="ko-KR" altLang="en-US" sz="2000" dirty="0">
                <a:solidFill>
                  <a:srgbClr val="5B9BD5">
                    <a:lumMod val="60000"/>
                    <a:lumOff val="40000"/>
                  </a:srgb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는 다르다</a:t>
            </a:r>
            <a:r>
              <a:rPr lang="en-US" altLang="ko-KR" sz="2000" dirty="0">
                <a:solidFill>
                  <a:srgbClr val="5B9BD5">
                    <a:lumMod val="60000"/>
                    <a:lumOff val="40000"/>
                  </a:srgb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ko-KR" altLang="en-US" sz="2000" dirty="0">
              <a:solidFill>
                <a:srgbClr val="5B9BD5">
                  <a:lumMod val="60000"/>
                  <a:lumOff val="40000"/>
                </a:srgbClr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5547138" y="5318626"/>
            <a:ext cx="1033733" cy="936000"/>
            <a:chOff x="5420258" y="1480378"/>
            <a:chExt cx="1033733" cy="936000"/>
          </a:xfrm>
        </p:grpSpPr>
        <p:sp>
          <p:nvSpPr>
            <p:cNvPr id="27" name="갈매기형 수장 26"/>
            <p:cNvSpPr/>
            <p:nvPr/>
          </p:nvSpPr>
          <p:spPr>
            <a:xfrm>
              <a:off x="5661991" y="1480378"/>
              <a:ext cx="792000" cy="936000"/>
            </a:xfrm>
            <a:prstGeom prst="chevron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28" name="갈매기형 수장 27"/>
            <p:cNvSpPr/>
            <p:nvPr/>
          </p:nvSpPr>
          <p:spPr>
            <a:xfrm>
              <a:off x="5420258" y="1480378"/>
              <a:ext cx="792000" cy="936000"/>
            </a:xfrm>
            <a:prstGeom prst="chevron">
              <a:avLst/>
            </a:prstGeom>
            <a:solidFill>
              <a:srgbClr val="0087DA">
                <a:alpha val="66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</p:grpSp>
      <p:sp>
        <p:nvSpPr>
          <p:cNvPr id="32" name="자유형 31"/>
          <p:cNvSpPr/>
          <p:nvPr/>
        </p:nvSpPr>
        <p:spPr>
          <a:xfrm>
            <a:off x="5943138" y="2200296"/>
            <a:ext cx="5270819" cy="1812826"/>
          </a:xfrm>
          <a:custGeom>
            <a:avLst/>
            <a:gdLst>
              <a:gd name="connsiteX0" fmla="*/ 0 w 5195943"/>
              <a:gd name="connsiteY0" fmla="*/ 1073151 h 1073151"/>
              <a:gd name="connsiteX1" fmla="*/ 3528508 w 5195943"/>
              <a:gd name="connsiteY1" fmla="*/ 29660 h 1073151"/>
              <a:gd name="connsiteX2" fmla="*/ 5195943 w 5195943"/>
              <a:gd name="connsiteY2" fmla="*/ 320116 h 1073151"/>
              <a:gd name="connsiteX0" fmla="*/ 0 w 5195943"/>
              <a:gd name="connsiteY0" fmla="*/ 1053287 h 1053287"/>
              <a:gd name="connsiteX1" fmla="*/ 2732442 w 5195943"/>
              <a:gd name="connsiteY1" fmla="*/ 31311 h 1053287"/>
              <a:gd name="connsiteX2" fmla="*/ 5195943 w 5195943"/>
              <a:gd name="connsiteY2" fmla="*/ 300252 h 1053287"/>
              <a:gd name="connsiteX0" fmla="*/ 0 w 5195943"/>
              <a:gd name="connsiteY0" fmla="*/ 1301424 h 1301424"/>
              <a:gd name="connsiteX1" fmla="*/ 2732442 w 5195943"/>
              <a:gd name="connsiteY1" fmla="*/ 279448 h 1301424"/>
              <a:gd name="connsiteX2" fmla="*/ 5195943 w 5195943"/>
              <a:gd name="connsiteY2" fmla="*/ 548389 h 1301424"/>
              <a:gd name="connsiteX0" fmla="*/ 0 w 5195943"/>
              <a:gd name="connsiteY0" fmla="*/ 1301424 h 1301424"/>
              <a:gd name="connsiteX1" fmla="*/ 2732442 w 5195943"/>
              <a:gd name="connsiteY1" fmla="*/ 279448 h 1301424"/>
              <a:gd name="connsiteX2" fmla="*/ 5195943 w 5195943"/>
              <a:gd name="connsiteY2" fmla="*/ 548389 h 1301424"/>
              <a:gd name="connsiteX0" fmla="*/ 0 w 5195943"/>
              <a:gd name="connsiteY0" fmla="*/ 1384641 h 1384641"/>
              <a:gd name="connsiteX1" fmla="*/ 2732442 w 5195943"/>
              <a:gd name="connsiteY1" fmla="*/ 50694 h 1384641"/>
              <a:gd name="connsiteX2" fmla="*/ 5195943 w 5195943"/>
              <a:gd name="connsiteY2" fmla="*/ 319635 h 1384641"/>
              <a:gd name="connsiteX0" fmla="*/ 0 w 5195943"/>
              <a:gd name="connsiteY0" fmla="*/ 1384641 h 1384641"/>
              <a:gd name="connsiteX1" fmla="*/ 2732442 w 5195943"/>
              <a:gd name="connsiteY1" fmla="*/ 50694 h 1384641"/>
              <a:gd name="connsiteX2" fmla="*/ 5195943 w 5195943"/>
              <a:gd name="connsiteY2" fmla="*/ 319635 h 1384641"/>
              <a:gd name="connsiteX0" fmla="*/ 0 w 5195943"/>
              <a:gd name="connsiteY0" fmla="*/ 1607909 h 1607909"/>
              <a:gd name="connsiteX1" fmla="*/ 2732442 w 5195943"/>
              <a:gd name="connsiteY1" fmla="*/ 273962 h 1607909"/>
              <a:gd name="connsiteX2" fmla="*/ 5195943 w 5195943"/>
              <a:gd name="connsiteY2" fmla="*/ 542903 h 16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5943" h="1607909">
                <a:moveTo>
                  <a:pt x="0" y="1607909"/>
                </a:moveTo>
                <a:cubicBezTo>
                  <a:pt x="1697019" y="1245735"/>
                  <a:pt x="1619025" y="978587"/>
                  <a:pt x="2732442" y="273962"/>
                </a:cubicBezTo>
                <a:cubicBezTo>
                  <a:pt x="3845859" y="-430663"/>
                  <a:pt x="4869628" y="433534"/>
                  <a:pt x="5195943" y="542903"/>
                </a:cubicBezTo>
              </a:path>
            </a:pathLst>
          </a:custGeom>
          <a:noFill/>
          <a:ln w="38100">
            <a:solidFill>
              <a:srgbClr val="0087D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자유형 32"/>
          <p:cNvSpPr/>
          <p:nvPr/>
        </p:nvSpPr>
        <p:spPr>
          <a:xfrm>
            <a:off x="5889807" y="2486160"/>
            <a:ext cx="5405722" cy="1648991"/>
          </a:xfrm>
          <a:custGeom>
            <a:avLst/>
            <a:gdLst>
              <a:gd name="connsiteX0" fmla="*/ 0 w 5205326"/>
              <a:gd name="connsiteY0" fmla="*/ 129956 h 1270267"/>
              <a:gd name="connsiteX1" fmla="*/ 3765176 w 5205326"/>
              <a:gd name="connsiteY1" fmla="*/ 76168 h 1270267"/>
              <a:gd name="connsiteX2" fmla="*/ 4346089 w 5205326"/>
              <a:gd name="connsiteY2" fmla="*/ 1033598 h 1270267"/>
              <a:gd name="connsiteX3" fmla="*/ 5185185 w 5205326"/>
              <a:gd name="connsiteY3" fmla="*/ 1270267 h 1270267"/>
              <a:gd name="connsiteX0" fmla="*/ 0 w 5216084"/>
              <a:gd name="connsiteY0" fmla="*/ 286637 h 1222552"/>
              <a:gd name="connsiteX1" fmla="*/ 3775934 w 5216084"/>
              <a:gd name="connsiteY1" fmla="*/ 28453 h 1222552"/>
              <a:gd name="connsiteX2" fmla="*/ 4356847 w 5216084"/>
              <a:gd name="connsiteY2" fmla="*/ 985883 h 1222552"/>
              <a:gd name="connsiteX3" fmla="*/ 5195943 w 5216084"/>
              <a:gd name="connsiteY3" fmla="*/ 1222552 h 1222552"/>
              <a:gd name="connsiteX0" fmla="*/ 0 w 5217222"/>
              <a:gd name="connsiteY0" fmla="*/ 532993 h 1468908"/>
              <a:gd name="connsiteX1" fmla="*/ 3485477 w 5217222"/>
              <a:gd name="connsiteY1" fmla="*/ 16626 h 1468908"/>
              <a:gd name="connsiteX2" fmla="*/ 4356847 w 5217222"/>
              <a:gd name="connsiteY2" fmla="*/ 1232239 h 1468908"/>
              <a:gd name="connsiteX3" fmla="*/ 5195943 w 5217222"/>
              <a:gd name="connsiteY3" fmla="*/ 1468908 h 1468908"/>
              <a:gd name="connsiteX0" fmla="*/ 0 w 5195943"/>
              <a:gd name="connsiteY0" fmla="*/ 532993 h 1468908"/>
              <a:gd name="connsiteX1" fmla="*/ 3485477 w 5195943"/>
              <a:gd name="connsiteY1" fmla="*/ 16626 h 1468908"/>
              <a:gd name="connsiteX2" fmla="*/ 4356847 w 5195943"/>
              <a:gd name="connsiteY2" fmla="*/ 1232239 h 1468908"/>
              <a:gd name="connsiteX3" fmla="*/ 5195943 w 5195943"/>
              <a:gd name="connsiteY3" fmla="*/ 1468908 h 1468908"/>
              <a:gd name="connsiteX0" fmla="*/ 0 w 5195943"/>
              <a:gd name="connsiteY0" fmla="*/ 532993 h 1468908"/>
              <a:gd name="connsiteX1" fmla="*/ 3485477 w 5195943"/>
              <a:gd name="connsiteY1" fmla="*/ 16626 h 1468908"/>
              <a:gd name="connsiteX2" fmla="*/ 4356847 w 5195943"/>
              <a:gd name="connsiteY2" fmla="*/ 1232239 h 1468908"/>
              <a:gd name="connsiteX3" fmla="*/ 5195943 w 5195943"/>
              <a:gd name="connsiteY3" fmla="*/ 1468908 h 1468908"/>
              <a:gd name="connsiteX0" fmla="*/ 0 w 5195943"/>
              <a:gd name="connsiteY0" fmla="*/ 532144 h 1468059"/>
              <a:gd name="connsiteX1" fmla="*/ 3485477 w 5195943"/>
              <a:gd name="connsiteY1" fmla="*/ 15777 h 1468059"/>
              <a:gd name="connsiteX2" fmla="*/ 4421393 w 5195943"/>
              <a:gd name="connsiteY2" fmla="*/ 1209875 h 1468059"/>
              <a:gd name="connsiteX3" fmla="*/ 5195943 w 5195943"/>
              <a:gd name="connsiteY3" fmla="*/ 1468059 h 1468059"/>
              <a:gd name="connsiteX0" fmla="*/ 0 w 5195943"/>
              <a:gd name="connsiteY0" fmla="*/ 528902 h 1464817"/>
              <a:gd name="connsiteX1" fmla="*/ 3485477 w 5195943"/>
              <a:gd name="connsiteY1" fmla="*/ 12535 h 1464817"/>
              <a:gd name="connsiteX2" fmla="*/ 4410635 w 5195943"/>
              <a:gd name="connsiteY2" fmla="*/ 1120758 h 1464817"/>
              <a:gd name="connsiteX3" fmla="*/ 5195943 w 5195943"/>
              <a:gd name="connsiteY3" fmla="*/ 1464817 h 1464817"/>
              <a:gd name="connsiteX0" fmla="*/ 0 w 5195943"/>
              <a:gd name="connsiteY0" fmla="*/ 528902 h 1464817"/>
              <a:gd name="connsiteX1" fmla="*/ 3485477 w 5195943"/>
              <a:gd name="connsiteY1" fmla="*/ 12535 h 1464817"/>
              <a:gd name="connsiteX2" fmla="*/ 4410635 w 5195943"/>
              <a:gd name="connsiteY2" fmla="*/ 1120758 h 1464817"/>
              <a:gd name="connsiteX3" fmla="*/ 5195943 w 5195943"/>
              <a:gd name="connsiteY3" fmla="*/ 1464817 h 1464817"/>
              <a:gd name="connsiteX0" fmla="*/ 0 w 5185186"/>
              <a:gd name="connsiteY0" fmla="*/ 730436 h 1456435"/>
              <a:gd name="connsiteX1" fmla="*/ 3474720 w 5185186"/>
              <a:gd name="connsiteY1" fmla="*/ 4153 h 1456435"/>
              <a:gd name="connsiteX2" fmla="*/ 4399878 w 5185186"/>
              <a:gd name="connsiteY2" fmla="*/ 1112376 h 1456435"/>
              <a:gd name="connsiteX3" fmla="*/ 5185186 w 5185186"/>
              <a:gd name="connsiteY3" fmla="*/ 1456435 h 1456435"/>
              <a:gd name="connsiteX0" fmla="*/ 0 w 5185186"/>
              <a:gd name="connsiteY0" fmla="*/ 736594 h 1462593"/>
              <a:gd name="connsiteX1" fmla="*/ 3474720 w 5185186"/>
              <a:gd name="connsiteY1" fmla="*/ 10311 h 1462593"/>
              <a:gd name="connsiteX2" fmla="*/ 4399878 w 5185186"/>
              <a:gd name="connsiteY2" fmla="*/ 1118534 h 1462593"/>
              <a:gd name="connsiteX3" fmla="*/ 5185186 w 5185186"/>
              <a:gd name="connsiteY3" fmla="*/ 1462593 h 14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186" h="1462593">
                <a:moveTo>
                  <a:pt x="0" y="736594"/>
                </a:moveTo>
                <a:cubicBezTo>
                  <a:pt x="1896931" y="176398"/>
                  <a:pt x="2741407" y="-53346"/>
                  <a:pt x="3474720" y="10311"/>
                </a:cubicBezTo>
                <a:cubicBezTo>
                  <a:pt x="4208033" y="73968"/>
                  <a:pt x="4200861" y="885186"/>
                  <a:pt x="4399878" y="1118534"/>
                </a:cubicBezTo>
                <a:cubicBezTo>
                  <a:pt x="4598895" y="1351882"/>
                  <a:pt x="4821219" y="1322744"/>
                  <a:pt x="5185186" y="1462593"/>
                </a:cubicBezTo>
              </a:path>
            </a:pathLst>
          </a:custGeom>
          <a:noFill/>
          <a:ln w="38100">
            <a:solidFill>
              <a:srgbClr val="E32D7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7267004" y="1453918"/>
            <a:ext cx="3443488" cy="369332"/>
            <a:chOff x="7314266" y="1142607"/>
            <a:chExt cx="3443488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7495322" y="1142607"/>
              <a:ext cx="3262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소득과 지출 기준의 라이프 사이클</a:t>
              </a:r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4" name="육각형 33"/>
            <p:cNvSpPr/>
            <p:nvPr/>
          </p:nvSpPr>
          <p:spPr>
            <a:xfrm rot="16200000">
              <a:off x="7302741" y="1268251"/>
              <a:ext cx="144738" cy="121688"/>
            </a:xfrm>
            <a:prstGeom prst="hexagon">
              <a:avLst>
                <a:gd name="adj" fmla="val 29235"/>
                <a:gd name="vf" fmla="val 115470"/>
              </a:avLst>
            </a:prstGeom>
            <a:solidFill>
              <a:schemeClr val="tx1">
                <a:lumMod val="65000"/>
              </a:schemeClr>
            </a:solidFill>
            <a:ln w="63500" cap="rnd">
              <a:solidFill>
                <a:schemeClr val="accent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6221264" y="3116157"/>
            <a:ext cx="1021318" cy="574461"/>
            <a:chOff x="7803113" y="1068005"/>
            <a:chExt cx="1573946" cy="1872079"/>
          </a:xfrm>
        </p:grpSpPr>
        <p:grpSp>
          <p:nvGrpSpPr>
            <p:cNvPr id="38" name="그룹 37"/>
            <p:cNvGrpSpPr/>
            <p:nvPr/>
          </p:nvGrpSpPr>
          <p:grpSpPr>
            <a:xfrm>
              <a:off x="7803113" y="1068005"/>
              <a:ext cx="1573946" cy="1872079"/>
              <a:chOff x="5814307" y="4281595"/>
              <a:chExt cx="1573946" cy="1872079"/>
            </a:xfrm>
          </p:grpSpPr>
          <p:sp>
            <p:nvSpPr>
              <p:cNvPr id="43" name="육각형 42"/>
              <p:cNvSpPr/>
              <p:nvPr/>
            </p:nvSpPr>
            <p:spPr>
              <a:xfrm rot="16200000">
                <a:off x="5665240" y="4430662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E32D72"/>
              </a:solidFill>
              <a:ln w="349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5901915" y="4722273"/>
                <a:ext cx="1398728" cy="990726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초과소득</a:t>
                </a:r>
                <a:endParaRPr lang="en-US" altLang="ko-KR" sz="16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39" name="이등변 삼각형 38"/>
            <p:cNvSpPr/>
            <p:nvPr/>
          </p:nvSpPr>
          <p:spPr>
            <a:xfrm rot="16200000">
              <a:off x="8521831" y="1640275"/>
              <a:ext cx="900000" cy="727545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10367308" y="2845329"/>
            <a:ext cx="1021318" cy="639733"/>
            <a:chOff x="7803113" y="1068005"/>
            <a:chExt cx="1573946" cy="1872079"/>
          </a:xfrm>
        </p:grpSpPr>
        <p:grpSp>
          <p:nvGrpSpPr>
            <p:cNvPr id="46" name="그룹 45"/>
            <p:cNvGrpSpPr/>
            <p:nvPr/>
          </p:nvGrpSpPr>
          <p:grpSpPr>
            <a:xfrm>
              <a:off x="7803113" y="1068005"/>
              <a:ext cx="1573946" cy="1872079"/>
              <a:chOff x="5814307" y="4281595"/>
              <a:chExt cx="1573946" cy="1872079"/>
            </a:xfrm>
          </p:grpSpPr>
          <p:sp>
            <p:nvSpPr>
              <p:cNvPr id="48" name="육각형 47"/>
              <p:cNvSpPr/>
              <p:nvPr/>
            </p:nvSpPr>
            <p:spPr>
              <a:xfrm rot="16200000">
                <a:off x="5665240" y="4430662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0087DA"/>
              </a:solidFill>
              <a:ln w="349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5903151" y="4722273"/>
                <a:ext cx="1396258" cy="990726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초과지출</a:t>
                </a:r>
                <a:endParaRPr lang="en-US" altLang="ko-KR" sz="16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47" name="이등변 삼각형 46"/>
            <p:cNvSpPr/>
            <p:nvPr/>
          </p:nvSpPr>
          <p:spPr>
            <a:xfrm rot="16200000">
              <a:off x="8521831" y="1640275"/>
              <a:ext cx="900000" cy="727545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6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6462" y="2165160"/>
            <a:ext cx="4525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Tx/>
              <a:buBlip>
                <a:blip r:embed="rId2"/>
              </a:buBlip>
            </a:pPr>
            <a:r>
              <a:rPr lang="ko-KR" altLang="en-US" sz="16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자신의 자산을 </a:t>
            </a:r>
            <a:r>
              <a:rPr lang="en-US" altLang="ko-KR" sz="16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100</a:t>
            </a:r>
            <a:r>
              <a:rPr lang="ko-KR" altLang="en-US" sz="16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이라 가정하고 </a:t>
            </a:r>
            <a:endParaRPr lang="en-US" altLang="ko-KR" sz="16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  <a:p>
            <a:pPr marL="268288" indent="-268288">
              <a:buFontTx/>
              <a:buBlip>
                <a:blip r:embed="rId2"/>
              </a:buBlip>
            </a:pPr>
            <a:r>
              <a:rPr lang="en-US" altLang="ko-KR" sz="16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100</a:t>
            </a:r>
            <a:r>
              <a:rPr lang="ko-KR" altLang="en-US" sz="16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에서 자신의 나이를 뺀 부분을 투자에 활용</a:t>
            </a:r>
            <a:r>
              <a:rPr lang="en-US" altLang="ko-KR" sz="16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 </a:t>
            </a:r>
          </a:p>
          <a:p>
            <a:pPr marL="268288" indent="-268288">
              <a:buFontTx/>
              <a:buBlip>
                <a:blip r:embed="rId2"/>
              </a:buBlip>
            </a:pPr>
            <a:r>
              <a:rPr lang="ko-KR" altLang="en-US" sz="16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나머지 부분을 안전한 자산에 투자하는 것</a:t>
            </a:r>
            <a:endParaRPr lang="ko-KR" altLang="en-US" sz="1600" dirty="0">
              <a:solidFill>
                <a:prstClr val="white"/>
              </a:solidFill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518316" y="619177"/>
            <a:ext cx="5673684" cy="373023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6345" y="63384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) 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내용</a:t>
            </a:r>
            <a:endParaRPr lang="ko-KR" altLang="en-US" sz="1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2158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r>
              <a:rPr lang="ko-KR" altLang="en-US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회계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세무학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도시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육각형</a:t>
            </a:r>
          </a:p>
        </p:txBody>
      </p:sp>
      <p:cxnSp>
        <p:nvCxnSpPr>
          <p:cNvPr id="7" name="직선 연결선 6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b="21547"/>
          <a:stretch/>
        </p:blipFill>
        <p:spPr>
          <a:xfrm>
            <a:off x="6570048" y="129333"/>
            <a:ext cx="659094" cy="517079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306462" y="1696079"/>
            <a:ext cx="2194586" cy="375947"/>
          </a:xfrm>
          <a:prstGeom prst="roundRect">
            <a:avLst/>
          </a:prstGeom>
          <a:solidFill>
            <a:srgbClr val="0087DA">
              <a:alpha val="41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H" pitchFamily="18" charset="-127"/>
                <a:ea typeface="KBIZ한마음고딕 H" pitchFamily="18" charset="-127"/>
              </a:rPr>
              <a:t>분산투자 황금비율</a:t>
            </a:r>
            <a:endParaRPr lang="ko-KR" altLang="en-US" dirty="0">
              <a:solidFill>
                <a:prstClr val="white">
                  <a:lumMod val="75000"/>
                  <a:lumOff val="25000"/>
                </a:prstClr>
              </a:solidFill>
              <a:latin typeface="KBIZ한마음고딕 H" pitchFamily="18" charset="-127"/>
              <a:ea typeface="KBIZ한마음고딕 H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0824" y="5830450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김길동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(30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세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)</a:t>
            </a:r>
          </a:p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보유자산 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100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5600261" y="1415376"/>
            <a:ext cx="1573946" cy="1872080"/>
            <a:chOff x="7803112" y="1068004"/>
            <a:chExt cx="1573946" cy="1872080"/>
          </a:xfrm>
        </p:grpSpPr>
        <p:grpSp>
          <p:nvGrpSpPr>
            <p:cNvPr id="19" name="그룹 37"/>
            <p:cNvGrpSpPr/>
            <p:nvPr/>
          </p:nvGrpSpPr>
          <p:grpSpPr>
            <a:xfrm>
              <a:off x="7803112" y="1068004"/>
              <a:ext cx="1573946" cy="1872079"/>
              <a:chOff x="5814306" y="4281594"/>
              <a:chExt cx="1573946" cy="1872079"/>
            </a:xfrm>
          </p:grpSpPr>
          <p:sp>
            <p:nvSpPr>
              <p:cNvPr id="24" name="육각형 23"/>
              <p:cNvSpPr/>
              <p:nvPr/>
            </p:nvSpPr>
            <p:spPr>
              <a:xfrm rot="16200000">
                <a:off x="5665239" y="4430661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0087DA"/>
              </a:solidFill>
              <a:ln w="603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879764" y="4847297"/>
                <a:ext cx="144302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100-</a:t>
                </a:r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나이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  <a:p>
                <a:pPr algn="ctr"/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투자 법칙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20" name="이등변 삼각형 19"/>
            <p:cNvSpPr/>
            <p:nvPr/>
          </p:nvSpPr>
          <p:spPr>
            <a:xfrm rot="16200000">
              <a:off x="8505252" y="1607038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21" name="직선 연결선 20"/>
            <p:cNvCxnSpPr>
              <a:stCxn id="24" idx="5"/>
              <a:endCxn id="24" idx="2"/>
            </p:cNvCxnSpPr>
            <p:nvPr/>
          </p:nvCxnSpPr>
          <p:spPr>
            <a:xfrm>
              <a:off x="7803112" y="1528148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>
              <a:stCxn id="24" idx="1"/>
              <a:endCxn id="24" idx="4"/>
            </p:cNvCxnSpPr>
            <p:nvPr/>
          </p:nvCxnSpPr>
          <p:spPr>
            <a:xfrm flipH="1">
              <a:off x="7803112" y="1528147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8589003" y="1068004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그룹 43"/>
          <p:cNvGrpSpPr/>
          <p:nvPr/>
        </p:nvGrpSpPr>
        <p:grpSpPr>
          <a:xfrm>
            <a:off x="7361906" y="3684461"/>
            <a:ext cx="2561814" cy="2312701"/>
            <a:chOff x="7797800" y="4608812"/>
            <a:chExt cx="639763" cy="577552"/>
          </a:xfrm>
        </p:grpSpPr>
        <p:sp>
          <p:nvSpPr>
            <p:cNvPr id="38" name="Freeform 191"/>
            <p:cNvSpPr>
              <a:spLocks/>
            </p:cNvSpPr>
            <p:nvPr/>
          </p:nvSpPr>
          <p:spPr bwMode="auto">
            <a:xfrm>
              <a:off x="8086752" y="4608812"/>
              <a:ext cx="66242" cy="68840"/>
            </a:xfrm>
            <a:custGeom>
              <a:avLst/>
              <a:gdLst>
                <a:gd name="T0" fmla="*/ 26 w 51"/>
                <a:gd name="T1" fmla="*/ 0 h 53"/>
                <a:gd name="T2" fmla="*/ 35 w 51"/>
                <a:gd name="T3" fmla="*/ 1 h 53"/>
                <a:gd name="T4" fmla="*/ 42 w 51"/>
                <a:gd name="T5" fmla="*/ 5 h 53"/>
                <a:gd name="T6" fmla="*/ 48 w 51"/>
                <a:gd name="T7" fmla="*/ 11 h 53"/>
                <a:gd name="T8" fmla="*/ 51 w 51"/>
                <a:gd name="T9" fmla="*/ 18 h 53"/>
                <a:gd name="T10" fmla="*/ 51 w 51"/>
                <a:gd name="T11" fmla="*/ 25 h 53"/>
                <a:gd name="T12" fmla="*/ 51 w 51"/>
                <a:gd name="T13" fmla="*/ 34 h 53"/>
                <a:gd name="T14" fmla="*/ 48 w 51"/>
                <a:gd name="T15" fmla="*/ 42 h 53"/>
                <a:gd name="T16" fmla="*/ 42 w 51"/>
                <a:gd name="T17" fmla="*/ 47 h 53"/>
                <a:gd name="T18" fmla="*/ 35 w 51"/>
                <a:gd name="T19" fmla="*/ 51 h 53"/>
                <a:gd name="T20" fmla="*/ 26 w 51"/>
                <a:gd name="T21" fmla="*/ 53 h 53"/>
                <a:gd name="T22" fmla="*/ 18 w 51"/>
                <a:gd name="T23" fmla="*/ 51 h 53"/>
                <a:gd name="T24" fmla="*/ 11 w 51"/>
                <a:gd name="T25" fmla="*/ 47 h 53"/>
                <a:gd name="T26" fmla="*/ 6 w 51"/>
                <a:gd name="T27" fmla="*/ 42 h 53"/>
                <a:gd name="T28" fmla="*/ 2 w 51"/>
                <a:gd name="T29" fmla="*/ 34 h 53"/>
                <a:gd name="T30" fmla="*/ 0 w 51"/>
                <a:gd name="T31" fmla="*/ 25 h 53"/>
                <a:gd name="T32" fmla="*/ 2 w 51"/>
                <a:gd name="T33" fmla="*/ 18 h 53"/>
                <a:gd name="T34" fmla="*/ 6 w 51"/>
                <a:gd name="T35" fmla="*/ 11 h 53"/>
                <a:gd name="T36" fmla="*/ 11 w 51"/>
                <a:gd name="T37" fmla="*/ 5 h 53"/>
                <a:gd name="T38" fmla="*/ 18 w 51"/>
                <a:gd name="T39" fmla="*/ 1 h 53"/>
                <a:gd name="T40" fmla="*/ 26 w 51"/>
                <a:gd name="T4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53">
                  <a:moveTo>
                    <a:pt x="26" y="0"/>
                  </a:moveTo>
                  <a:lnTo>
                    <a:pt x="35" y="1"/>
                  </a:lnTo>
                  <a:lnTo>
                    <a:pt x="42" y="5"/>
                  </a:lnTo>
                  <a:lnTo>
                    <a:pt x="48" y="11"/>
                  </a:lnTo>
                  <a:lnTo>
                    <a:pt x="51" y="18"/>
                  </a:lnTo>
                  <a:lnTo>
                    <a:pt x="51" y="25"/>
                  </a:lnTo>
                  <a:lnTo>
                    <a:pt x="51" y="34"/>
                  </a:lnTo>
                  <a:lnTo>
                    <a:pt x="48" y="42"/>
                  </a:lnTo>
                  <a:lnTo>
                    <a:pt x="42" y="47"/>
                  </a:lnTo>
                  <a:lnTo>
                    <a:pt x="35" y="51"/>
                  </a:lnTo>
                  <a:lnTo>
                    <a:pt x="26" y="53"/>
                  </a:lnTo>
                  <a:lnTo>
                    <a:pt x="18" y="51"/>
                  </a:lnTo>
                  <a:lnTo>
                    <a:pt x="11" y="47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6" y="11"/>
                  </a:lnTo>
                  <a:lnTo>
                    <a:pt x="11" y="5"/>
                  </a:lnTo>
                  <a:lnTo>
                    <a:pt x="18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92"/>
            <p:cNvSpPr>
              <a:spLocks/>
            </p:cNvSpPr>
            <p:nvPr/>
          </p:nvSpPr>
          <p:spPr bwMode="auto">
            <a:xfrm>
              <a:off x="8039127" y="4692219"/>
              <a:ext cx="162358" cy="333807"/>
            </a:xfrm>
            <a:custGeom>
              <a:avLst/>
              <a:gdLst>
                <a:gd name="T0" fmla="*/ 54 w 125"/>
                <a:gd name="T1" fmla="*/ 42 h 257"/>
                <a:gd name="T2" fmla="*/ 52 w 125"/>
                <a:gd name="T3" fmla="*/ 8 h 257"/>
                <a:gd name="T4" fmla="*/ 74 w 125"/>
                <a:gd name="T5" fmla="*/ 8 h 257"/>
                <a:gd name="T6" fmla="*/ 72 w 125"/>
                <a:gd name="T7" fmla="*/ 42 h 257"/>
                <a:gd name="T8" fmla="*/ 87 w 125"/>
                <a:gd name="T9" fmla="*/ 0 h 257"/>
                <a:gd name="T10" fmla="*/ 107 w 125"/>
                <a:gd name="T11" fmla="*/ 6 h 257"/>
                <a:gd name="T12" fmla="*/ 120 w 125"/>
                <a:gd name="T13" fmla="*/ 9 h 257"/>
                <a:gd name="T14" fmla="*/ 125 w 125"/>
                <a:gd name="T15" fmla="*/ 15 h 257"/>
                <a:gd name="T16" fmla="*/ 125 w 125"/>
                <a:gd name="T17" fmla="*/ 125 h 257"/>
                <a:gd name="T18" fmla="*/ 121 w 125"/>
                <a:gd name="T19" fmla="*/ 132 h 257"/>
                <a:gd name="T20" fmla="*/ 110 w 125"/>
                <a:gd name="T21" fmla="*/ 132 h 257"/>
                <a:gd name="T22" fmla="*/ 103 w 125"/>
                <a:gd name="T23" fmla="*/ 129 h 257"/>
                <a:gd name="T24" fmla="*/ 103 w 125"/>
                <a:gd name="T25" fmla="*/ 33 h 257"/>
                <a:gd name="T26" fmla="*/ 99 w 125"/>
                <a:gd name="T27" fmla="*/ 37 h 257"/>
                <a:gd name="T28" fmla="*/ 98 w 125"/>
                <a:gd name="T29" fmla="*/ 250 h 257"/>
                <a:gd name="T30" fmla="*/ 94 w 125"/>
                <a:gd name="T31" fmla="*/ 257 h 257"/>
                <a:gd name="T32" fmla="*/ 74 w 125"/>
                <a:gd name="T33" fmla="*/ 257 h 257"/>
                <a:gd name="T34" fmla="*/ 66 w 125"/>
                <a:gd name="T35" fmla="*/ 253 h 257"/>
                <a:gd name="T36" fmla="*/ 65 w 125"/>
                <a:gd name="T37" fmla="*/ 123 h 257"/>
                <a:gd name="T38" fmla="*/ 61 w 125"/>
                <a:gd name="T39" fmla="*/ 250 h 257"/>
                <a:gd name="T40" fmla="*/ 57 w 125"/>
                <a:gd name="T41" fmla="*/ 257 h 257"/>
                <a:gd name="T42" fmla="*/ 37 w 125"/>
                <a:gd name="T43" fmla="*/ 257 h 257"/>
                <a:gd name="T44" fmla="*/ 30 w 125"/>
                <a:gd name="T45" fmla="*/ 253 h 257"/>
                <a:gd name="T46" fmla="*/ 28 w 125"/>
                <a:gd name="T47" fmla="*/ 37 h 257"/>
                <a:gd name="T48" fmla="*/ 26 w 125"/>
                <a:gd name="T49" fmla="*/ 35 h 257"/>
                <a:gd name="T50" fmla="*/ 24 w 125"/>
                <a:gd name="T51" fmla="*/ 125 h 257"/>
                <a:gd name="T52" fmla="*/ 21 w 125"/>
                <a:gd name="T53" fmla="*/ 132 h 257"/>
                <a:gd name="T54" fmla="*/ 10 w 125"/>
                <a:gd name="T55" fmla="*/ 132 h 257"/>
                <a:gd name="T56" fmla="*/ 2 w 125"/>
                <a:gd name="T57" fmla="*/ 129 h 257"/>
                <a:gd name="T58" fmla="*/ 0 w 125"/>
                <a:gd name="T59" fmla="*/ 19 h 257"/>
                <a:gd name="T60" fmla="*/ 4 w 125"/>
                <a:gd name="T61" fmla="*/ 13 h 257"/>
                <a:gd name="T62" fmla="*/ 13 w 125"/>
                <a:gd name="T63" fmla="*/ 8 h 257"/>
                <a:gd name="T64" fmla="*/ 32 w 125"/>
                <a:gd name="T65" fmla="*/ 4 h 257"/>
                <a:gd name="T66" fmla="*/ 44 w 125"/>
                <a:gd name="T67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5" h="257">
                  <a:moveTo>
                    <a:pt x="44" y="0"/>
                  </a:moveTo>
                  <a:lnTo>
                    <a:pt x="54" y="42"/>
                  </a:lnTo>
                  <a:lnTo>
                    <a:pt x="57" y="15"/>
                  </a:lnTo>
                  <a:lnTo>
                    <a:pt x="52" y="8"/>
                  </a:lnTo>
                  <a:lnTo>
                    <a:pt x="63" y="0"/>
                  </a:lnTo>
                  <a:lnTo>
                    <a:pt x="74" y="8"/>
                  </a:lnTo>
                  <a:lnTo>
                    <a:pt x="68" y="15"/>
                  </a:lnTo>
                  <a:lnTo>
                    <a:pt x="72" y="42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6" y="4"/>
                  </a:lnTo>
                  <a:lnTo>
                    <a:pt x="107" y="6"/>
                  </a:lnTo>
                  <a:lnTo>
                    <a:pt x="114" y="8"/>
                  </a:lnTo>
                  <a:lnTo>
                    <a:pt x="120" y="9"/>
                  </a:lnTo>
                  <a:lnTo>
                    <a:pt x="123" y="13"/>
                  </a:lnTo>
                  <a:lnTo>
                    <a:pt x="125" y="15"/>
                  </a:lnTo>
                  <a:lnTo>
                    <a:pt x="125" y="19"/>
                  </a:lnTo>
                  <a:lnTo>
                    <a:pt x="125" y="125"/>
                  </a:lnTo>
                  <a:lnTo>
                    <a:pt x="125" y="129"/>
                  </a:lnTo>
                  <a:lnTo>
                    <a:pt x="121" y="132"/>
                  </a:lnTo>
                  <a:lnTo>
                    <a:pt x="118" y="132"/>
                  </a:lnTo>
                  <a:lnTo>
                    <a:pt x="110" y="132"/>
                  </a:lnTo>
                  <a:lnTo>
                    <a:pt x="107" y="132"/>
                  </a:lnTo>
                  <a:lnTo>
                    <a:pt x="103" y="129"/>
                  </a:lnTo>
                  <a:lnTo>
                    <a:pt x="103" y="125"/>
                  </a:lnTo>
                  <a:lnTo>
                    <a:pt x="103" y="33"/>
                  </a:lnTo>
                  <a:lnTo>
                    <a:pt x="99" y="35"/>
                  </a:lnTo>
                  <a:lnTo>
                    <a:pt x="99" y="37"/>
                  </a:lnTo>
                  <a:lnTo>
                    <a:pt x="98" y="37"/>
                  </a:lnTo>
                  <a:lnTo>
                    <a:pt x="98" y="250"/>
                  </a:lnTo>
                  <a:lnTo>
                    <a:pt x="98" y="253"/>
                  </a:lnTo>
                  <a:lnTo>
                    <a:pt x="94" y="257"/>
                  </a:lnTo>
                  <a:lnTo>
                    <a:pt x="90" y="257"/>
                  </a:lnTo>
                  <a:lnTo>
                    <a:pt x="74" y="257"/>
                  </a:lnTo>
                  <a:lnTo>
                    <a:pt x="70" y="257"/>
                  </a:lnTo>
                  <a:lnTo>
                    <a:pt x="66" y="253"/>
                  </a:lnTo>
                  <a:lnTo>
                    <a:pt x="65" y="250"/>
                  </a:lnTo>
                  <a:lnTo>
                    <a:pt x="65" y="123"/>
                  </a:lnTo>
                  <a:lnTo>
                    <a:pt x="61" y="123"/>
                  </a:lnTo>
                  <a:lnTo>
                    <a:pt x="61" y="250"/>
                  </a:lnTo>
                  <a:lnTo>
                    <a:pt x="61" y="253"/>
                  </a:lnTo>
                  <a:lnTo>
                    <a:pt x="57" y="257"/>
                  </a:lnTo>
                  <a:lnTo>
                    <a:pt x="54" y="257"/>
                  </a:lnTo>
                  <a:lnTo>
                    <a:pt x="37" y="257"/>
                  </a:lnTo>
                  <a:lnTo>
                    <a:pt x="33" y="257"/>
                  </a:lnTo>
                  <a:lnTo>
                    <a:pt x="30" y="253"/>
                  </a:lnTo>
                  <a:lnTo>
                    <a:pt x="28" y="250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6" y="35"/>
                  </a:lnTo>
                  <a:lnTo>
                    <a:pt x="24" y="33"/>
                  </a:lnTo>
                  <a:lnTo>
                    <a:pt x="24" y="125"/>
                  </a:lnTo>
                  <a:lnTo>
                    <a:pt x="24" y="129"/>
                  </a:lnTo>
                  <a:lnTo>
                    <a:pt x="21" y="132"/>
                  </a:lnTo>
                  <a:lnTo>
                    <a:pt x="17" y="132"/>
                  </a:lnTo>
                  <a:lnTo>
                    <a:pt x="10" y="132"/>
                  </a:lnTo>
                  <a:lnTo>
                    <a:pt x="6" y="132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8"/>
                  </a:lnTo>
                  <a:lnTo>
                    <a:pt x="21" y="6"/>
                  </a:lnTo>
                  <a:lnTo>
                    <a:pt x="32" y="4"/>
                  </a:lnTo>
                  <a:lnTo>
                    <a:pt x="39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93"/>
            <p:cNvSpPr>
              <a:spLocks/>
            </p:cNvSpPr>
            <p:nvPr/>
          </p:nvSpPr>
          <p:spPr bwMode="auto">
            <a:xfrm>
              <a:off x="7797800" y="5026026"/>
              <a:ext cx="268288" cy="160338"/>
            </a:xfrm>
            <a:custGeom>
              <a:avLst/>
              <a:gdLst>
                <a:gd name="T0" fmla="*/ 147 w 169"/>
                <a:gd name="T1" fmla="*/ 0 h 101"/>
                <a:gd name="T2" fmla="*/ 169 w 169"/>
                <a:gd name="T3" fmla="*/ 24 h 101"/>
                <a:gd name="T4" fmla="*/ 46 w 169"/>
                <a:gd name="T5" fmla="*/ 86 h 101"/>
                <a:gd name="T6" fmla="*/ 59 w 169"/>
                <a:gd name="T7" fmla="*/ 101 h 101"/>
                <a:gd name="T8" fmla="*/ 0 w 169"/>
                <a:gd name="T9" fmla="*/ 86 h 101"/>
                <a:gd name="T10" fmla="*/ 13 w 169"/>
                <a:gd name="T11" fmla="*/ 40 h 101"/>
                <a:gd name="T12" fmla="*/ 26 w 169"/>
                <a:gd name="T13" fmla="*/ 55 h 101"/>
                <a:gd name="T14" fmla="*/ 147 w 169"/>
                <a:gd name="T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1">
                  <a:moveTo>
                    <a:pt x="147" y="0"/>
                  </a:moveTo>
                  <a:lnTo>
                    <a:pt x="169" y="24"/>
                  </a:lnTo>
                  <a:lnTo>
                    <a:pt x="46" y="86"/>
                  </a:lnTo>
                  <a:lnTo>
                    <a:pt x="59" y="101"/>
                  </a:lnTo>
                  <a:lnTo>
                    <a:pt x="0" y="86"/>
                  </a:lnTo>
                  <a:lnTo>
                    <a:pt x="13" y="40"/>
                  </a:lnTo>
                  <a:lnTo>
                    <a:pt x="26" y="5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087D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94"/>
            <p:cNvSpPr>
              <a:spLocks/>
            </p:cNvSpPr>
            <p:nvPr/>
          </p:nvSpPr>
          <p:spPr bwMode="auto">
            <a:xfrm>
              <a:off x="8170863" y="5026026"/>
              <a:ext cx="266700" cy="160338"/>
            </a:xfrm>
            <a:custGeom>
              <a:avLst/>
              <a:gdLst>
                <a:gd name="T0" fmla="*/ 24 w 168"/>
                <a:gd name="T1" fmla="*/ 0 h 101"/>
                <a:gd name="T2" fmla="*/ 143 w 168"/>
                <a:gd name="T3" fmla="*/ 55 h 101"/>
                <a:gd name="T4" fmla="*/ 157 w 168"/>
                <a:gd name="T5" fmla="*/ 40 h 101"/>
                <a:gd name="T6" fmla="*/ 168 w 168"/>
                <a:gd name="T7" fmla="*/ 86 h 101"/>
                <a:gd name="T8" fmla="*/ 112 w 168"/>
                <a:gd name="T9" fmla="*/ 101 h 101"/>
                <a:gd name="T10" fmla="*/ 123 w 168"/>
                <a:gd name="T11" fmla="*/ 86 h 101"/>
                <a:gd name="T12" fmla="*/ 0 w 168"/>
                <a:gd name="T13" fmla="*/ 24 h 101"/>
                <a:gd name="T14" fmla="*/ 24 w 168"/>
                <a:gd name="T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01">
                  <a:moveTo>
                    <a:pt x="24" y="0"/>
                  </a:moveTo>
                  <a:lnTo>
                    <a:pt x="143" y="55"/>
                  </a:lnTo>
                  <a:lnTo>
                    <a:pt x="157" y="40"/>
                  </a:lnTo>
                  <a:lnTo>
                    <a:pt x="168" y="86"/>
                  </a:lnTo>
                  <a:lnTo>
                    <a:pt x="112" y="101"/>
                  </a:lnTo>
                  <a:lnTo>
                    <a:pt x="123" y="86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BAD9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95"/>
            <p:cNvSpPr>
              <a:spLocks/>
            </p:cNvSpPr>
            <p:nvPr/>
          </p:nvSpPr>
          <p:spPr bwMode="auto">
            <a:xfrm>
              <a:off x="7877175" y="4895851"/>
              <a:ext cx="168275" cy="88900"/>
            </a:xfrm>
            <a:custGeom>
              <a:avLst/>
              <a:gdLst>
                <a:gd name="T0" fmla="*/ 0 w 106"/>
                <a:gd name="T1" fmla="*/ 0 h 56"/>
                <a:gd name="T2" fmla="*/ 40 w 106"/>
                <a:gd name="T3" fmla="*/ 3 h 56"/>
                <a:gd name="T4" fmla="*/ 33 w 106"/>
                <a:gd name="T5" fmla="*/ 9 h 56"/>
                <a:gd name="T6" fmla="*/ 106 w 106"/>
                <a:gd name="T7" fmla="*/ 44 h 56"/>
                <a:gd name="T8" fmla="*/ 91 w 106"/>
                <a:gd name="T9" fmla="*/ 56 h 56"/>
                <a:gd name="T10" fmla="*/ 20 w 106"/>
                <a:gd name="T11" fmla="*/ 20 h 56"/>
                <a:gd name="T12" fmla="*/ 12 w 106"/>
                <a:gd name="T13" fmla="*/ 29 h 56"/>
                <a:gd name="T14" fmla="*/ 0 w 106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56">
                  <a:moveTo>
                    <a:pt x="0" y="0"/>
                  </a:moveTo>
                  <a:lnTo>
                    <a:pt x="40" y="3"/>
                  </a:lnTo>
                  <a:lnTo>
                    <a:pt x="33" y="9"/>
                  </a:lnTo>
                  <a:lnTo>
                    <a:pt x="106" y="44"/>
                  </a:lnTo>
                  <a:lnTo>
                    <a:pt x="91" y="56"/>
                  </a:lnTo>
                  <a:lnTo>
                    <a:pt x="20" y="20"/>
                  </a:lnTo>
                  <a:lnTo>
                    <a:pt x="12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D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96"/>
            <p:cNvSpPr>
              <a:spLocks/>
            </p:cNvSpPr>
            <p:nvPr/>
          </p:nvSpPr>
          <p:spPr bwMode="auto">
            <a:xfrm>
              <a:off x="8193088" y="4895851"/>
              <a:ext cx="169863" cy="88900"/>
            </a:xfrm>
            <a:custGeom>
              <a:avLst/>
              <a:gdLst>
                <a:gd name="T0" fmla="*/ 107 w 107"/>
                <a:gd name="T1" fmla="*/ 0 h 56"/>
                <a:gd name="T2" fmla="*/ 94 w 107"/>
                <a:gd name="T3" fmla="*/ 29 h 56"/>
                <a:gd name="T4" fmla="*/ 85 w 107"/>
                <a:gd name="T5" fmla="*/ 20 h 56"/>
                <a:gd name="T6" fmla="*/ 13 w 107"/>
                <a:gd name="T7" fmla="*/ 56 h 56"/>
                <a:gd name="T8" fmla="*/ 0 w 107"/>
                <a:gd name="T9" fmla="*/ 44 h 56"/>
                <a:gd name="T10" fmla="*/ 74 w 107"/>
                <a:gd name="T11" fmla="*/ 9 h 56"/>
                <a:gd name="T12" fmla="*/ 66 w 107"/>
                <a:gd name="T13" fmla="*/ 3 h 56"/>
                <a:gd name="T14" fmla="*/ 107 w 107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56">
                  <a:moveTo>
                    <a:pt x="107" y="0"/>
                  </a:moveTo>
                  <a:lnTo>
                    <a:pt x="94" y="29"/>
                  </a:lnTo>
                  <a:lnTo>
                    <a:pt x="85" y="20"/>
                  </a:lnTo>
                  <a:lnTo>
                    <a:pt x="13" y="56"/>
                  </a:lnTo>
                  <a:lnTo>
                    <a:pt x="0" y="44"/>
                  </a:lnTo>
                  <a:lnTo>
                    <a:pt x="74" y="9"/>
                  </a:lnTo>
                  <a:lnTo>
                    <a:pt x="66" y="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BAD9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5" name="육각형 44"/>
          <p:cNvSpPr/>
          <p:nvPr/>
        </p:nvSpPr>
        <p:spPr>
          <a:xfrm>
            <a:off x="6096000" y="4173021"/>
            <a:ext cx="1317917" cy="1108035"/>
          </a:xfrm>
          <a:prstGeom prst="hexagon">
            <a:avLst>
              <a:gd name="adj" fmla="val 29235"/>
              <a:gd name="vf" fmla="val 115470"/>
            </a:avLst>
          </a:prstGeom>
          <a:solidFill>
            <a:srgbClr val="0087DA">
              <a:alpha val="50000"/>
            </a:srgbClr>
          </a:solidFill>
          <a:ln w="63500" cap="rnd">
            <a:solidFill>
              <a:srgbClr val="0087DA">
                <a:alpha val="50000"/>
              </a:srgbClr>
            </a:solidFill>
            <a:round/>
          </a:ln>
          <a:effectLst>
            <a:outerShdw blurRad="76200" dir="18900000" sy="23000" kx="-1200000" algn="bl" rotWithShape="0">
              <a:srgbClr val="0087DA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안전한 투자</a:t>
            </a:r>
            <a:endParaRPr lang="en-US" altLang="ko-KR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30%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46" name="육각형 45"/>
          <p:cNvSpPr/>
          <p:nvPr/>
        </p:nvSpPr>
        <p:spPr>
          <a:xfrm>
            <a:off x="9863836" y="3931348"/>
            <a:ext cx="1892817" cy="1591380"/>
          </a:xfrm>
          <a:prstGeom prst="hexagon">
            <a:avLst>
              <a:gd name="adj" fmla="val 29235"/>
              <a:gd name="vf" fmla="val 115470"/>
            </a:avLst>
          </a:prstGeom>
          <a:solidFill>
            <a:srgbClr val="0BAD9E">
              <a:alpha val="50000"/>
            </a:srgbClr>
          </a:solidFill>
          <a:ln w="63500" cap="rnd">
            <a:solidFill>
              <a:srgbClr val="0BAD9E">
                <a:alpha val="50000"/>
              </a:srgbClr>
            </a:solidFill>
            <a:round/>
          </a:ln>
          <a:effectLst>
            <a:outerShdw blurRad="76200" dir="18900000" sy="23000" kx="-1200000" algn="bl" rotWithShape="0">
              <a:srgbClr val="0BAD9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공격적인</a:t>
            </a:r>
            <a:endParaRPr lang="en-US" altLang="ko-KR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투자</a:t>
            </a:r>
            <a:endParaRPr lang="en-US" altLang="ko-KR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70%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5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3" grpId="0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육각형 41"/>
          <p:cNvSpPr/>
          <p:nvPr/>
        </p:nvSpPr>
        <p:spPr>
          <a:xfrm rot="16200000">
            <a:off x="1496439" y="1429614"/>
            <a:ext cx="661401" cy="556071"/>
          </a:xfrm>
          <a:prstGeom prst="hexagon">
            <a:avLst>
              <a:gd name="adj" fmla="val 29235"/>
              <a:gd name="vf" fmla="val 115470"/>
            </a:avLst>
          </a:prstGeom>
          <a:solidFill>
            <a:srgbClr val="0087DA">
              <a:alpha val="50000"/>
            </a:srgbClr>
          </a:solidFill>
          <a:ln w="63500" cap="rnd">
            <a:solidFill>
              <a:srgbClr val="0087DA">
                <a:alpha val="5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43" name="육각형 42"/>
          <p:cNvSpPr/>
          <p:nvPr/>
        </p:nvSpPr>
        <p:spPr>
          <a:xfrm rot="16200000">
            <a:off x="9187554" y="1389187"/>
            <a:ext cx="661400" cy="556070"/>
          </a:xfrm>
          <a:prstGeom prst="hexagon">
            <a:avLst>
              <a:gd name="adj" fmla="val 29235"/>
              <a:gd name="vf" fmla="val 115470"/>
            </a:avLst>
          </a:prstGeom>
          <a:solidFill>
            <a:srgbClr val="0BAD9E">
              <a:alpha val="50000"/>
            </a:srgbClr>
          </a:solidFill>
          <a:ln w="63500" cap="rnd">
            <a:solidFill>
              <a:srgbClr val="0BAD9E">
                <a:alpha val="5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18316" y="619177"/>
            <a:ext cx="5673684" cy="373023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6345" y="633847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) 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내용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_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대조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대칭</a:t>
            </a:r>
            <a:endParaRPr lang="ko-KR" altLang="en-US" sz="1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72158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r>
              <a:rPr lang="ko-KR" altLang="en-US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회계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세무학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도시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육각형</a:t>
            </a: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6570048" y="129333"/>
            <a:ext cx="659094" cy="517079"/>
          </a:xfrm>
          <a:prstGeom prst="rect">
            <a:avLst/>
          </a:prstGeom>
        </p:spPr>
      </p:pic>
      <p:grpSp>
        <p:nvGrpSpPr>
          <p:cNvPr id="34" name="그룹 33"/>
          <p:cNvGrpSpPr/>
          <p:nvPr/>
        </p:nvGrpSpPr>
        <p:grpSpPr>
          <a:xfrm>
            <a:off x="8831297" y="3392488"/>
            <a:ext cx="2292512" cy="2009290"/>
            <a:chOff x="4225180" y="5681434"/>
            <a:chExt cx="681038" cy="596901"/>
          </a:xfrm>
          <a:solidFill>
            <a:srgbClr val="0BAD9E">
              <a:alpha val="69000"/>
            </a:srgbClr>
          </a:solidFill>
        </p:grpSpPr>
        <p:sp>
          <p:nvSpPr>
            <p:cNvPr id="25" name="Rectangle 243"/>
            <p:cNvSpPr>
              <a:spLocks noChangeArrowheads="1"/>
            </p:cNvSpPr>
            <p:nvPr/>
          </p:nvSpPr>
          <p:spPr bwMode="auto">
            <a:xfrm>
              <a:off x="4225180" y="6225947"/>
              <a:ext cx="681038" cy="523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44"/>
            <p:cNvSpPr>
              <a:spLocks noChangeArrowheads="1"/>
            </p:cNvSpPr>
            <p:nvPr/>
          </p:nvSpPr>
          <p:spPr bwMode="auto">
            <a:xfrm>
              <a:off x="4241055" y="6038622"/>
              <a:ext cx="69850" cy="173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45"/>
            <p:cNvSpPr>
              <a:spLocks noChangeArrowheads="1"/>
            </p:cNvSpPr>
            <p:nvPr/>
          </p:nvSpPr>
          <p:spPr bwMode="auto">
            <a:xfrm>
              <a:off x="4356942" y="6086247"/>
              <a:ext cx="69850" cy="1254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46"/>
            <p:cNvSpPr>
              <a:spLocks noChangeArrowheads="1"/>
            </p:cNvSpPr>
            <p:nvPr/>
          </p:nvSpPr>
          <p:spPr bwMode="auto">
            <a:xfrm>
              <a:off x="4472830" y="6010047"/>
              <a:ext cx="69850" cy="2016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247"/>
            <p:cNvSpPr>
              <a:spLocks noChangeArrowheads="1"/>
            </p:cNvSpPr>
            <p:nvPr/>
          </p:nvSpPr>
          <p:spPr bwMode="auto">
            <a:xfrm>
              <a:off x="4587130" y="5867172"/>
              <a:ext cx="69850" cy="3444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48"/>
            <p:cNvSpPr>
              <a:spLocks noChangeArrowheads="1"/>
            </p:cNvSpPr>
            <p:nvPr/>
          </p:nvSpPr>
          <p:spPr bwMode="auto">
            <a:xfrm>
              <a:off x="4703017" y="5779859"/>
              <a:ext cx="69850" cy="4318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249"/>
            <p:cNvSpPr>
              <a:spLocks noChangeArrowheads="1"/>
            </p:cNvSpPr>
            <p:nvPr/>
          </p:nvSpPr>
          <p:spPr bwMode="auto">
            <a:xfrm>
              <a:off x="4818905" y="5832247"/>
              <a:ext cx="69850" cy="3794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Freeform 250"/>
            <p:cNvSpPr>
              <a:spLocks/>
            </p:cNvSpPr>
            <p:nvPr/>
          </p:nvSpPr>
          <p:spPr bwMode="auto">
            <a:xfrm>
              <a:off x="4241055" y="5681434"/>
              <a:ext cx="647700" cy="387350"/>
            </a:xfrm>
            <a:custGeom>
              <a:avLst/>
              <a:gdLst>
                <a:gd name="T0" fmla="*/ 320 w 408"/>
                <a:gd name="T1" fmla="*/ 2 h 244"/>
                <a:gd name="T2" fmla="*/ 331 w 408"/>
                <a:gd name="T3" fmla="*/ 9 h 244"/>
                <a:gd name="T4" fmla="*/ 335 w 408"/>
                <a:gd name="T5" fmla="*/ 22 h 244"/>
                <a:gd name="T6" fmla="*/ 370 w 408"/>
                <a:gd name="T7" fmla="*/ 38 h 244"/>
                <a:gd name="T8" fmla="*/ 379 w 408"/>
                <a:gd name="T9" fmla="*/ 33 h 244"/>
                <a:gd name="T10" fmla="*/ 394 w 408"/>
                <a:gd name="T11" fmla="*/ 33 h 244"/>
                <a:gd name="T12" fmla="*/ 403 w 408"/>
                <a:gd name="T13" fmla="*/ 40 h 244"/>
                <a:gd name="T14" fmla="*/ 408 w 408"/>
                <a:gd name="T15" fmla="*/ 53 h 244"/>
                <a:gd name="T16" fmla="*/ 403 w 408"/>
                <a:gd name="T17" fmla="*/ 66 h 244"/>
                <a:gd name="T18" fmla="*/ 394 w 408"/>
                <a:gd name="T19" fmla="*/ 73 h 244"/>
                <a:gd name="T20" fmla="*/ 379 w 408"/>
                <a:gd name="T21" fmla="*/ 73 h 244"/>
                <a:gd name="T22" fmla="*/ 368 w 408"/>
                <a:gd name="T23" fmla="*/ 66 h 244"/>
                <a:gd name="T24" fmla="*/ 364 w 408"/>
                <a:gd name="T25" fmla="*/ 53 h 244"/>
                <a:gd name="T26" fmla="*/ 330 w 408"/>
                <a:gd name="T27" fmla="*/ 36 h 244"/>
                <a:gd name="T28" fmla="*/ 320 w 408"/>
                <a:gd name="T29" fmla="*/ 44 h 244"/>
                <a:gd name="T30" fmla="*/ 308 w 408"/>
                <a:gd name="T31" fmla="*/ 44 h 244"/>
                <a:gd name="T32" fmla="*/ 298 w 408"/>
                <a:gd name="T33" fmla="*/ 38 h 244"/>
                <a:gd name="T34" fmla="*/ 262 w 408"/>
                <a:gd name="T35" fmla="*/ 62 h 244"/>
                <a:gd name="T36" fmla="*/ 258 w 408"/>
                <a:gd name="T37" fmla="*/ 75 h 244"/>
                <a:gd name="T38" fmla="*/ 247 w 408"/>
                <a:gd name="T39" fmla="*/ 84 h 244"/>
                <a:gd name="T40" fmla="*/ 232 w 408"/>
                <a:gd name="T41" fmla="*/ 82 h 244"/>
                <a:gd name="T42" fmla="*/ 188 w 408"/>
                <a:gd name="T43" fmla="*/ 157 h 244"/>
                <a:gd name="T44" fmla="*/ 188 w 408"/>
                <a:gd name="T45" fmla="*/ 172 h 244"/>
                <a:gd name="T46" fmla="*/ 181 w 408"/>
                <a:gd name="T47" fmla="*/ 183 h 244"/>
                <a:gd name="T48" fmla="*/ 168 w 408"/>
                <a:gd name="T49" fmla="*/ 187 h 244"/>
                <a:gd name="T50" fmla="*/ 155 w 408"/>
                <a:gd name="T51" fmla="*/ 183 h 244"/>
                <a:gd name="T52" fmla="*/ 117 w 408"/>
                <a:gd name="T53" fmla="*/ 222 h 244"/>
                <a:gd name="T54" fmla="*/ 113 w 408"/>
                <a:gd name="T55" fmla="*/ 235 h 244"/>
                <a:gd name="T56" fmla="*/ 102 w 408"/>
                <a:gd name="T57" fmla="*/ 242 h 244"/>
                <a:gd name="T58" fmla="*/ 88 w 408"/>
                <a:gd name="T59" fmla="*/ 242 h 244"/>
                <a:gd name="T60" fmla="*/ 77 w 408"/>
                <a:gd name="T61" fmla="*/ 235 h 244"/>
                <a:gd name="T62" fmla="*/ 73 w 408"/>
                <a:gd name="T63" fmla="*/ 222 h 244"/>
                <a:gd name="T64" fmla="*/ 38 w 408"/>
                <a:gd name="T65" fmla="*/ 201 h 244"/>
                <a:gd name="T66" fmla="*/ 27 w 408"/>
                <a:gd name="T67" fmla="*/ 207 h 244"/>
                <a:gd name="T68" fmla="*/ 16 w 408"/>
                <a:gd name="T69" fmla="*/ 207 h 244"/>
                <a:gd name="T70" fmla="*/ 5 w 408"/>
                <a:gd name="T71" fmla="*/ 200 h 244"/>
                <a:gd name="T72" fmla="*/ 0 w 408"/>
                <a:gd name="T73" fmla="*/ 187 h 244"/>
                <a:gd name="T74" fmla="*/ 5 w 408"/>
                <a:gd name="T75" fmla="*/ 174 h 244"/>
                <a:gd name="T76" fmla="*/ 16 w 408"/>
                <a:gd name="T77" fmla="*/ 167 h 244"/>
                <a:gd name="T78" fmla="*/ 29 w 408"/>
                <a:gd name="T79" fmla="*/ 167 h 244"/>
                <a:gd name="T80" fmla="*/ 40 w 408"/>
                <a:gd name="T81" fmla="*/ 174 h 244"/>
                <a:gd name="T82" fmla="*/ 44 w 408"/>
                <a:gd name="T83" fmla="*/ 187 h 244"/>
                <a:gd name="T84" fmla="*/ 77 w 408"/>
                <a:gd name="T85" fmla="*/ 209 h 244"/>
                <a:gd name="T86" fmla="*/ 88 w 408"/>
                <a:gd name="T87" fmla="*/ 201 h 244"/>
                <a:gd name="T88" fmla="*/ 100 w 408"/>
                <a:gd name="T89" fmla="*/ 200 h 244"/>
                <a:gd name="T90" fmla="*/ 110 w 408"/>
                <a:gd name="T91" fmla="*/ 205 h 244"/>
                <a:gd name="T92" fmla="*/ 146 w 408"/>
                <a:gd name="T93" fmla="*/ 168 h 244"/>
                <a:gd name="T94" fmla="*/ 146 w 408"/>
                <a:gd name="T95" fmla="*/ 157 h 244"/>
                <a:gd name="T96" fmla="*/ 155 w 408"/>
                <a:gd name="T97" fmla="*/ 146 h 244"/>
                <a:gd name="T98" fmla="*/ 168 w 408"/>
                <a:gd name="T99" fmla="*/ 143 h 244"/>
                <a:gd name="T100" fmla="*/ 223 w 408"/>
                <a:gd name="T101" fmla="*/ 77 h 244"/>
                <a:gd name="T102" fmla="*/ 218 w 408"/>
                <a:gd name="T103" fmla="*/ 62 h 244"/>
                <a:gd name="T104" fmla="*/ 223 w 408"/>
                <a:gd name="T105" fmla="*/ 49 h 244"/>
                <a:gd name="T106" fmla="*/ 234 w 408"/>
                <a:gd name="T107" fmla="*/ 42 h 244"/>
                <a:gd name="T108" fmla="*/ 247 w 408"/>
                <a:gd name="T109" fmla="*/ 42 h 244"/>
                <a:gd name="T110" fmla="*/ 256 w 408"/>
                <a:gd name="T111" fmla="*/ 47 h 244"/>
                <a:gd name="T112" fmla="*/ 291 w 408"/>
                <a:gd name="T113" fmla="*/ 22 h 244"/>
                <a:gd name="T114" fmla="*/ 295 w 408"/>
                <a:gd name="T115" fmla="*/ 9 h 244"/>
                <a:gd name="T116" fmla="*/ 306 w 408"/>
                <a:gd name="T117" fmla="*/ 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8" h="244">
                  <a:moveTo>
                    <a:pt x="313" y="0"/>
                  </a:moveTo>
                  <a:lnTo>
                    <a:pt x="320" y="2"/>
                  </a:lnTo>
                  <a:lnTo>
                    <a:pt x="326" y="5"/>
                  </a:lnTo>
                  <a:lnTo>
                    <a:pt x="331" y="9"/>
                  </a:lnTo>
                  <a:lnTo>
                    <a:pt x="333" y="14"/>
                  </a:lnTo>
                  <a:lnTo>
                    <a:pt x="335" y="22"/>
                  </a:lnTo>
                  <a:lnTo>
                    <a:pt x="335" y="25"/>
                  </a:lnTo>
                  <a:lnTo>
                    <a:pt x="370" y="38"/>
                  </a:lnTo>
                  <a:lnTo>
                    <a:pt x="374" y="35"/>
                  </a:lnTo>
                  <a:lnTo>
                    <a:pt x="379" y="33"/>
                  </a:lnTo>
                  <a:lnTo>
                    <a:pt x="386" y="31"/>
                  </a:lnTo>
                  <a:lnTo>
                    <a:pt x="394" y="33"/>
                  </a:lnTo>
                  <a:lnTo>
                    <a:pt x="399" y="35"/>
                  </a:lnTo>
                  <a:lnTo>
                    <a:pt x="403" y="40"/>
                  </a:lnTo>
                  <a:lnTo>
                    <a:pt x="407" y="46"/>
                  </a:lnTo>
                  <a:lnTo>
                    <a:pt x="408" y="53"/>
                  </a:lnTo>
                  <a:lnTo>
                    <a:pt x="407" y="60"/>
                  </a:lnTo>
                  <a:lnTo>
                    <a:pt x="403" y="66"/>
                  </a:lnTo>
                  <a:lnTo>
                    <a:pt x="399" y="71"/>
                  </a:lnTo>
                  <a:lnTo>
                    <a:pt x="394" y="73"/>
                  </a:lnTo>
                  <a:lnTo>
                    <a:pt x="386" y="75"/>
                  </a:lnTo>
                  <a:lnTo>
                    <a:pt x="379" y="73"/>
                  </a:lnTo>
                  <a:lnTo>
                    <a:pt x="374" y="71"/>
                  </a:lnTo>
                  <a:lnTo>
                    <a:pt x="368" y="66"/>
                  </a:lnTo>
                  <a:lnTo>
                    <a:pt x="364" y="60"/>
                  </a:lnTo>
                  <a:lnTo>
                    <a:pt x="364" y="53"/>
                  </a:lnTo>
                  <a:lnTo>
                    <a:pt x="364" y="51"/>
                  </a:lnTo>
                  <a:lnTo>
                    <a:pt x="330" y="36"/>
                  </a:lnTo>
                  <a:lnTo>
                    <a:pt x="326" y="40"/>
                  </a:lnTo>
                  <a:lnTo>
                    <a:pt x="320" y="44"/>
                  </a:lnTo>
                  <a:lnTo>
                    <a:pt x="313" y="44"/>
                  </a:lnTo>
                  <a:lnTo>
                    <a:pt x="308" y="44"/>
                  </a:lnTo>
                  <a:lnTo>
                    <a:pt x="302" y="42"/>
                  </a:lnTo>
                  <a:lnTo>
                    <a:pt x="298" y="38"/>
                  </a:lnTo>
                  <a:lnTo>
                    <a:pt x="262" y="58"/>
                  </a:lnTo>
                  <a:lnTo>
                    <a:pt x="262" y="62"/>
                  </a:lnTo>
                  <a:lnTo>
                    <a:pt x="262" y="69"/>
                  </a:lnTo>
                  <a:lnTo>
                    <a:pt x="258" y="75"/>
                  </a:lnTo>
                  <a:lnTo>
                    <a:pt x="253" y="80"/>
                  </a:lnTo>
                  <a:lnTo>
                    <a:pt x="247" y="84"/>
                  </a:lnTo>
                  <a:lnTo>
                    <a:pt x="240" y="84"/>
                  </a:lnTo>
                  <a:lnTo>
                    <a:pt x="232" y="82"/>
                  </a:lnTo>
                  <a:lnTo>
                    <a:pt x="185" y="152"/>
                  </a:lnTo>
                  <a:lnTo>
                    <a:pt x="188" y="157"/>
                  </a:lnTo>
                  <a:lnTo>
                    <a:pt x="190" y="165"/>
                  </a:lnTo>
                  <a:lnTo>
                    <a:pt x="188" y="172"/>
                  </a:lnTo>
                  <a:lnTo>
                    <a:pt x="185" y="178"/>
                  </a:lnTo>
                  <a:lnTo>
                    <a:pt x="181" y="183"/>
                  </a:lnTo>
                  <a:lnTo>
                    <a:pt x="174" y="185"/>
                  </a:lnTo>
                  <a:lnTo>
                    <a:pt x="168" y="187"/>
                  </a:lnTo>
                  <a:lnTo>
                    <a:pt x="161" y="185"/>
                  </a:lnTo>
                  <a:lnTo>
                    <a:pt x="155" y="183"/>
                  </a:lnTo>
                  <a:lnTo>
                    <a:pt x="117" y="216"/>
                  </a:lnTo>
                  <a:lnTo>
                    <a:pt x="117" y="222"/>
                  </a:lnTo>
                  <a:lnTo>
                    <a:pt x="115" y="229"/>
                  </a:lnTo>
                  <a:lnTo>
                    <a:pt x="113" y="235"/>
                  </a:lnTo>
                  <a:lnTo>
                    <a:pt x="108" y="238"/>
                  </a:lnTo>
                  <a:lnTo>
                    <a:pt x="102" y="242"/>
                  </a:lnTo>
                  <a:lnTo>
                    <a:pt x="95" y="244"/>
                  </a:lnTo>
                  <a:lnTo>
                    <a:pt x="88" y="242"/>
                  </a:lnTo>
                  <a:lnTo>
                    <a:pt x="82" y="238"/>
                  </a:lnTo>
                  <a:lnTo>
                    <a:pt x="77" y="235"/>
                  </a:lnTo>
                  <a:lnTo>
                    <a:pt x="75" y="229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38" y="201"/>
                  </a:lnTo>
                  <a:lnTo>
                    <a:pt x="33" y="205"/>
                  </a:lnTo>
                  <a:lnTo>
                    <a:pt x="27" y="207"/>
                  </a:lnTo>
                  <a:lnTo>
                    <a:pt x="22" y="209"/>
                  </a:lnTo>
                  <a:lnTo>
                    <a:pt x="16" y="207"/>
                  </a:lnTo>
                  <a:lnTo>
                    <a:pt x="9" y="205"/>
                  </a:lnTo>
                  <a:lnTo>
                    <a:pt x="5" y="200"/>
                  </a:lnTo>
                  <a:lnTo>
                    <a:pt x="1" y="194"/>
                  </a:lnTo>
                  <a:lnTo>
                    <a:pt x="0" y="187"/>
                  </a:lnTo>
                  <a:lnTo>
                    <a:pt x="1" y="179"/>
                  </a:lnTo>
                  <a:lnTo>
                    <a:pt x="5" y="174"/>
                  </a:lnTo>
                  <a:lnTo>
                    <a:pt x="9" y="168"/>
                  </a:lnTo>
                  <a:lnTo>
                    <a:pt x="16" y="167"/>
                  </a:lnTo>
                  <a:lnTo>
                    <a:pt x="22" y="165"/>
                  </a:lnTo>
                  <a:lnTo>
                    <a:pt x="29" y="167"/>
                  </a:lnTo>
                  <a:lnTo>
                    <a:pt x="34" y="168"/>
                  </a:lnTo>
                  <a:lnTo>
                    <a:pt x="40" y="174"/>
                  </a:lnTo>
                  <a:lnTo>
                    <a:pt x="44" y="179"/>
                  </a:lnTo>
                  <a:lnTo>
                    <a:pt x="44" y="187"/>
                  </a:lnTo>
                  <a:lnTo>
                    <a:pt x="44" y="192"/>
                  </a:lnTo>
                  <a:lnTo>
                    <a:pt x="77" y="209"/>
                  </a:lnTo>
                  <a:lnTo>
                    <a:pt x="82" y="203"/>
                  </a:lnTo>
                  <a:lnTo>
                    <a:pt x="88" y="201"/>
                  </a:lnTo>
                  <a:lnTo>
                    <a:pt x="95" y="200"/>
                  </a:lnTo>
                  <a:lnTo>
                    <a:pt x="100" y="200"/>
                  </a:lnTo>
                  <a:lnTo>
                    <a:pt x="106" y="201"/>
                  </a:lnTo>
                  <a:lnTo>
                    <a:pt x="110" y="205"/>
                  </a:lnTo>
                  <a:lnTo>
                    <a:pt x="148" y="174"/>
                  </a:lnTo>
                  <a:lnTo>
                    <a:pt x="146" y="168"/>
                  </a:lnTo>
                  <a:lnTo>
                    <a:pt x="146" y="165"/>
                  </a:lnTo>
                  <a:lnTo>
                    <a:pt x="146" y="157"/>
                  </a:lnTo>
                  <a:lnTo>
                    <a:pt x="150" y="152"/>
                  </a:lnTo>
                  <a:lnTo>
                    <a:pt x="155" y="146"/>
                  </a:lnTo>
                  <a:lnTo>
                    <a:pt x="161" y="145"/>
                  </a:lnTo>
                  <a:lnTo>
                    <a:pt x="168" y="143"/>
                  </a:lnTo>
                  <a:lnTo>
                    <a:pt x="176" y="145"/>
                  </a:lnTo>
                  <a:lnTo>
                    <a:pt x="223" y="77"/>
                  </a:lnTo>
                  <a:lnTo>
                    <a:pt x="220" y="69"/>
                  </a:lnTo>
                  <a:lnTo>
                    <a:pt x="218" y="62"/>
                  </a:lnTo>
                  <a:lnTo>
                    <a:pt x="220" y="55"/>
                  </a:lnTo>
                  <a:lnTo>
                    <a:pt x="223" y="49"/>
                  </a:lnTo>
                  <a:lnTo>
                    <a:pt x="227" y="46"/>
                  </a:lnTo>
                  <a:lnTo>
                    <a:pt x="234" y="42"/>
                  </a:lnTo>
                  <a:lnTo>
                    <a:pt x="240" y="40"/>
                  </a:lnTo>
                  <a:lnTo>
                    <a:pt x="247" y="42"/>
                  </a:lnTo>
                  <a:lnTo>
                    <a:pt x="251" y="44"/>
                  </a:lnTo>
                  <a:lnTo>
                    <a:pt x="256" y="47"/>
                  </a:lnTo>
                  <a:lnTo>
                    <a:pt x="291" y="27"/>
                  </a:lnTo>
                  <a:lnTo>
                    <a:pt x="291" y="22"/>
                  </a:lnTo>
                  <a:lnTo>
                    <a:pt x="293" y="14"/>
                  </a:lnTo>
                  <a:lnTo>
                    <a:pt x="295" y="9"/>
                  </a:lnTo>
                  <a:lnTo>
                    <a:pt x="300" y="5"/>
                  </a:lnTo>
                  <a:lnTo>
                    <a:pt x="306" y="2"/>
                  </a:lnTo>
                  <a:lnTo>
                    <a:pt x="3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668797" y="1502172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안정형</a:t>
            </a:r>
            <a:endParaRPr lang="ko-KR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46611" y="1502172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수익형</a:t>
            </a:r>
            <a:endParaRPr lang="ko-KR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85066" y="2069052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err="1">
                <a:solidFill>
                  <a:srgbClr val="0087DA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거치식예금</a:t>
            </a:r>
            <a:endParaRPr lang="en-US" altLang="ko-KR" sz="2000" dirty="0">
              <a:solidFill>
                <a:srgbClr val="0087DA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ko-KR" altLang="en-US" sz="2000" dirty="0" err="1">
                <a:solidFill>
                  <a:srgbClr val="0087DA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국내채권형</a:t>
            </a:r>
            <a:r>
              <a:rPr lang="ko-KR" altLang="en-US" sz="2000" dirty="0">
                <a:solidFill>
                  <a:srgbClr val="0087DA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 펀드</a:t>
            </a:r>
            <a:endParaRPr lang="ko-KR" altLang="en-US" sz="2000" dirty="0">
              <a:solidFill>
                <a:srgbClr val="0087DA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423555" y="2064842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0BAD9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해외채권</a:t>
            </a:r>
            <a:endParaRPr lang="en-US" altLang="ko-KR" sz="2000" dirty="0">
              <a:solidFill>
                <a:srgbClr val="0BAD9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rgbClr val="0BAD9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국내주식</a:t>
            </a:r>
            <a:endParaRPr lang="en-US" altLang="ko-KR" sz="2000" dirty="0">
              <a:solidFill>
                <a:srgbClr val="0BAD9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ko-KR" altLang="en-US" sz="2000" dirty="0">
                <a:solidFill>
                  <a:srgbClr val="0BAD9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해외주식</a:t>
            </a:r>
            <a:endParaRPr lang="ko-KR" altLang="en-US" sz="2000" dirty="0">
              <a:solidFill>
                <a:srgbClr val="0BAD9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1156549" y="3103570"/>
            <a:ext cx="2308823" cy="2298208"/>
            <a:chOff x="661011" y="1808796"/>
            <a:chExt cx="4836405" cy="4814168"/>
          </a:xfrm>
          <a:solidFill>
            <a:srgbClr val="0087DA">
              <a:alpha val="69000"/>
            </a:srgbClr>
          </a:solidFill>
        </p:grpSpPr>
        <p:sp>
          <p:nvSpPr>
            <p:cNvPr id="7" name="Rectangle 61"/>
            <p:cNvSpPr>
              <a:spLocks noChangeArrowheads="1"/>
            </p:cNvSpPr>
            <p:nvPr/>
          </p:nvSpPr>
          <p:spPr bwMode="auto">
            <a:xfrm>
              <a:off x="661011" y="6322770"/>
              <a:ext cx="4836405" cy="30019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62"/>
            <p:cNvSpPr>
              <a:spLocks noChangeArrowheads="1"/>
            </p:cNvSpPr>
            <p:nvPr/>
          </p:nvSpPr>
          <p:spPr bwMode="auto">
            <a:xfrm>
              <a:off x="850023" y="6133758"/>
              <a:ext cx="4480624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63"/>
            <p:cNvSpPr>
              <a:spLocks noChangeArrowheads="1"/>
            </p:cNvSpPr>
            <p:nvPr/>
          </p:nvSpPr>
          <p:spPr bwMode="auto">
            <a:xfrm>
              <a:off x="905611" y="5955867"/>
              <a:ext cx="4358320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64"/>
            <p:cNvSpPr>
              <a:spLocks noChangeArrowheads="1"/>
            </p:cNvSpPr>
            <p:nvPr/>
          </p:nvSpPr>
          <p:spPr bwMode="auto">
            <a:xfrm>
              <a:off x="1094623" y="3220799"/>
              <a:ext cx="3991425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Freeform 65"/>
            <p:cNvSpPr>
              <a:spLocks/>
            </p:cNvSpPr>
            <p:nvPr/>
          </p:nvSpPr>
          <p:spPr bwMode="auto">
            <a:xfrm>
              <a:off x="1094624" y="1975565"/>
              <a:ext cx="3969187" cy="1200762"/>
            </a:xfrm>
            <a:custGeom>
              <a:avLst/>
              <a:gdLst>
                <a:gd name="T0" fmla="*/ 179 w 357"/>
                <a:gd name="T1" fmla="*/ 0 h 108"/>
                <a:gd name="T2" fmla="*/ 357 w 357"/>
                <a:gd name="T3" fmla="*/ 105 h 108"/>
                <a:gd name="T4" fmla="*/ 357 w 357"/>
                <a:gd name="T5" fmla="*/ 108 h 108"/>
                <a:gd name="T6" fmla="*/ 0 w 357"/>
                <a:gd name="T7" fmla="*/ 108 h 108"/>
                <a:gd name="T8" fmla="*/ 0 w 357"/>
                <a:gd name="T9" fmla="*/ 105 h 108"/>
                <a:gd name="T10" fmla="*/ 179 w 357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08">
                  <a:moveTo>
                    <a:pt x="179" y="0"/>
                  </a:moveTo>
                  <a:lnTo>
                    <a:pt x="357" y="105"/>
                  </a:lnTo>
                  <a:lnTo>
                    <a:pt x="357" y="108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66"/>
            <p:cNvSpPr>
              <a:spLocks noChangeArrowheads="1"/>
            </p:cNvSpPr>
            <p:nvPr/>
          </p:nvSpPr>
          <p:spPr bwMode="auto">
            <a:xfrm>
              <a:off x="1094623" y="5789098"/>
              <a:ext cx="756035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1150210" y="5689031"/>
              <a:ext cx="633739" cy="4447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68"/>
            <p:cNvSpPr>
              <a:spLocks noChangeArrowheads="1"/>
            </p:cNvSpPr>
            <p:nvPr/>
          </p:nvSpPr>
          <p:spPr bwMode="auto">
            <a:xfrm>
              <a:off x="1094623" y="3398690"/>
              <a:ext cx="756035" cy="11118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69"/>
            <p:cNvSpPr>
              <a:spLocks noChangeArrowheads="1"/>
            </p:cNvSpPr>
            <p:nvPr/>
          </p:nvSpPr>
          <p:spPr bwMode="auto">
            <a:xfrm>
              <a:off x="1150210" y="3565466"/>
              <a:ext cx="633739" cy="6670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70"/>
            <p:cNvSpPr>
              <a:spLocks noChangeArrowheads="1"/>
            </p:cNvSpPr>
            <p:nvPr/>
          </p:nvSpPr>
          <p:spPr bwMode="auto">
            <a:xfrm>
              <a:off x="1239156" y="3687762"/>
              <a:ext cx="466963" cy="192344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71"/>
            <p:cNvSpPr>
              <a:spLocks noChangeArrowheads="1"/>
            </p:cNvSpPr>
            <p:nvPr/>
          </p:nvSpPr>
          <p:spPr bwMode="auto">
            <a:xfrm>
              <a:off x="4307769" y="5789098"/>
              <a:ext cx="778272" cy="12230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72"/>
            <p:cNvSpPr>
              <a:spLocks noChangeArrowheads="1"/>
            </p:cNvSpPr>
            <p:nvPr/>
          </p:nvSpPr>
          <p:spPr bwMode="auto">
            <a:xfrm>
              <a:off x="4374478" y="5689031"/>
              <a:ext cx="633739" cy="4447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73"/>
            <p:cNvSpPr>
              <a:spLocks noChangeArrowheads="1"/>
            </p:cNvSpPr>
            <p:nvPr/>
          </p:nvSpPr>
          <p:spPr bwMode="auto">
            <a:xfrm>
              <a:off x="4307769" y="3398690"/>
              <a:ext cx="778272" cy="11118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74"/>
            <p:cNvSpPr>
              <a:spLocks noChangeArrowheads="1"/>
            </p:cNvSpPr>
            <p:nvPr/>
          </p:nvSpPr>
          <p:spPr bwMode="auto">
            <a:xfrm>
              <a:off x="4374478" y="3565466"/>
              <a:ext cx="633739" cy="6670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75"/>
            <p:cNvSpPr>
              <a:spLocks noChangeArrowheads="1"/>
            </p:cNvSpPr>
            <p:nvPr/>
          </p:nvSpPr>
          <p:spPr bwMode="auto">
            <a:xfrm>
              <a:off x="4474545" y="3687762"/>
              <a:ext cx="444727" cy="192344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Freeform 76"/>
            <p:cNvSpPr>
              <a:spLocks/>
            </p:cNvSpPr>
            <p:nvPr/>
          </p:nvSpPr>
          <p:spPr bwMode="auto">
            <a:xfrm>
              <a:off x="827787" y="1808796"/>
              <a:ext cx="4502860" cy="1434247"/>
            </a:xfrm>
            <a:custGeom>
              <a:avLst/>
              <a:gdLst>
                <a:gd name="T0" fmla="*/ 203 w 405"/>
                <a:gd name="T1" fmla="*/ 0 h 129"/>
                <a:gd name="T2" fmla="*/ 405 w 405"/>
                <a:gd name="T3" fmla="*/ 120 h 129"/>
                <a:gd name="T4" fmla="*/ 401 w 405"/>
                <a:gd name="T5" fmla="*/ 129 h 129"/>
                <a:gd name="T6" fmla="*/ 203 w 405"/>
                <a:gd name="T7" fmla="*/ 11 h 129"/>
                <a:gd name="T8" fmla="*/ 5 w 405"/>
                <a:gd name="T9" fmla="*/ 129 h 129"/>
                <a:gd name="T10" fmla="*/ 0 w 405"/>
                <a:gd name="T11" fmla="*/ 120 h 129"/>
                <a:gd name="T12" fmla="*/ 203 w 405"/>
                <a:gd name="T1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5" h="129">
                  <a:moveTo>
                    <a:pt x="203" y="0"/>
                  </a:moveTo>
                  <a:lnTo>
                    <a:pt x="405" y="120"/>
                  </a:lnTo>
                  <a:lnTo>
                    <a:pt x="401" y="129"/>
                  </a:lnTo>
                  <a:lnTo>
                    <a:pt x="203" y="11"/>
                  </a:lnTo>
                  <a:lnTo>
                    <a:pt x="5" y="129"/>
                  </a:lnTo>
                  <a:lnTo>
                    <a:pt x="0" y="120"/>
                  </a:lnTo>
                  <a:lnTo>
                    <a:pt x="2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Freeform 77"/>
            <p:cNvSpPr>
              <a:spLocks/>
            </p:cNvSpPr>
            <p:nvPr/>
          </p:nvSpPr>
          <p:spPr bwMode="auto">
            <a:xfrm>
              <a:off x="2734555" y="2264637"/>
              <a:ext cx="689326" cy="711562"/>
            </a:xfrm>
            <a:custGeom>
              <a:avLst/>
              <a:gdLst>
                <a:gd name="T0" fmla="*/ 31 w 62"/>
                <a:gd name="T1" fmla="*/ 0 h 64"/>
                <a:gd name="T2" fmla="*/ 48 w 62"/>
                <a:gd name="T3" fmla="*/ 5 h 64"/>
                <a:gd name="T4" fmla="*/ 59 w 62"/>
                <a:gd name="T5" fmla="*/ 16 h 64"/>
                <a:gd name="T6" fmla="*/ 62 w 62"/>
                <a:gd name="T7" fmla="*/ 33 h 64"/>
                <a:gd name="T8" fmla="*/ 59 w 62"/>
                <a:gd name="T9" fmla="*/ 47 h 64"/>
                <a:gd name="T10" fmla="*/ 48 w 62"/>
                <a:gd name="T11" fmla="*/ 58 h 64"/>
                <a:gd name="T12" fmla="*/ 31 w 62"/>
                <a:gd name="T13" fmla="*/ 64 h 64"/>
                <a:gd name="T14" fmla="*/ 15 w 62"/>
                <a:gd name="T15" fmla="*/ 58 h 64"/>
                <a:gd name="T16" fmla="*/ 4 w 62"/>
                <a:gd name="T17" fmla="*/ 47 h 64"/>
                <a:gd name="T18" fmla="*/ 0 w 62"/>
                <a:gd name="T19" fmla="*/ 33 h 64"/>
                <a:gd name="T20" fmla="*/ 4 w 62"/>
                <a:gd name="T21" fmla="*/ 16 h 64"/>
                <a:gd name="T22" fmla="*/ 15 w 62"/>
                <a:gd name="T23" fmla="*/ 5 h 64"/>
                <a:gd name="T24" fmla="*/ 31 w 62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4">
                  <a:moveTo>
                    <a:pt x="31" y="0"/>
                  </a:moveTo>
                  <a:lnTo>
                    <a:pt x="48" y="5"/>
                  </a:lnTo>
                  <a:lnTo>
                    <a:pt x="59" y="16"/>
                  </a:lnTo>
                  <a:lnTo>
                    <a:pt x="62" y="33"/>
                  </a:lnTo>
                  <a:lnTo>
                    <a:pt x="59" y="47"/>
                  </a:lnTo>
                  <a:lnTo>
                    <a:pt x="48" y="58"/>
                  </a:lnTo>
                  <a:lnTo>
                    <a:pt x="31" y="64"/>
                  </a:lnTo>
                  <a:lnTo>
                    <a:pt x="15" y="58"/>
                  </a:lnTo>
                  <a:lnTo>
                    <a:pt x="4" y="47"/>
                  </a:lnTo>
                  <a:lnTo>
                    <a:pt x="0" y="33"/>
                  </a:lnTo>
                  <a:lnTo>
                    <a:pt x="4" y="16"/>
                  </a:lnTo>
                  <a:lnTo>
                    <a:pt x="15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8"/>
            <p:cNvSpPr>
              <a:spLocks noEditPoints="1"/>
            </p:cNvSpPr>
            <p:nvPr/>
          </p:nvSpPr>
          <p:spPr bwMode="auto">
            <a:xfrm>
              <a:off x="2241236" y="3343097"/>
              <a:ext cx="1504499" cy="2612770"/>
            </a:xfrm>
            <a:custGeom>
              <a:avLst/>
              <a:gdLst>
                <a:gd name="T0" fmla="*/ 111 w 172"/>
                <a:gd name="T1" fmla="*/ 182 h 299"/>
                <a:gd name="T2" fmla="*/ 111 w 172"/>
                <a:gd name="T3" fmla="*/ 238 h 299"/>
                <a:gd name="T4" fmla="*/ 117 w 172"/>
                <a:gd name="T5" fmla="*/ 235 h 299"/>
                <a:gd name="T6" fmla="*/ 122 w 172"/>
                <a:gd name="T7" fmla="*/ 229 h 299"/>
                <a:gd name="T8" fmla="*/ 126 w 172"/>
                <a:gd name="T9" fmla="*/ 224 h 299"/>
                <a:gd name="T10" fmla="*/ 128 w 172"/>
                <a:gd name="T11" fmla="*/ 216 h 299"/>
                <a:gd name="T12" fmla="*/ 128 w 172"/>
                <a:gd name="T13" fmla="*/ 209 h 299"/>
                <a:gd name="T14" fmla="*/ 126 w 172"/>
                <a:gd name="T15" fmla="*/ 202 h 299"/>
                <a:gd name="T16" fmla="*/ 124 w 172"/>
                <a:gd name="T17" fmla="*/ 194 h 299"/>
                <a:gd name="T18" fmla="*/ 119 w 172"/>
                <a:gd name="T19" fmla="*/ 189 h 299"/>
                <a:gd name="T20" fmla="*/ 111 w 172"/>
                <a:gd name="T21" fmla="*/ 182 h 299"/>
                <a:gd name="T22" fmla="*/ 75 w 172"/>
                <a:gd name="T23" fmla="*/ 68 h 299"/>
                <a:gd name="T24" fmla="*/ 69 w 172"/>
                <a:gd name="T25" fmla="*/ 70 h 299"/>
                <a:gd name="T26" fmla="*/ 64 w 172"/>
                <a:gd name="T27" fmla="*/ 73 h 299"/>
                <a:gd name="T28" fmla="*/ 58 w 172"/>
                <a:gd name="T29" fmla="*/ 79 h 299"/>
                <a:gd name="T30" fmla="*/ 55 w 172"/>
                <a:gd name="T31" fmla="*/ 84 h 299"/>
                <a:gd name="T32" fmla="*/ 53 w 172"/>
                <a:gd name="T33" fmla="*/ 92 h 299"/>
                <a:gd name="T34" fmla="*/ 51 w 172"/>
                <a:gd name="T35" fmla="*/ 99 h 299"/>
                <a:gd name="T36" fmla="*/ 53 w 172"/>
                <a:gd name="T37" fmla="*/ 105 h 299"/>
                <a:gd name="T38" fmla="*/ 57 w 172"/>
                <a:gd name="T39" fmla="*/ 110 h 299"/>
                <a:gd name="T40" fmla="*/ 64 w 172"/>
                <a:gd name="T41" fmla="*/ 117 h 299"/>
                <a:gd name="T42" fmla="*/ 75 w 172"/>
                <a:gd name="T43" fmla="*/ 123 h 299"/>
                <a:gd name="T44" fmla="*/ 75 w 172"/>
                <a:gd name="T45" fmla="*/ 68 h 299"/>
                <a:gd name="T46" fmla="*/ 75 w 172"/>
                <a:gd name="T47" fmla="*/ 0 h 299"/>
                <a:gd name="T48" fmla="*/ 111 w 172"/>
                <a:gd name="T49" fmla="*/ 0 h 299"/>
                <a:gd name="T50" fmla="*/ 111 w 172"/>
                <a:gd name="T51" fmla="*/ 31 h 299"/>
                <a:gd name="T52" fmla="*/ 141 w 172"/>
                <a:gd name="T53" fmla="*/ 37 h 299"/>
                <a:gd name="T54" fmla="*/ 166 w 172"/>
                <a:gd name="T55" fmla="*/ 50 h 299"/>
                <a:gd name="T56" fmla="*/ 150 w 172"/>
                <a:gd name="T57" fmla="*/ 83 h 299"/>
                <a:gd name="T58" fmla="*/ 132 w 172"/>
                <a:gd name="T59" fmla="*/ 72 h 299"/>
                <a:gd name="T60" fmla="*/ 111 w 172"/>
                <a:gd name="T61" fmla="*/ 66 h 299"/>
                <a:gd name="T62" fmla="*/ 111 w 172"/>
                <a:gd name="T63" fmla="*/ 138 h 299"/>
                <a:gd name="T64" fmla="*/ 137 w 172"/>
                <a:gd name="T65" fmla="*/ 150 h 299"/>
                <a:gd name="T66" fmla="*/ 157 w 172"/>
                <a:gd name="T67" fmla="*/ 167 h 299"/>
                <a:gd name="T68" fmla="*/ 168 w 172"/>
                <a:gd name="T69" fmla="*/ 185 h 299"/>
                <a:gd name="T70" fmla="*/ 172 w 172"/>
                <a:gd name="T71" fmla="*/ 207 h 299"/>
                <a:gd name="T72" fmla="*/ 168 w 172"/>
                <a:gd name="T73" fmla="*/ 227 h 299"/>
                <a:gd name="T74" fmla="*/ 161 w 172"/>
                <a:gd name="T75" fmla="*/ 246 h 299"/>
                <a:gd name="T76" fmla="*/ 146 w 172"/>
                <a:gd name="T77" fmla="*/ 262 h 299"/>
                <a:gd name="T78" fmla="*/ 130 w 172"/>
                <a:gd name="T79" fmla="*/ 271 h 299"/>
                <a:gd name="T80" fmla="*/ 111 w 172"/>
                <a:gd name="T81" fmla="*/ 279 h 299"/>
                <a:gd name="T82" fmla="*/ 111 w 172"/>
                <a:gd name="T83" fmla="*/ 299 h 299"/>
                <a:gd name="T84" fmla="*/ 75 w 172"/>
                <a:gd name="T85" fmla="*/ 299 h 299"/>
                <a:gd name="T86" fmla="*/ 75 w 172"/>
                <a:gd name="T87" fmla="*/ 282 h 299"/>
                <a:gd name="T88" fmla="*/ 38 w 172"/>
                <a:gd name="T89" fmla="*/ 277 h 299"/>
                <a:gd name="T90" fmla="*/ 0 w 172"/>
                <a:gd name="T91" fmla="*/ 259 h 299"/>
                <a:gd name="T92" fmla="*/ 16 w 172"/>
                <a:gd name="T93" fmla="*/ 224 h 299"/>
                <a:gd name="T94" fmla="*/ 46 w 172"/>
                <a:gd name="T95" fmla="*/ 238 h 299"/>
                <a:gd name="T96" fmla="*/ 75 w 172"/>
                <a:gd name="T97" fmla="*/ 244 h 299"/>
                <a:gd name="T98" fmla="*/ 75 w 172"/>
                <a:gd name="T99" fmla="*/ 167 h 299"/>
                <a:gd name="T100" fmla="*/ 47 w 172"/>
                <a:gd name="T101" fmla="*/ 154 h 299"/>
                <a:gd name="T102" fmla="*/ 25 w 172"/>
                <a:gd name="T103" fmla="*/ 139 h 299"/>
                <a:gd name="T104" fmla="*/ 14 w 172"/>
                <a:gd name="T105" fmla="*/ 123 h 299"/>
                <a:gd name="T106" fmla="*/ 9 w 172"/>
                <a:gd name="T107" fmla="*/ 101 h 299"/>
                <a:gd name="T108" fmla="*/ 13 w 172"/>
                <a:gd name="T109" fmla="*/ 83 h 299"/>
                <a:gd name="T110" fmla="*/ 20 w 172"/>
                <a:gd name="T111" fmla="*/ 66 h 299"/>
                <a:gd name="T112" fmla="*/ 33 w 172"/>
                <a:gd name="T113" fmla="*/ 51 h 299"/>
                <a:gd name="T114" fmla="*/ 53 w 172"/>
                <a:gd name="T115" fmla="*/ 39 h 299"/>
                <a:gd name="T116" fmla="*/ 75 w 172"/>
                <a:gd name="T117" fmla="*/ 31 h 299"/>
                <a:gd name="T118" fmla="*/ 75 w 172"/>
                <a:gd name="T119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299">
                  <a:moveTo>
                    <a:pt x="111" y="182"/>
                  </a:moveTo>
                  <a:lnTo>
                    <a:pt x="111" y="238"/>
                  </a:lnTo>
                  <a:lnTo>
                    <a:pt x="117" y="235"/>
                  </a:lnTo>
                  <a:lnTo>
                    <a:pt x="122" y="229"/>
                  </a:lnTo>
                  <a:lnTo>
                    <a:pt x="126" y="224"/>
                  </a:lnTo>
                  <a:lnTo>
                    <a:pt x="128" y="216"/>
                  </a:lnTo>
                  <a:lnTo>
                    <a:pt x="128" y="209"/>
                  </a:lnTo>
                  <a:lnTo>
                    <a:pt x="126" y="202"/>
                  </a:lnTo>
                  <a:lnTo>
                    <a:pt x="124" y="194"/>
                  </a:lnTo>
                  <a:lnTo>
                    <a:pt x="119" y="189"/>
                  </a:lnTo>
                  <a:lnTo>
                    <a:pt x="111" y="182"/>
                  </a:lnTo>
                  <a:close/>
                  <a:moveTo>
                    <a:pt x="75" y="68"/>
                  </a:moveTo>
                  <a:lnTo>
                    <a:pt x="69" y="70"/>
                  </a:lnTo>
                  <a:lnTo>
                    <a:pt x="64" y="73"/>
                  </a:lnTo>
                  <a:lnTo>
                    <a:pt x="58" y="79"/>
                  </a:lnTo>
                  <a:lnTo>
                    <a:pt x="55" y="84"/>
                  </a:lnTo>
                  <a:lnTo>
                    <a:pt x="53" y="92"/>
                  </a:lnTo>
                  <a:lnTo>
                    <a:pt x="51" y="99"/>
                  </a:lnTo>
                  <a:lnTo>
                    <a:pt x="53" y="105"/>
                  </a:lnTo>
                  <a:lnTo>
                    <a:pt x="57" y="110"/>
                  </a:lnTo>
                  <a:lnTo>
                    <a:pt x="64" y="117"/>
                  </a:lnTo>
                  <a:lnTo>
                    <a:pt x="75" y="123"/>
                  </a:lnTo>
                  <a:lnTo>
                    <a:pt x="75" y="68"/>
                  </a:lnTo>
                  <a:close/>
                  <a:moveTo>
                    <a:pt x="75" y="0"/>
                  </a:moveTo>
                  <a:lnTo>
                    <a:pt x="111" y="0"/>
                  </a:lnTo>
                  <a:lnTo>
                    <a:pt x="111" y="31"/>
                  </a:lnTo>
                  <a:lnTo>
                    <a:pt x="141" y="37"/>
                  </a:lnTo>
                  <a:lnTo>
                    <a:pt x="166" y="50"/>
                  </a:lnTo>
                  <a:lnTo>
                    <a:pt x="150" y="83"/>
                  </a:lnTo>
                  <a:lnTo>
                    <a:pt x="132" y="72"/>
                  </a:lnTo>
                  <a:lnTo>
                    <a:pt x="111" y="66"/>
                  </a:lnTo>
                  <a:lnTo>
                    <a:pt x="111" y="138"/>
                  </a:lnTo>
                  <a:lnTo>
                    <a:pt x="137" y="150"/>
                  </a:lnTo>
                  <a:lnTo>
                    <a:pt x="157" y="167"/>
                  </a:lnTo>
                  <a:lnTo>
                    <a:pt x="168" y="185"/>
                  </a:lnTo>
                  <a:lnTo>
                    <a:pt x="172" y="207"/>
                  </a:lnTo>
                  <a:lnTo>
                    <a:pt x="168" y="227"/>
                  </a:lnTo>
                  <a:lnTo>
                    <a:pt x="161" y="246"/>
                  </a:lnTo>
                  <a:lnTo>
                    <a:pt x="146" y="262"/>
                  </a:lnTo>
                  <a:lnTo>
                    <a:pt x="130" y="271"/>
                  </a:lnTo>
                  <a:lnTo>
                    <a:pt x="111" y="279"/>
                  </a:lnTo>
                  <a:lnTo>
                    <a:pt x="111" y="299"/>
                  </a:lnTo>
                  <a:lnTo>
                    <a:pt x="75" y="299"/>
                  </a:lnTo>
                  <a:lnTo>
                    <a:pt x="75" y="282"/>
                  </a:lnTo>
                  <a:lnTo>
                    <a:pt x="38" y="277"/>
                  </a:lnTo>
                  <a:lnTo>
                    <a:pt x="0" y="259"/>
                  </a:lnTo>
                  <a:lnTo>
                    <a:pt x="16" y="224"/>
                  </a:lnTo>
                  <a:lnTo>
                    <a:pt x="46" y="238"/>
                  </a:lnTo>
                  <a:lnTo>
                    <a:pt x="75" y="244"/>
                  </a:lnTo>
                  <a:lnTo>
                    <a:pt x="75" y="167"/>
                  </a:lnTo>
                  <a:lnTo>
                    <a:pt x="47" y="154"/>
                  </a:lnTo>
                  <a:lnTo>
                    <a:pt x="25" y="139"/>
                  </a:lnTo>
                  <a:lnTo>
                    <a:pt x="14" y="123"/>
                  </a:lnTo>
                  <a:lnTo>
                    <a:pt x="9" y="101"/>
                  </a:lnTo>
                  <a:lnTo>
                    <a:pt x="13" y="83"/>
                  </a:lnTo>
                  <a:lnTo>
                    <a:pt x="20" y="66"/>
                  </a:lnTo>
                  <a:lnTo>
                    <a:pt x="33" y="51"/>
                  </a:lnTo>
                  <a:lnTo>
                    <a:pt x="53" y="39"/>
                  </a:lnTo>
                  <a:lnTo>
                    <a:pt x="75" y="31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28961" y="5156910"/>
            <a:ext cx="196399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altLang="ko-KR" sz="6600" dirty="0">
                <a:solidFill>
                  <a:srgbClr val="0087D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30%</a:t>
            </a:r>
            <a:endParaRPr lang="ko-KR" altLang="en-US" sz="6600" dirty="0">
              <a:solidFill>
                <a:srgbClr val="0087D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95554" y="5170690"/>
            <a:ext cx="1963999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  <a:sp3d extrusionH="57150">
              <a:bevelT w="82550" h="38100" prst="coolSlant"/>
            </a:sp3d>
          </a:bodyPr>
          <a:lstStyle/>
          <a:p>
            <a:r>
              <a:rPr lang="en-US" altLang="ko-KR" sz="6600" dirty="0">
                <a:solidFill>
                  <a:srgbClr val="0BAD9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70%</a:t>
            </a:r>
            <a:endParaRPr lang="ko-KR" altLang="en-US" sz="6600" dirty="0">
              <a:solidFill>
                <a:srgbClr val="0BAD9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KBIZ한마음고딕 H" panose="02020503020101020101" pitchFamily="18" charset="-127"/>
              <a:ea typeface="KBIZ한마음고딕 H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56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35" grpId="0"/>
      <p:bldP spid="36" grpId="0"/>
      <p:bldP spid="37" grpId="0"/>
      <p:bldP spid="38" grpId="0"/>
      <p:bldP spid="24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9460447" y="4801393"/>
            <a:ext cx="2459833" cy="1439158"/>
            <a:chOff x="9460447" y="4479681"/>
            <a:chExt cx="2459833" cy="1584000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9460447" y="4479681"/>
              <a:ext cx="2459833" cy="1584000"/>
            </a:xfrm>
            <a:prstGeom prst="roundRect">
              <a:avLst>
                <a:gd name="adj" fmla="val 4397"/>
              </a:avLst>
            </a:prstGeom>
            <a:solidFill>
              <a:schemeClr val="bg1">
                <a:lumMod val="75000"/>
                <a:lumOff val="25000"/>
                <a:alpha val="70000"/>
              </a:schemeClr>
            </a:solidFill>
            <a:ln w="38100">
              <a:solidFill>
                <a:schemeClr val="tx1">
                  <a:lumMod val="8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9460447" y="4996878"/>
              <a:ext cx="245983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세금을 매기고 거두어들이는 일에 관한 사무</a:t>
              </a:r>
              <a:r>
                <a:rPr lang="en-US" altLang="ko-KR" sz="1600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. </a:t>
              </a:r>
              <a:endParaRPr lang="ko-KR" altLang="en-US" sz="1600" dirty="0">
                <a:solidFill>
                  <a:prstClr val="white"/>
                </a:solidFill>
                <a:latin typeface="KBIZ한마음고딕 M" pitchFamily="18" charset="-127"/>
                <a:ea typeface="KBIZ한마음고딕 M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9904473" y="3169837"/>
            <a:ext cx="1573946" cy="1872080"/>
            <a:chOff x="3748331" y="923075"/>
            <a:chExt cx="1573946" cy="1872080"/>
          </a:xfrm>
        </p:grpSpPr>
        <p:sp>
          <p:nvSpPr>
            <p:cNvPr id="61" name="육각형 60"/>
            <p:cNvSpPr/>
            <p:nvPr/>
          </p:nvSpPr>
          <p:spPr>
            <a:xfrm rot="16200000">
              <a:off x="3599264" y="1072142"/>
              <a:ext cx="1872079" cy="1573946"/>
            </a:xfrm>
            <a:prstGeom prst="hexagon">
              <a:avLst>
                <a:gd name="adj" fmla="val 29235"/>
                <a:gd name="vf" fmla="val 115470"/>
              </a:avLst>
            </a:prstGeom>
            <a:solidFill>
              <a:srgbClr val="91CCF1">
                <a:alpha val="94000"/>
              </a:srgbClr>
            </a:solidFill>
            <a:ln w="60325" cap="rnd">
              <a:solidFill>
                <a:schemeClr val="tx1">
                  <a:lumMod val="95000"/>
                </a:schemeClr>
              </a:solidFill>
              <a:round/>
            </a:ln>
            <a:effectLst>
              <a:innerShdw blurRad="254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이등변 삼각형 56"/>
            <p:cNvSpPr/>
            <p:nvPr/>
          </p:nvSpPr>
          <p:spPr>
            <a:xfrm rot="16200000">
              <a:off x="4450471" y="1462109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58" name="직선 연결선 57"/>
            <p:cNvCxnSpPr>
              <a:stCxn id="61" idx="5"/>
              <a:endCxn id="61" idx="2"/>
            </p:cNvCxnSpPr>
            <p:nvPr/>
          </p:nvCxnSpPr>
          <p:spPr>
            <a:xfrm>
              <a:off x="3748331" y="1383219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>
              <a:stCxn id="61" idx="1"/>
              <a:endCxn id="61" idx="4"/>
            </p:cNvCxnSpPr>
            <p:nvPr/>
          </p:nvCxnSpPr>
          <p:spPr>
            <a:xfrm flipH="1">
              <a:off x="3748331" y="1383218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>
              <a:off x="4534222" y="923075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직사각형 61"/>
            <p:cNvSpPr/>
            <p:nvPr/>
          </p:nvSpPr>
          <p:spPr>
            <a:xfrm>
              <a:off x="4149365" y="1488778"/>
              <a:ext cx="77187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rPr>
                <a:t>세무</a:t>
              </a:r>
              <a:endPara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endParaRPr>
            </a:p>
            <a:p>
              <a:pPr algn="ctr"/>
              <a:r>
                <a:rPr lang="en-US" altLang="ko-KR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(Tax)</a:t>
              </a:r>
              <a:endParaRPr lang="ko-KR" altLang="en-US" dirty="0">
                <a:solidFill>
                  <a:prstClr val="white"/>
                </a:solidFill>
                <a:latin typeface="KBIZ한마음고딕 M" pitchFamily="18" charset="-127"/>
                <a:ea typeface="KBIZ한마음고딕 M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275386" y="4818978"/>
            <a:ext cx="2373923" cy="1439158"/>
            <a:chOff x="5275386" y="4497266"/>
            <a:chExt cx="2373923" cy="158400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5275386" y="4497266"/>
              <a:ext cx="2373923" cy="1584000"/>
            </a:xfrm>
            <a:prstGeom prst="roundRect">
              <a:avLst>
                <a:gd name="adj" fmla="val 4397"/>
              </a:avLst>
            </a:prstGeom>
            <a:solidFill>
              <a:schemeClr val="bg1">
                <a:lumMod val="75000"/>
                <a:lumOff val="25000"/>
                <a:alpha val="70000"/>
              </a:schemeClr>
            </a:solidFill>
            <a:ln w="38100">
              <a:solidFill>
                <a:schemeClr val="tx1">
                  <a:lumMod val="8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275386" y="4750657"/>
              <a:ext cx="237392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사회적 승인을 얻은 </a:t>
              </a:r>
              <a:endParaRPr lang="en-US" altLang="ko-KR" sz="1600" dirty="0">
                <a:solidFill>
                  <a:prstClr val="white"/>
                </a:solidFill>
                <a:latin typeface="KBIZ한마음고딕 M" pitchFamily="18" charset="-127"/>
                <a:ea typeface="KBIZ한마음고딕 M" pitchFamily="18" charset="-127"/>
              </a:endParaRPr>
            </a:p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제도에 </a:t>
              </a:r>
              <a:r>
                <a:rPr lang="ko-KR" altLang="en-US" sz="1600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의하여 경제주체의 경제활동 내용을 </a:t>
              </a:r>
              <a:r>
                <a:rPr lang="ko-KR" altLang="en-US" sz="1600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나타내는 </a:t>
              </a:r>
              <a:r>
                <a:rPr lang="ko-KR" altLang="en-US" sz="1600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rPr>
                <a:t>방법의 하나</a:t>
              </a:r>
              <a:endParaRPr lang="ko-KR" altLang="en-US" sz="1600" dirty="0">
                <a:solidFill>
                  <a:prstClr val="white"/>
                </a:solidFill>
                <a:latin typeface="KBIZ한마음고딕 M" pitchFamily="18" charset="-127"/>
                <a:ea typeface="KBIZ한마음고딕 M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5676142" y="3202153"/>
            <a:ext cx="1573946" cy="1872080"/>
            <a:chOff x="7803112" y="1068004"/>
            <a:chExt cx="1573946" cy="1872080"/>
          </a:xfrm>
        </p:grpSpPr>
        <p:grpSp>
          <p:nvGrpSpPr>
            <p:cNvPr id="47" name="그룹 37"/>
            <p:cNvGrpSpPr/>
            <p:nvPr/>
          </p:nvGrpSpPr>
          <p:grpSpPr>
            <a:xfrm>
              <a:off x="7803112" y="1068004"/>
              <a:ext cx="1573946" cy="1872079"/>
              <a:chOff x="5814306" y="4281594"/>
              <a:chExt cx="1573946" cy="1872079"/>
            </a:xfrm>
          </p:grpSpPr>
          <p:sp>
            <p:nvSpPr>
              <p:cNvPr id="52" name="육각형 51"/>
              <p:cNvSpPr/>
              <p:nvPr/>
            </p:nvSpPr>
            <p:spPr>
              <a:xfrm rot="16200000">
                <a:off x="5665239" y="4430661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0BAD9E"/>
              </a:solidFill>
              <a:ln w="603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5843283" y="4847297"/>
                <a:ext cx="151599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회계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  <a:p>
                <a:pPr algn="ctr"/>
                <a:r>
                  <a:rPr lang="en-US" altLang="ko-KR" dirty="0">
                    <a:solidFill>
                      <a:prstClr val="white"/>
                    </a:solidFill>
                    <a:latin typeface="KBIZ한마음고딕 M" pitchFamily="18" charset="-127"/>
                    <a:ea typeface="KBIZ한마음고딕 M" pitchFamily="18" charset="-127"/>
                  </a:rPr>
                  <a:t>(</a:t>
                </a:r>
                <a:r>
                  <a:rPr lang="en-US" altLang="ko-KR" dirty="0" err="1">
                    <a:solidFill>
                      <a:prstClr val="white"/>
                    </a:solidFill>
                    <a:latin typeface="KBIZ한마음고딕 M" pitchFamily="18" charset="-127"/>
                    <a:ea typeface="KBIZ한마음고딕 M" pitchFamily="18" charset="-127"/>
                  </a:rPr>
                  <a:t>Accountig</a:t>
                </a:r>
                <a:r>
                  <a:rPr lang="en-US" altLang="ko-KR" dirty="0">
                    <a:solidFill>
                      <a:prstClr val="white"/>
                    </a:solidFill>
                    <a:latin typeface="KBIZ한마음고딕 M" pitchFamily="18" charset="-127"/>
                    <a:ea typeface="KBIZ한마음고딕 M" pitchFamily="18" charset="-127"/>
                  </a:rPr>
                  <a:t>)</a:t>
                </a:r>
                <a:endParaRPr lang="ko-KR" altLang="en-US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endParaRPr>
              </a:p>
            </p:txBody>
          </p:sp>
        </p:grpSp>
        <p:sp>
          <p:nvSpPr>
            <p:cNvPr id="48" name="이등변 삼각형 47"/>
            <p:cNvSpPr/>
            <p:nvPr/>
          </p:nvSpPr>
          <p:spPr>
            <a:xfrm rot="16200000">
              <a:off x="8505252" y="1607038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49" name="직선 연결선 48"/>
            <p:cNvCxnSpPr>
              <a:stCxn id="52" idx="5"/>
              <a:endCxn id="52" idx="2"/>
            </p:cNvCxnSpPr>
            <p:nvPr/>
          </p:nvCxnSpPr>
          <p:spPr>
            <a:xfrm>
              <a:off x="7803112" y="1528148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>
              <a:stCxn id="52" idx="1"/>
              <a:endCxn id="52" idx="4"/>
            </p:cNvCxnSpPr>
            <p:nvPr/>
          </p:nvCxnSpPr>
          <p:spPr>
            <a:xfrm flipH="1">
              <a:off x="7803112" y="1528147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8589003" y="1068004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직사각형 6"/>
          <p:cNvSpPr/>
          <p:nvPr/>
        </p:nvSpPr>
        <p:spPr>
          <a:xfrm>
            <a:off x="6518316" y="619177"/>
            <a:ext cx="5673684" cy="373023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6345" y="63384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</a:t>
            </a:r>
            <a:r>
              <a:rPr lang="en-US" altLang="ko-KR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) 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내용</a:t>
            </a:r>
            <a:endParaRPr lang="ko-KR" altLang="en-US" sz="1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72158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r>
              <a:rPr lang="ko-KR" altLang="en-US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회계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세무학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도시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육각형</a:t>
            </a: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/>
          <p:cNvGrpSpPr/>
          <p:nvPr/>
        </p:nvGrpSpPr>
        <p:grpSpPr>
          <a:xfrm>
            <a:off x="7403123" y="2712428"/>
            <a:ext cx="2373924" cy="1224000"/>
            <a:chOff x="7403123" y="2712428"/>
            <a:chExt cx="2373924" cy="1224000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7403124" y="2712428"/>
              <a:ext cx="2373923" cy="1224000"/>
            </a:xfrm>
            <a:prstGeom prst="roundRect">
              <a:avLst>
                <a:gd name="adj" fmla="val 4397"/>
              </a:avLst>
            </a:prstGeom>
            <a:solidFill>
              <a:schemeClr val="bg1">
                <a:lumMod val="75000"/>
                <a:lumOff val="25000"/>
                <a:alpha val="70000"/>
              </a:schemeClr>
            </a:solidFill>
            <a:ln w="38100">
              <a:solidFill>
                <a:schemeClr val="tx1">
                  <a:lumMod val="85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7403123" y="2974611"/>
              <a:ext cx="23739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이자를 </a:t>
              </a:r>
              <a:r>
                <a:rPr lang="ko-KR" altLang="en-US" sz="1600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받고 자금을 </a:t>
              </a:r>
              <a:endParaRPr lang="en-US" altLang="ko-KR" sz="16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algn="ctr"/>
              <a:r>
                <a:rPr lang="ko-KR" altLang="en-US" sz="1600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융통하여 </a:t>
              </a:r>
              <a:r>
                <a:rPr lang="ko-KR" altLang="en-US" sz="1600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주는 것을 </a:t>
              </a:r>
              <a:r>
                <a:rPr lang="ko-KR" altLang="en-US" sz="1600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말한다</a:t>
              </a:r>
              <a:r>
                <a:rPr lang="en-US" altLang="ko-KR" sz="1600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16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7803112" y="1068004"/>
            <a:ext cx="1573946" cy="1872080"/>
            <a:chOff x="7803112" y="1068004"/>
            <a:chExt cx="1573946" cy="1872080"/>
          </a:xfrm>
        </p:grpSpPr>
        <p:grpSp>
          <p:nvGrpSpPr>
            <p:cNvPr id="42" name="그룹 37"/>
            <p:cNvGrpSpPr/>
            <p:nvPr/>
          </p:nvGrpSpPr>
          <p:grpSpPr>
            <a:xfrm>
              <a:off x="7803112" y="1068004"/>
              <a:ext cx="1573946" cy="1872079"/>
              <a:chOff x="5814306" y="4281594"/>
              <a:chExt cx="1573946" cy="1872079"/>
            </a:xfrm>
          </p:grpSpPr>
          <p:sp>
            <p:nvSpPr>
              <p:cNvPr id="44" name="육각형 43"/>
              <p:cNvSpPr/>
              <p:nvPr/>
            </p:nvSpPr>
            <p:spPr>
              <a:xfrm rot="16200000">
                <a:off x="5665239" y="4430661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0087DA"/>
              </a:solidFill>
              <a:ln w="603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5984284" y="4847297"/>
                <a:ext cx="123399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금융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  <a:p>
                <a:pPr algn="ctr"/>
                <a:r>
                  <a:rPr lang="en-US" altLang="ko-KR" dirty="0">
                    <a:solidFill>
                      <a:prstClr val="white"/>
                    </a:solidFill>
                    <a:latin typeface="KBIZ한마음고딕 M" pitchFamily="18" charset="-127"/>
                    <a:ea typeface="KBIZ한마음고딕 M" pitchFamily="18" charset="-127"/>
                  </a:rPr>
                  <a:t>(Finance)</a:t>
                </a:r>
                <a:endParaRPr lang="ko-KR" altLang="en-US" dirty="0">
                  <a:solidFill>
                    <a:prstClr val="white"/>
                  </a:solidFill>
                  <a:latin typeface="KBIZ한마음고딕 M" pitchFamily="18" charset="-127"/>
                  <a:ea typeface="KBIZ한마음고딕 M" pitchFamily="18" charset="-127"/>
                </a:endParaRPr>
              </a:p>
            </p:txBody>
          </p:sp>
        </p:grpSp>
        <p:sp>
          <p:nvSpPr>
            <p:cNvPr id="23" name="이등변 삼각형 22"/>
            <p:cNvSpPr/>
            <p:nvPr/>
          </p:nvSpPr>
          <p:spPr>
            <a:xfrm rot="16200000">
              <a:off x="8505252" y="1607038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3" name="직선 연결선 2"/>
            <p:cNvCxnSpPr>
              <a:stCxn id="44" idx="5"/>
              <a:endCxn id="44" idx="2"/>
            </p:cNvCxnSpPr>
            <p:nvPr/>
          </p:nvCxnSpPr>
          <p:spPr>
            <a:xfrm>
              <a:off x="7803112" y="1528148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>
              <a:stCxn id="44" idx="1"/>
              <a:endCxn id="44" idx="4"/>
            </p:cNvCxnSpPr>
            <p:nvPr/>
          </p:nvCxnSpPr>
          <p:spPr>
            <a:xfrm flipH="1">
              <a:off x="7803112" y="1528147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stCxn id="44" idx="0"/>
              <a:endCxn id="44" idx="3"/>
            </p:cNvCxnSpPr>
            <p:nvPr/>
          </p:nvCxnSpPr>
          <p:spPr>
            <a:xfrm>
              <a:off x="8590085" y="1068004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6570048" y="129333"/>
            <a:ext cx="659094" cy="5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518316" y="619177"/>
            <a:ext cx="5673684" cy="373023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6345" y="63384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</a:t>
            </a:r>
            <a:r>
              <a:rPr lang="en-US" altLang="ko-KR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) 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내용</a:t>
            </a:r>
            <a:endParaRPr lang="ko-KR" altLang="en-US" sz="1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72158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r>
              <a:rPr lang="ko-KR" altLang="en-US" sz="2400" dirty="0" smtClean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회계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 err="1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세무학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도시</a:t>
            </a:r>
            <a:r>
              <a:rPr lang="en-US" altLang="ko-KR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육각형</a:t>
            </a:r>
          </a:p>
        </p:txBody>
      </p:sp>
      <p:cxnSp>
        <p:nvCxnSpPr>
          <p:cNvPr id="5" name="직선 연결선 4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6570048" y="129333"/>
            <a:ext cx="659094" cy="51707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9357060" y="1861850"/>
            <a:ext cx="828000" cy="958468"/>
          </a:xfrm>
          <a:prstGeom prst="rect">
            <a:avLst/>
          </a:prstGeom>
          <a:solidFill>
            <a:srgbClr val="008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01</a:t>
            </a:r>
            <a:endParaRPr lang="ko-KR" altLang="en-US" sz="28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23859" y="3435763"/>
            <a:ext cx="828000" cy="958468"/>
          </a:xfrm>
          <a:prstGeom prst="rect">
            <a:avLst/>
          </a:prstGeom>
          <a:solidFill>
            <a:srgbClr val="694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02</a:t>
            </a:r>
            <a:endParaRPr lang="ko-KR" altLang="en-US" sz="28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9357060" y="4972213"/>
            <a:ext cx="828000" cy="958468"/>
          </a:xfrm>
          <a:prstGeom prst="rect">
            <a:avLst/>
          </a:prstGeom>
          <a:solidFill>
            <a:srgbClr val="0BAD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03</a:t>
            </a:r>
            <a:endParaRPr lang="ko-KR" altLang="en-US" sz="28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757308" y="4512071"/>
            <a:ext cx="1573946" cy="1872080"/>
            <a:chOff x="7803112" y="1068004"/>
            <a:chExt cx="1573946" cy="1872080"/>
          </a:xfrm>
        </p:grpSpPr>
        <p:grpSp>
          <p:nvGrpSpPr>
            <p:cNvPr id="11" name="그룹 37"/>
            <p:cNvGrpSpPr/>
            <p:nvPr/>
          </p:nvGrpSpPr>
          <p:grpSpPr>
            <a:xfrm>
              <a:off x="7803112" y="1068004"/>
              <a:ext cx="1573946" cy="1872079"/>
              <a:chOff x="5814306" y="4281594"/>
              <a:chExt cx="1573946" cy="1872079"/>
            </a:xfrm>
          </p:grpSpPr>
          <p:sp>
            <p:nvSpPr>
              <p:cNvPr id="16" name="육각형 15"/>
              <p:cNvSpPr/>
              <p:nvPr/>
            </p:nvSpPr>
            <p:spPr>
              <a:xfrm rot="16200000">
                <a:off x="5665239" y="4430661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0BAD9E"/>
              </a:solidFill>
              <a:ln w="603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5889802" y="4847297"/>
                <a:ext cx="142295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텍스트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  <a:p>
                <a:pPr algn="ctr"/>
                <a:r>
                  <a:rPr lang="en-US" altLang="ko-KR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or </a:t>
                </a:r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아이콘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12" name="이등변 삼각형 11"/>
            <p:cNvSpPr/>
            <p:nvPr/>
          </p:nvSpPr>
          <p:spPr>
            <a:xfrm rot="16200000">
              <a:off x="8505252" y="1607038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13" name="직선 연결선 12"/>
            <p:cNvCxnSpPr>
              <a:stCxn id="16" idx="5"/>
              <a:endCxn id="16" idx="2"/>
            </p:cNvCxnSpPr>
            <p:nvPr/>
          </p:nvCxnSpPr>
          <p:spPr>
            <a:xfrm>
              <a:off x="7803112" y="1528148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>
              <a:stCxn id="16" idx="1"/>
              <a:endCxn id="16" idx="4"/>
            </p:cNvCxnSpPr>
            <p:nvPr/>
          </p:nvCxnSpPr>
          <p:spPr>
            <a:xfrm flipH="1">
              <a:off x="7803112" y="1528147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8589003" y="1068004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/>
          <p:cNvGrpSpPr/>
          <p:nvPr/>
        </p:nvGrpSpPr>
        <p:grpSpPr>
          <a:xfrm>
            <a:off x="7757308" y="1403042"/>
            <a:ext cx="1573946" cy="1872080"/>
            <a:chOff x="7803112" y="1068004"/>
            <a:chExt cx="1573946" cy="1872080"/>
          </a:xfrm>
        </p:grpSpPr>
        <p:grpSp>
          <p:nvGrpSpPr>
            <p:cNvPr id="19" name="그룹 37"/>
            <p:cNvGrpSpPr/>
            <p:nvPr/>
          </p:nvGrpSpPr>
          <p:grpSpPr>
            <a:xfrm>
              <a:off x="7803112" y="1068004"/>
              <a:ext cx="1573946" cy="1872079"/>
              <a:chOff x="5814306" y="4281594"/>
              <a:chExt cx="1573946" cy="1872079"/>
            </a:xfrm>
          </p:grpSpPr>
          <p:sp>
            <p:nvSpPr>
              <p:cNvPr id="24" name="육각형 23"/>
              <p:cNvSpPr/>
              <p:nvPr/>
            </p:nvSpPr>
            <p:spPr>
              <a:xfrm rot="16200000">
                <a:off x="5665239" y="4430661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0087DA"/>
              </a:solidFill>
              <a:ln w="603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5889800" y="4847297"/>
                <a:ext cx="142295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텍스트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  <a:p>
                <a:pPr algn="ctr"/>
                <a:r>
                  <a:rPr lang="en-US" altLang="ko-KR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o</a:t>
                </a:r>
                <a:r>
                  <a:rPr lang="en-US" altLang="ko-KR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r </a:t>
                </a:r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아이콘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20" name="이등변 삼각형 19"/>
            <p:cNvSpPr/>
            <p:nvPr/>
          </p:nvSpPr>
          <p:spPr>
            <a:xfrm rot="16200000">
              <a:off x="8505252" y="1607038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21" name="직선 연결선 20"/>
            <p:cNvCxnSpPr>
              <a:stCxn id="24" idx="5"/>
              <a:endCxn id="24" idx="2"/>
            </p:cNvCxnSpPr>
            <p:nvPr/>
          </p:nvCxnSpPr>
          <p:spPr>
            <a:xfrm>
              <a:off x="7803112" y="1528148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>
              <a:stCxn id="24" idx="1"/>
              <a:endCxn id="24" idx="4"/>
            </p:cNvCxnSpPr>
            <p:nvPr/>
          </p:nvCxnSpPr>
          <p:spPr>
            <a:xfrm flipH="1">
              <a:off x="7803112" y="1528147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8589003" y="1068004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/>
          <p:cNvGrpSpPr/>
          <p:nvPr/>
        </p:nvGrpSpPr>
        <p:grpSpPr>
          <a:xfrm>
            <a:off x="6940584" y="2975621"/>
            <a:ext cx="1573946" cy="1872080"/>
            <a:chOff x="7803112" y="1068004"/>
            <a:chExt cx="1573946" cy="1872080"/>
          </a:xfrm>
        </p:grpSpPr>
        <p:grpSp>
          <p:nvGrpSpPr>
            <p:cNvPr id="27" name="그룹 37"/>
            <p:cNvGrpSpPr/>
            <p:nvPr/>
          </p:nvGrpSpPr>
          <p:grpSpPr>
            <a:xfrm>
              <a:off x="7803112" y="1068004"/>
              <a:ext cx="1573946" cy="1872079"/>
              <a:chOff x="5814306" y="4281594"/>
              <a:chExt cx="1573946" cy="1872079"/>
            </a:xfrm>
          </p:grpSpPr>
          <p:sp>
            <p:nvSpPr>
              <p:cNvPr id="32" name="육각형 31"/>
              <p:cNvSpPr/>
              <p:nvPr/>
            </p:nvSpPr>
            <p:spPr>
              <a:xfrm rot="16200000">
                <a:off x="5665239" y="4430661"/>
                <a:ext cx="1872079" cy="1573946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rgbClr val="6944B2"/>
              </a:solidFill>
              <a:ln w="60325" cap="rnd">
                <a:solidFill>
                  <a:schemeClr val="tx1">
                    <a:lumMod val="95000"/>
                  </a:schemeClr>
                </a:solidFill>
                <a:round/>
              </a:ln>
              <a:effectLst>
                <a:innerShdw blurRad="254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5889802" y="4847297"/>
                <a:ext cx="142295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텍스트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  <a:p>
                <a:pPr algn="ctr"/>
                <a:r>
                  <a:rPr lang="en-US" altLang="ko-KR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or </a:t>
                </a:r>
                <a:r>
                  <a:rPr lang="ko-KR" altLang="en-US" sz="2400" dirty="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</a:rPr>
                  <a:t>아이콘</a:t>
                </a:r>
                <a:endParaRPr lang="en-US" altLang="ko-KR" sz="2400" dirty="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</a:endParaRPr>
              </a:p>
            </p:txBody>
          </p:sp>
        </p:grpSp>
        <p:sp>
          <p:nvSpPr>
            <p:cNvPr id="28" name="이등변 삼각형 27"/>
            <p:cNvSpPr/>
            <p:nvPr/>
          </p:nvSpPr>
          <p:spPr>
            <a:xfrm rot="16200000">
              <a:off x="8505252" y="1607038"/>
              <a:ext cx="900000" cy="792000"/>
            </a:xfrm>
            <a:prstGeom prst="triangl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cxnSp>
          <p:nvCxnSpPr>
            <p:cNvPr id="29" name="직선 연결선 28"/>
            <p:cNvCxnSpPr>
              <a:stCxn id="32" idx="5"/>
              <a:endCxn id="32" idx="2"/>
            </p:cNvCxnSpPr>
            <p:nvPr/>
          </p:nvCxnSpPr>
          <p:spPr>
            <a:xfrm>
              <a:off x="7803112" y="1528148"/>
              <a:ext cx="1573946" cy="951792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>
              <a:stCxn id="32" idx="1"/>
              <a:endCxn id="32" idx="4"/>
            </p:cNvCxnSpPr>
            <p:nvPr/>
          </p:nvCxnSpPr>
          <p:spPr>
            <a:xfrm flipH="1">
              <a:off x="7803112" y="1528147"/>
              <a:ext cx="1573946" cy="951794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>
              <a:off x="8589003" y="1068004"/>
              <a:ext cx="0" cy="1872080"/>
            </a:xfrm>
            <a:prstGeom prst="line">
              <a:avLst/>
            </a:prstGeom>
            <a:ln w="25400">
              <a:solidFill>
                <a:schemeClr val="tx1">
                  <a:alpha val="2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882954" y="438755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텍스트를 입력하세요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29091" y="2821651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텍스트를 입력하세요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29091" y="5930681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텍스트를 입력하세요</a:t>
            </a:r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72158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1. </a:t>
            </a:r>
            <a:r>
              <a:rPr lang="ko-KR" altLang="en-US" sz="2400" dirty="0" smtClean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금융</a:t>
            </a:r>
            <a:r>
              <a:rPr lang="en-US" altLang="ko-KR" sz="2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회계</a:t>
            </a:r>
            <a:r>
              <a:rPr lang="en-US" altLang="ko-KR" sz="2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 err="1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세무학</a:t>
            </a:r>
            <a:r>
              <a:rPr lang="en-US" altLang="ko-KR" sz="2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_</a:t>
            </a:r>
            <a:r>
              <a:rPr lang="ko-KR" altLang="en-US" sz="2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도시</a:t>
            </a:r>
            <a:r>
              <a:rPr lang="en-US" altLang="ko-KR" sz="2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,</a:t>
            </a:r>
            <a:r>
              <a:rPr lang="ko-KR" altLang="en-US" sz="2400" dirty="0">
                <a:latin typeface="KBIZ한마음고딕 H" panose="02020503020101020101" pitchFamily="18" charset="-127"/>
                <a:ea typeface="KBIZ한마음고딕 H" panose="02020503020101020101" pitchFamily="18" charset="-127"/>
              </a:rPr>
              <a:t>육각형</a:t>
            </a:r>
          </a:p>
        </p:txBody>
      </p:sp>
      <p:cxnSp>
        <p:nvCxnSpPr>
          <p:cNvPr id="3" name="직선 연결선 2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b="21547"/>
          <a:stretch/>
        </p:blipFill>
        <p:spPr>
          <a:xfrm>
            <a:off x="6570048" y="129333"/>
            <a:ext cx="659094" cy="517079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5527431" y="1218228"/>
            <a:ext cx="6124302" cy="4806053"/>
            <a:chOff x="5527431" y="1218228"/>
            <a:chExt cx="6124302" cy="4806053"/>
          </a:xfrm>
        </p:grpSpPr>
        <p:sp>
          <p:nvSpPr>
            <p:cNvPr id="6" name="직사각형 5"/>
            <p:cNvSpPr/>
            <p:nvPr/>
          </p:nvSpPr>
          <p:spPr>
            <a:xfrm>
              <a:off x="5611515" y="1218228"/>
              <a:ext cx="6040218" cy="4806053"/>
            </a:xfrm>
            <a:prstGeom prst="rect">
              <a:avLst/>
            </a:prstGeom>
            <a:solidFill>
              <a:srgbClr val="6944B2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7" name="한쪽 모서리는 잘리고 다른 쪽 모서리는 둥근 사각형 6"/>
            <p:cNvSpPr/>
            <p:nvPr/>
          </p:nvSpPr>
          <p:spPr>
            <a:xfrm>
              <a:off x="5527431" y="1325445"/>
              <a:ext cx="1902454" cy="432000"/>
            </a:xfrm>
            <a:prstGeom prst="snipRoundRect">
              <a:avLst>
                <a:gd name="adj1" fmla="val 16667"/>
                <a:gd name="adj2" fmla="val 50000"/>
              </a:avLst>
            </a:prstGeom>
            <a:solidFill>
              <a:srgbClr val="6944B2"/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ko-KR" altLang="en-US" sz="2000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학습</a:t>
              </a:r>
              <a:r>
                <a:rPr lang="en-US" altLang="ko-KR" sz="20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 </a:t>
              </a:r>
              <a:r>
                <a:rPr lang="ko-KR" altLang="en-US" sz="20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정리</a:t>
              </a:r>
              <a:endParaRPr lang="ko-KR" altLang="en-US" sz="20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88717" y="1872350"/>
            <a:ext cx="365997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</a:t>
            </a:r>
            <a:r>
              <a:rPr lang="ko-KR" altLang="en-US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정리를 </a:t>
            </a: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</a:t>
            </a:r>
            <a:r>
              <a:rPr lang="ko-KR" altLang="en-US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정리를 </a:t>
            </a: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</a:t>
            </a:r>
            <a:r>
              <a:rPr lang="ko-KR" altLang="en-US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정리를 </a:t>
            </a: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991605" y="2299180"/>
            <a:ext cx="4796562" cy="808768"/>
            <a:chOff x="5991605" y="2299180"/>
            <a:chExt cx="4796562" cy="808768"/>
          </a:xfrm>
        </p:grpSpPr>
        <p:cxnSp>
          <p:nvCxnSpPr>
            <p:cNvPr id="10" name="직선 연결선 9"/>
            <p:cNvCxnSpPr/>
            <p:nvPr/>
          </p:nvCxnSpPr>
          <p:spPr>
            <a:xfrm>
              <a:off x="5991605" y="2299180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5991605" y="2703564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5991605" y="3107948"/>
              <a:ext cx="4796562" cy="0"/>
            </a:xfrm>
            <a:prstGeom prst="line">
              <a:avLst/>
            </a:prstGeom>
            <a:ln w="25400">
              <a:solidFill>
                <a:srgbClr val="AABA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/>
          <p:cNvGrpSpPr/>
          <p:nvPr/>
        </p:nvGrpSpPr>
        <p:grpSpPr>
          <a:xfrm>
            <a:off x="10292953" y="2171140"/>
            <a:ext cx="1232918" cy="1221348"/>
            <a:chOff x="910431" y="1120068"/>
            <a:chExt cx="4428399" cy="4386841"/>
          </a:xfrm>
        </p:grpSpPr>
        <p:sp>
          <p:nvSpPr>
            <p:cNvPr id="14" name="Freeform 70"/>
            <p:cNvSpPr>
              <a:spLocks noEditPoints="1"/>
            </p:cNvSpPr>
            <p:nvPr/>
          </p:nvSpPr>
          <p:spPr bwMode="auto">
            <a:xfrm>
              <a:off x="1465255" y="3796629"/>
              <a:ext cx="702435" cy="702435"/>
            </a:xfrm>
            <a:custGeom>
              <a:avLst/>
              <a:gdLst>
                <a:gd name="T0" fmla="*/ 63 w 138"/>
                <a:gd name="T1" fmla="*/ 22 h 138"/>
                <a:gd name="T2" fmla="*/ 45 w 138"/>
                <a:gd name="T3" fmla="*/ 28 h 138"/>
                <a:gd name="T4" fmla="*/ 30 w 138"/>
                <a:gd name="T5" fmla="*/ 40 h 138"/>
                <a:gd name="T6" fmla="*/ 22 w 138"/>
                <a:gd name="T7" fmla="*/ 57 h 138"/>
                <a:gd name="T8" fmla="*/ 22 w 138"/>
                <a:gd name="T9" fmla="*/ 75 h 138"/>
                <a:gd name="T10" fmla="*/ 28 w 138"/>
                <a:gd name="T11" fmla="*/ 93 h 138"/>
                <a:gd name="T12" fmla="*/ 41 w 138"/>
                <a:gd name="T13" fmla="*/ 107 h 138"/>
                <a:gd name="T14" fmla="*/ 57 w 138"/>
                <a:gd name="T15" fmla="*/ 115 h 138"/>
                <a:gd name="T16" fmla="*/ 73 w 138"/>
                <a:gd name="T17" fmla="*/ 115 h 138"/>
                <a:gd name="T18" fmla="*/ 91 w 138"/>
                <a:gd name="T19" fmla="*/ 109 h 138"/>
                <a:gd name="T20" fmla="*/ 105 w 138"/>
                <a:gd name="T21" fmla="*/ 97 h 138"/>
                <a:gd name="T22" fmla="*/ 113 w 138"/>
                <a:gd name="T23" fmla="*/ 81 h 138"/>
                <a:gd name="T24" fmla="*/ 113 w 138"/>
                <a:gd name="T25" fmla="*/ 63 h 138"/>
                <a:gd name="T26" fmla="*/ 109 w 138"/>
                <a:gd name="T27" fmla="*/ 46 h 138"/>
                <a:gd name="T28" fmla="*/ 95 w 138"/>
                <a:gd name="T29" fmla="*/ 32 h 138"/>
                <a:gd name="T30" fmla="*/ 81 w 138"/>
                <a:gd name="T31" fmla="*/ 24 h 138"/>
                <a:gd name="T32" fmla="*/ 63 w 138"/>
                <a:gd name="T33" fmla="*/ 22 h 138"/>
                <a:gd name="T34" fmla="*/ 75 w 138"/>
                <a:gd name="T35" fmla="*/ 0 h 138"/>
                <a:gd name="T36" fmla="*/ 95 w 138"/>
                <a:gd name="T37" fmla="*/ 6 h 138"/>
                <a:gd name="T38" fmla="*/ 113 w 138"/>
                <a:gd name="T39" fmla="*/ 18 h 138"/>
                <a:gd name="T40" fmla="*/ 128 w 138"/>
                <a:gd name="T41" fmla="*/ 34 h 138"/>
                <a:gd name="T42" fmla="*/ 136 w 138"/>
                <a:gd name="T43" fmla="*/ 55 h 138"/>
                <a:gd name="T44" fmla="*/ 138 w 138"/>
                <a:gd name="T45" fmla="*/ 77 h 138"/>
                <a:gd name="T46" fmla="*/ 132 w 138"/>
                <a:gd name="T47" fmla="*/ 97 h 138"/>
                <a:gd name="T48" fmla="*/ 119 w 138"/>
                <a:gd name="T49" fmla="*/ 115 h 138"/>
                <a:gd name="T50" fmla="*/ 103 w 138"/>
                <a:gd name="T51" fmla="*/ 129 h 138"/>
                <a:gd name="T52" fmla="*/ 81 w 138"/>
                <a:gd name="T53" fmla="*/ 138 h 138"/>
                <a:gd name="T54" fmla="*/ 61 w 138"/>
                <a:gd name="T55" fmla="*/ 138 h 138"/>
                <a:gd name="T56" fmla="*/ 41 w 138"/>
                <a:gd name="T57" fmla="*/ 133 h 138"/>
                <a:gd name="T58" fmla="*/ 22 w 138"/>
                <a:gd name="T59" fmla="*/ 121 h 138"/>
                <a:gd name="T60" fmla="*/ 8 w 138"/>
                <a:gd name="T61" fmla="*/ 103 h 138"/>
                <a:gd name="T62" fmla="*/ 0 w 138"/>
                <a:gd name="T63" fmla="*/ 83 h 138"/>
                <a:gd name="T64" fmla="*/ 0 w 138"/>
                <a:gd name="T65" fmla="*/ 63 h 138"/>
                <a:gd name="T66" fmla="*/ 4 w 138"/>
                <a:gd name="T67" fmla="*/ 42 h 138"/>
                <a:gd name="T68" fmla="*/ 16 w 138"/>
                <a:gd name="T69" fmla="*/ 24 h 138"/>
                <a:gd name="T70" fmla="*/ 32 w 138"/>
                <a:gd name="T71" fmla="*/ 10 h 138"/>
                <a:gd name="T72" fmla="*/ 55 w 138"/>
                <a:gd name="T73" fmla="*/ 2 h 138"/>
                <a:gd name="T74" fmla="*/ 75 w 138"/>
                <a:gd name="T7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138">
                  <a:moveTo>
                    <a:pt x="63" y="22"/>
                  </a:moveTo>
                  <a:lnTo>
                    <a:pt x="45" y="28"/>
                  </a:lnTo>
                  <a:lnTo>
                    <a:pt x="30" y="40"/>
                  </a:lnTo>
                  <a:lnTo>
                    <a:pt x="22" y="57"/>
                  </a:lnTo>
                  <a:lnTo>
                    <a:pt x="22" y="75"/>
                  </a:lnTo>
                  <a:lnTo>
                    <a:pt x="28" y="93"/>
                  </a:lnTo>
                  <a:lnTo>
                    <a:pt x="41" y="107"/>
                  </a:lnTo>
                  <a:lnTo>
                    <a:pt x="57" y="115"/>
                  </a:lnTo>
                  <a:lnTo>
                    <a:pt x="73" y="115"/>
                  </a:lnTo>
                  <a:lnTo>
                    <a:pt x="91" y="109"/>
                  </a:lnTo>
                  <a:lnTo>
                    <a:pt x="105" y="97"/>
                  </a:lnTo>
                  <a:lnTo>
                    <a:pt x="113" y="81"/>
                  </a:lnTo>
                  <a:lnTo>
                    <a:pt x="113" y="63"/>
                  </a:lnTo>
                  <a:lnTo>
                    <a:pt x="109" y="46"/>
                  </a:lnTo>
                  <a:lnTo>
                    <a:pt x="95" y="32"/>
                  </a:lnTo>
                  <a:lnTo>
                    <a:pt x="81" y="24"/>
                  </a:lnTo>
                  <a:lnTo>
                    <a:pt x="63" y="22"/>
                  </a:lnTo>
                  <a:close/>
                  <a:moveTo>
                    <a:pt x="75" y="0"/>
                  </a:moveTo>
                  <a:lnTo>
                    <a:pt x="95" y="6"/>
                  </a:lnTo>
                  <a:lnTo>
                    <a:pt x="113" y="18"/>
                  </a:lnTo>
                  <a:lnTo>
                    <a:pt x="128" y="34"/>
                  </a:lnTo>
                  <a:lnTo>
                    <a:pt x="136" y="55"/>
                  </a:lnTo>
                  <a:lnTo>
                    <a:pt x="138" y="77"/>
                  </a:lnTo>
                  <a:lnTo>
                    <a:pt x="132" y="97"/>
                  </a:lnTo>
                  <a:lnTo>
                    <a:pt x="119" y="115"/>
                  </a:lnTo>
                  <a:lnTo>
                    <a:pt x="103" y="129"/>
                  </a:lnTo>
                  <a:lnTo>
                    <a:pt x="81" y="138"/>
                  </a:lnTo>
                  <a:lnTo>
                    <a:pt x="61" y="138"/>
                  </a:lnTo>
                  <a:lnTo>
                    <a:pt x="41" y="133"/>
                  </a:lnTo>
                  <a:lnTo>
                    <a:pt x="22" y="121"/>
                  </a:lnTo>
                  <a:lnTo>
                    <a:pt x="8" y="103"/>
                  </a:lnTo>
                  <a:lnTo>
                    <a:pt x="0" y="83"/>
                  </a:lnTo>
                  <a:lnTo>
                    <a:pt x="0" y="63"/>
                  </a:lnTo>
                  <a:lnTo>
                    <a:pt x="4" y="42"/>
                  </a:lnTo>
                  <a:lnTo>
                    <a:pt x="16" y="24"/>
                  </a:lnTo>
                  <a:lnTo>
                    <a:pt x="32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1617958" y="3959512"/>
              <a:ext cx="381760" cy="381760"/>
            </a:xfrm>
            <a:custGeom>
              <a:avLst/>
              <a:gdLst>
                <a:gd name="T0" fmla="*/ 33 w 75"/>
                <a:gd name="T1" fmla="*/ 0 h 75"/>
                <a:gd name="T2" fmla="*/ 47 w 75"/>
                <a:gd name="T3" fmla="*/ 0 h 75"/>
                <a:gd name="T4" fmla="*/ 61 w 75"/>
                <a:gd name="T5" fmla="*/ 6 h 75"/>
                <a:gd name="T6" fmla="*/ 71 w 75"/>
                <a:gd name="T7" fmla="*/ 19 h 75"/>
                <a:gd name="T8" fmla="*/ 75 w 75"/>
                <a:gd name="T9" fmla="*/ 33 h 75"/>
                <a:gd name="T10" fmla="*/ 75 w 75"/>
                <a:gd name="T11" fmla="*/ 47 h 75"/>
                <a:gd name="T12" fmla="*/ 69 w 75"/>
                <a:gd name="T13" fmla="*/ 61 h 75"/>
                <a:gd name="T14" fmla="*/ 57 w 75"/>
                <a:gd name="T15" fmla="*/ 71 h 75"/>
                <a:gd name="T16" fmla="*/ 43 w 75"/>
                <a:gd name="T17" fmla="*/ 75 h 75"/>
                <a:gd name="T18" fmla="*/ 29 w 75"/>
                <a:gd name="T19" fmla="*/ 75 h 75"/>
                <a:gd name="T20" fmla="*/ 15 w 75"/>
                <a:gd name="T21" fmla="*/ 67 h 75"/>
                <a:gd name="T22" fmla="*/ 4 w 75"/>
                <a:gd name="T23" fmla="*/ 57 h 75"/>
                <a:gd name="T24" fmla="*/ 0 w 75"/>
                <a:gd name="T25" fmla="*/ 43 h 75"/>
                <a:gd name="T26" fmla="*/ 0 w 75"/>
                <a:gd name="T27" fmla="*/ 27 h 75"/>
                <a:gd name="T28" fmla="*/ 9 w 75"/>
                <a:gd name="T29" fmla="*/ 14 h 75"/>
                <a:gd name="T30" fmla="*/ 19 w 75"/>
                <a:gd name="T31" fmla="*/ 4 h 75"/>
                <a:gd name="T32" fmla="*/ 33 w 75"/>
                <a:gd name="T3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5">
                  <a:moveTo>
                    <a:pt x="33" y="0"/>
                  </a:moveTo>
                  <a:lnTo>
                    <a:pt x="47" y="0"/>
                  </a:lnTo>
                  <a:lnTo>
                    <a:pt x="61" y="6"/>
                  </a:lnTo>
                  <a:lnTo>
                    <a:pt x="71" y="19"/>
                  </a:lnTo>
                  <a:lnTo>
                    <a:pt x="75" y="33"/>
                  </a:lnTo>
                  <a:lnTo>
                    <a:pt x="75" y="47"/>
                  </a:lnTo>
                  <a:lnTo>
                    <a:pt x="69" y="61"/>
                  </a:lnTo>
                  <a:lnTo>
                    <a:pt x="57" y="71"/>
                  </a:lnTo>
                  <a:lnTo>
                    <a:pt x="43" y="75"/>
                  </a:lnTo>
                  <a:lnTo>
                    <a:pt x="29" y="75"/>
                  </a:lnTo>
                  <a:lnTo>
                    <a:pt x="15" y="67"/>
                  </a:lnTo>
                  <a:lnTo>
                    <a:pt x="4" y="57"/>
                  </a:lnTo>
                  <a:lnTo>
                    <a:pt x="0" y="43"/>
                  </a:lnTo>
                  <a:lnTo>
                    <a:pt x="0" y="27"/>
                  </a:lnTo>
                  <a:lnTo>
                    <a:pt x="9" y="14"/>
                  </a:lnTo>
                  <a:lnTo>
                    <a:pt x="19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72"/>
            <p:cNvSpPr>
              <a:spLocks noEditPoints="1"/>
            </p:cNvSpPr>
            <p:nvPr/>
          </p:nvSpPr>
          <p:spPr bwMode="auto">
            <a:xfrm>
              <a:off x="3206072" y="3363971"/>
              <a:ext cx="534463" cy="544643"/>
            </a:xfrm>
            <a:custGeom>
              <a:avLst/>
              <a:gdLst>
                <a:gd name="T0" fmla="*/ 53 w 105"/>
                <a:gd name="T1" fmla="*/ 18 h 107"/>
                <a:gd name="T2" fmla="*/ 37 w 105"/>
                <a:gd name="T3" fmla="*/ 22 h 107"/>
                <a:gd name="T4" fmla="*/ 22 w 105"/>
                <a:gd name="T5" fmla="*/ 36 h 107"/>
                <a:gd name="T6" fmla="*/ 18 w 105"/>
                <a:gd name="T7" fmla="*/ 55 h 107"/>
                <a:gd name="T8" fmla="*/ 22 w 105"/>
                <a:gd name="T9" fmla="*/ 71 h 107"/>
                <a:gd name="T10" fmla="*/ 37 w 105"/>
                <a:gd name="T11" fmla="*/ 85 h 107"/>
                <a:gd name="T12" fmla="*/ 53 w 105"/>
                <a:gd name="T13" fmla="*/ 89 h 107"/>
                <a:gd name="T14" fmla="*/ 71 w 105"/>
                <a:gd name="T15" fmla="*/ 85 h 107"/>
                <a:gd name="T16" fmla="*/ 85 w 105"/>
                <a:gd name="T17" fmla="*/ 71 h 107"/>
                <a:gd name="T18" fmla="*/ 89 w 105"/>
                <a:gd name="T19" fmla="*/ 55 h 107"/>
                <a:gd name="T20" fmla="*/ 85 w 105"/>
                <a:gd name="T21" fmla="*/ 36 h 107"/>
                <a:gd name="T22" fmla="*/ 71 w 105"/>
                <a:gd name="T23" fmla="*/ 22 h 107"/>
                <a:gd name="T24" fmla="*/ 53 w 105"/>
                <a:gd name="T25" fmla="*/ 18 h 107"/>
                <a:gd name="T26" fmla="*/ 47 w 105"/>
                <a:gd name="T27" fmla="*/ 0 h 107"/>
                <a:gd name="T28" fmla="*/ 67 w 105"/>
                <a:gd name="T29" fmla="*/ 2 h 107"/>
                <a:gd name="T30" fmla="*/ 85 w 105"/>
                <a:gd name="T31" fmla="*/ 12 h 107"/>
                <a:gd name="T32" fmla="*/ 99 w 105"/>
                <a:gd name="T33" fmla="*/ 28 h 107"/>
                <a:gd name="T34" fmla="*/ 105 w 105"/>
                <a:gd name="T35" fmla="*/ 47 h 107"/>
                <a:gd name="T36" fmla="*/ 105 w 105"/>
                <a:gd name="T37" fmla="*/ 67 h 107"/>
                <a:gd name="T38" fmla="*/ 95 w 105"/>
                <a:gd name="T39" fmla="*/ 85 h 107"/>
                <a:gd name="T40" fmla="*/ 79 w 105"/>
                <a:gd name="T41" fmla="*/ 99 h 107"/>
                <a:gd name="T42" fmla="*/ 61 w 105"/>
                <a:gd name="T43" fmla="*/ 107 h 107"/>
                <a:gd name="T44" fmla="*/ 41 w 105"/>
                <a:gd name="T45" fmla="*/ 105 h 107"/>
                <a:gd name="T46" fmla="*/ 22 w 105"/>
                <a:gd name="T47" fmla="*/ 95 h 107"/>
                <a:gd name="T48" fmla="*/ 8 w 105"/>
                <a:gd name="T49" fmla="*/ 81 h 107"/>
                <a:gd name="T50" fmla="*/ 0 w 105"/>
                <a:gd name="T51" fmla="*/ 61 h 107"/>
                <a:gd name="T52" fmla="*/ 2 w 105"/>
                <a:gd name="T53" fmla="*/ 40 h 107"/>
                <a:gd name="T54" fmla="*/ 12 w 105"/>
                <a:gd name="T55" fmla="*/ 22 h 107"/>
                <a:gd name="T56" fmla="*/ 26 w 105"/>
                <a:gd name="T57" fmla="*/ 8 h 107"/>
                <a:gd name="T58" fmla="*/ 47 w 105"/>
                <a:gd name="T5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5" h="107">
                  <a:moveTo>
                    <a:pt x="53" y="18"/>
                  </a:moveTo>
                  <a:lnTo>
                    <a:pt x="37" y="22"/>
                  </a:lnTo>
                  <a:lnTo>
                    <a:pt x="22" y="36"/>
                  </a:lnTo>
                  <a:lnTo>
                    <a:pt x="18" y="55"/>
                  </a:lnTo>
                  <a:lnTo>
                    <a:pt x="22" y="71"/>
                  </a:lnTo>
                  <a:lnTo>
                    <a:pt x="37" y="85"/>
                  </a:lnTo>
                  <a:lnTo>
                    <a:pt x="53" y="89"/>
                  </a:lnTo>
                  <a:lnTo>
                    <a:pt x="71" y="85"/>
                  </a:lnTo>
                  <a:lnTo>
                    <a:pt x="85" y="71"/>
                  </a:lnTo>
                  <a:lnTo>
                    <a:pt x="89" y="55"/>
                  </a:lnTo>
                  <a:lnTo>
                    <a:pt x="85" y="36"/>
                  </a:lnTo>
                  <a:lnTo>
                    <a:pt x="71" y="22"/>
                  </a:lnTo>
                  <a:lnTo>
                    <a:pt x="53" y="18"/>
                  </a:lnTo>
                  <a:close/>
                  <a:moveTo>
                    <a:pt x="47" y="0"/>
                  </a:moveTo>
                  <a:lnTo>
                    <a:pt x="67" y="2"/>
                  </a:lnTo>
                  <a:lnTo>
                    <a:pt x="85" y="12"/>
                  </a:lnTo>
                  <a:lnTo>
                    <a:pt x="99" y="28"/>
                  </a:lnTo>
                  <a:lnTo>
                    <a:pt x="105" y="47"/>
                  </a:lnTo>
                  <a:lnTo>
                    <a:pt x="105" y="67"/>
                  </a:lnTo>
                  <a:lnTo>
                    <a:pt x="95" y="85"/>
                  </a:lnTo>
                  <a:lnTo>
                    <a:pt x="79" y="99"/>
                  </a:lnTo>
                  <a:lnTo>
                    <a:pt x="61" y="107"/>
                  </a:lnTo>
                  <a:lnTo>
                    <a:pt x="41" y="105"/>
                  </a:lnTo>
                  <a:lnTo>
                    <a:pt x="22" y="95"/>
                  </a:lnTo>
                  <a:lnTo>
                    <a:pt x="8" y="81"/>
                  </a:lnTo>
                  <a:lnTo>
                    <a:pt x="0" y="61"/>
                  </a:lnTo>
                  <a:lnTo>
                    <a:pt x="2" y="40"/>
                  </a:lnTo>
                  <a:lnTo>
                    <a:pt x="12" y="22"/>
                  </a:lnTo>
                  <a:lnTo>
                    <a:pt x="26" y="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328235" y="3486134"/>
              <a:ext cx="300318" cy="300318"/>
            </a:xfrm>
            <a:custGeom>
              <a:avLst/>
              <a:gdLst>
                <a:gd name="T0" fmla="*/ 29 w 59"/>
                <a:gd name="T1" fmla="*/ 0 h 59"/>
                <a:gd name="T2" fmla="*/ 43 w 59"/>
                <a:gd name="T3" fmla="*/ 4 h 59"/>
                <a:gd name="T4" fmla="*/ 55 w 59"/>
                <a:gd name="T5" fmla="*/ 14 h 59"/>
                <a:gd name="T6" fmla="*/ 59 w 59"/>
                <a:gd name="T7" fmla="*/ 31 h 59"/>
                <a:gd name="T8" fmla="*/ 55 w 59"/>
                <a:gd name="T9" fmla="*/ 45 h 59"/>
                <a:gd name="T10" fmla="*/ 45 w 59"/>
                <a:gd name="T11" fmla="*/ 55 h 59"/>
                <a:gd name="T12" fmla="*/ 29 w 59"/>
                <a:gd name="T13" fmla="*/ 59 h 59"/>
                <a:gd name="T14" fmla="*/ 15 w 59"/>
                <a:gd name="T15" fmla="*/ 55 h 59"/>
                <a:gd name="T16" fmla="*/ 4 w 59"/>
                <a:gd name="T17" fmla="*/ 45 h 59"/>
                <a:gd name="T18" fmla="*/ 0 w 59"/>
                <a:gd name="T19" fmla="*/ 31 h 59"/>
                <a:gd name="T20" fmla="*/ 4 w 59"/>
                <a:gd name="T21" fmla="*/ 14 h 59"/>
                <a:gd name="T22" fmla="*/ 15 w 59"/>
                <a:gd name="T23" fmla="*/ 4 h 59"/>
                <a:gd name="T24" fmla="*/ 29 w 59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43" y="4"/>
                  </a:lnTo>
                  <a:lnTo>
                    <a:pt x="55" y="14"/>
                  </a:lnTo>
                  <a:lnTo>
                    <a:pt x="59" y="31"/>
                  </a:lnTo>
                  <a:lnTo>
                    <a:pt x="55" y="45"/>
                  </a:lnTo>
                  <a:lnTo>
                    <a:pt x="45" y="55"/>
                  </a:lnTo>
                  <a:lnTo>
                    <a:pt x="29" y="59"/>
                  </a:lnTo>
                  <a:lnTo>
                    <a:pt x="15" y="55"/>
                  </a:lnTo>
                  <a:lnTo>
                    <a:pt x="4" y="45"/>
                  </a:lnTo>
                  <a:lnTo>
                    <a:pt x="0" y="31"/>
                  </a:lnTo>
                  <a:lnTo>
                    <a:pt x="4" y="14"/>
                  </a:lnTo>
                  <a:lnTo>
                    <a:pt x="15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74"/>
            <p:cNvSpPr>
              <a:spLocks noEditPoints="1"/>
            </p:cNvSpPr>
            <p:nvPr/>
          </p:nvSpPr>
          <p:spPr bwMode="auto">
            <a:xfrm>
              <a:off x="2844673" y="3012752"/>
              <a:ext cx="1257259" cy="1257259"/>
            </a:xfrm>
            <a:custGeom>
              <a:avLst/>
              <a:gdLst>
                <a:gd name="T0" fmla="*/ 118 w 247"/>
                <a:gd name="T1" fmla="*/ 61 h 247"/>
                <a:gd name="T2" fmla="*/ 93 w 247"/>
                <a:gd name="T3" fmla="*/ 69 h 247"/>
                <a:gd name="T4" fmla="*/ 75 w 247"/>
                <a:gd name="T5" fmla="*/ 85 h 247"/>
                <a:gd name="T6" fmla="*/ 65 w 247"/>
                <a:gd name="T7" fmla="*/ 107 h 247"/>
                <a:gd name="T8" fmla="*/ 63 w 247"/>
                <a:gd name="T9" fmla="*/ 130 h 247"/>
                <a:gd name="T10" fmla="*/ 71 w 247"/>
                <a:gd name="T11" fmla="*/ 154 h 247"/>
                <a:gd name="T12" fmla="*/ 87 w 247"/>
                <a:gd name="T13" fmla="*/ 172 h 247"/>
                <a:gd name="T14" fmla="*/ 108 w 247"/>
                <a:gd name="T15" fmla="*/ 182 h 247"/>
                <a:gd name="T16" fmla="*/ 132 w 247"/>
                <a:gd name="T17" fmla="*/ 184 h 247"/>
                <a:gd name="T18" fmla="*/ 156 w 247"/>
                <a:gd name="T19" fmla="*/ 176 h 247"/>
                <a:gd name="T20" fmla="*/ 174 w 247"/>
                <a:gd name="T21" fmla="*/ 160 h 247"/>
                <a:gd name="T22" fmla="*/ 185 w 247"/>
                <a:gd name="T23" fmla="*/ 140 h 247"/>
                <a:gd name="T24" fmla="*/ 187 w 247"/>
                <a:gd name="T25" fmla="*/ 116 h 247"/>
                <a:gd name="T26" fmla="*/ 178 w 247"/>
                <a:gd name="T27" fmla="*/ 91 h 247"/>
                <a:gd name="T28" fmla="*/ 162 w 247"/>
                <a:gd name="T29" fmla="*/ 73 h 247"/>
                <a:gd name="T30" fmla="*/ 140 w 247"/>
                <a:gd name="T31" fmla="*/ 63 h 247"/>
                <a:gd name="T32" fmla="*/ 118 w 247"/>
                <a:gd name="T33" fmla="*/ 61 h 247"/>
                <a:gd name="T34" fmla="*/ 138 w 247"/>
                <a:gd name="T35" fmla="*/ 0 h 247"/>
                <a:gd name="T36" fmla="*/ 176 w 247"/>
                <a:gd name="T37" fmla="*/ 10 h 247"/>
                <a:gd name="T38" fmla="*/ 170 w 247"/>
                <a:gd name="T39" fmla="*/ 43 h 247"/>
                <a:gd name="T40" fmla="*/ 180 w 247"/>
                <a:gd name="T41" fmla="*/ 51 h 247"/>
                <a:gd name="T42" fmla="*/ 189 w 247"/>
                <a:gd name="T43" fmla="*/ 59 h 247"/>
                <a:gd name="T44" fmla="*/ 221 w 247"/>
                <a:gd name="T45" fmla="*/ 45 h 247"/>
                <a:gd name="T46" fmla="*/ 241 w 247"/>
                <a:gd name="T47" fmla="*/ 79 h 247"/>
                <a:gd name="T48" fmla="*/ 213 w 247"/>
                <a:gd name="T49" fmla="*/ 99 h 247"/>
                <a:gd name="T50" fmla="*/ 215 w 247"/>
                <a:gd name="T51" fmla="*/ 111 h 247"/>
                <a:gd name="T52" fmla="*/ 217 w 247"/>
                <a:gd name="T53" fmla="*/ 124 h 247"/>
                <a:gd name="T54" fmla="*/ 247 w 247"/>
                <a:gd name="T55" fmla="*/ 136 h 247"/>
                <a:gd name="T56" fmla="*/ 237 w 247"/>
                <a:gd name="T57" fmla="*/ 174 h 247"/>
                <a:gd name="T58" fmla="*/ 205 w 247"/>
                <a:gd name="T59" fmla="*/ 168 h 247"/>
                <a:gd name="T60" fmla="*/ 197 w 247"/>
                <a:gd name="T61" fmla="*/ 178 h 247"/>
                <a:gd name="T62" fmla="*/ 189 w 247"/>
                <a:gd name="T63" fmla="*/ 188 h 247"/>
                <a:gd name="T64" fmla="*/ 203 w 247"/>
                <a:gd name="T65" fmla="*/ 219 h 247"/>
                <a:gd name="T66" fmla="*/ 168 w 247"/>
                <a:gd name="T67" fmla="*/ 239 h 247"/>
                <a:gd name="T68" fmla="*/ 148 w 247"/>
                <a:gd name="T69" fmla="*/ 211 h 247"/>
                <a:gd name="T70" fmla="*/ 136 w 247"/>
                <a:gd name="T71" fmla="*/ 213 h 247"/>
                <a:gd name="T72" fmla="*/ 124 w 247"/>
                <a:gd name="T73" fmla="*/ 215 h 247"/>
                <a:gd name="T74" fmla="*/ 112 w 247"/>
                <a:gd name="T75" fmla="*/ 247 h 247"/>
                <a:gd name="T76" fmla="*/ 73 w 247"/>
                <a:gd name="T77" fmla="*/ 237 h 247"/>
                <a:gd name="T78" fmla="*/ 79 w 247"/>
                <a:gd name="T79" fmla="*/ 203 h 247"/>
                <a:gd name="T80" fmla="*/ 69 w 247"/>
                <a:gd name="T81" fmla="*/ 196 h 247"/>
                <a:gd name="T82" fmla="*/ 59 w 247"/>
                <a:gd name="T83" fmla="*/ 188 h 247"/>
                <a:gd name="T84" fmla="*/ 29 w 247"/>
                <a:gd name="T85" fmla="*/ 200 h 247"/>
                <a:gd name="T86" fmla="*/ 8 w 247"/>
                <a:gd name="T87" fmla="*/ 166 h 247"/>
                <a:gd name="T88" fmla="*/ 37 w 247"/>
                <a:gd name="T89" fmla="*/ 146 h 247"/>
                <a:gd name="T90" fmla="*/ 33 w 247"/>
                <a:gd name="T91" fmla="*/ 136 h 247"/>
                <a:gd name="T92" fmla="*/ 33 w 247"/>
                <a:gd name="T93" fmla="*/ 122 h 247"/>
                <a:gd name="T94" fmla="*/ 0 w 247"/>
                <a:gd name="T95" fmla="*/ 109 h 247"/>
                <a:gd name="T96" fmla="*/ 10 w 247"/>
                <a:gd name="T97" fmla="*/ 71 h 247"/>
                <a:gd name="T98" fmla="*/ 45 w 247"/>
                <a:gd name="T99" fmla="*/ 77 h 247"/>
                <a:gd name="T100" fmla="*/ 51 w 247"/>
                <a:gd name="T101" fmla="*/ 67 h 247"/>
                <a:gd name="T102" fmla="*/ 59 w 247"/>
                <a:gd name="T103" fmla="*/ 57 h 247"/>
                <a:gd name="T104" fmla="*/ 47 w 247"/>
                <a:gd name="T105" fmla="*/ 26 h 247"/>
                <a:gd name="T106" fmla="*/ 81 w 247"/>
                <a:gd name="T107" fmla="*/ 6 h 247"/>
                <a:gd name="T108" fmla="*/ 99 w 247"/>
                <a:gd name="T109" fmla="*/ 35 h 247"/>
                <a:gd name="T110" fmla="*/ 112 w 247"/>
                <a:gd name="T111" fmla="*/ 33 h 247"/>
                <a:gd name="T112" fmla="*/ 126 w 247"/>
                <a:gd name="T113" fmla="*/ 31 h 247"/>
                <a:gd name="T114" fmla="*/ 138 w 247"/>
                <a:gd name="T115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247">
                  <a:moveTo>
                    <a:pt x="118" y="61"/>
                  </a:moveTo>
                  <a:lnTo>
                    <a:pt x="93" y="69"/>
                  </a:lnTo>
                  <a:lnTo>
                    <a:pt x="75" y="85"/>
                  </a:lnTo>
                  <a:lnTo>
                    <a:pt x="65" y="107"/>
                  </a:lnTo>
                  <a:lnTo>
                    <a:pt x="63" y="130"/>
                  </a:lnTo>
                  <a:lnTo>
                    <a:pt x="71" y="154"/>
                  </a:lnTo>
                  <a:lnTo>
                    <a:pt x="87" y="172"/>
                  </a:lnTo>
                  <a:lnTo>
                    <a:pt x="108" y="182"/>
                  </a:lnTo>
                  <a:lnTo>
                    <a:pt x="132" y="184"/>
                  </a:lnTo>
                  <a:lnTo>
                    <a:pt x="156" y="176"/>
                  </a:lnTo>
                  <a:lnTo>
                    <a:pt x="174" y="160"/>
                  </a:lnTo>
                  <a:lnTo>
                    <a:pt x="185" y="140"/>
                  </a:lnTo>
                  <a:lnTo>
                    <a:pt x="187" y="116"/>
                  </a:lnTo>
                  <a:lnTo>
                    <a:pt x="178" y="91"/>
                  </a:lnTo>
                  <a:lnTo>
                    <a:pt x="162" y="73"/>
                  </a:lnTo>
                  <a:lnTo>
                    <a:pt x="140" y="63"/>
                  </a:lnTo>
                  <a:lnTo>
                    <a:pt x="118" y="61"/>
                  </a:lnTo>
                  <a:close/>
                  <a:moveTo>
                    <a:pt x="138" y="0"/>
                  </a:moveTo>
                  <a:lnTo>
                    <a:pt x="176" y="10"/>
                  </a:lnTo>
                  <a:lnTo>
                    <a:pt x="170" y="43"/>
                  </a:lnTo>
                  <a:lnTo>
                    <a:pt x="180" y="51"/>
                  </a:lnTo>
                  <a:lnTo>
                    <a:pt x="189" y="59"/>
                  </a:lnTo>
                  <a:lnTo>
                    <a:pt x="221" y="45"/>
                  </a:lnTo>
                  <a:lnTo>
                    <a:pt x="241" y="79"/>
                  </a:lnTo>
                  <a:lnTo>
                    <a:pt x="213" y="99"/>
                  </a:lnTo>
                  <a:lnTo>
                    <a:pt x="215" y="111"/>
                  </a:lnTo>
                  <a:lnTo>
                    <a:pt x="217" y="124"/>
                  </a:lnTo>
                  <a:lnTo>
                    <a:pt x="247" y="136"/>
                  </a:lnTo>
                  <a:lnTo>
                    <a:pt x="237" y="174"/>
                  </a:lnTo>
                  <a:lnTo>
                    <a:pt x="205" y="168"/>
                  </a:lnTo>
                  <a:lnTo>
                    <a:pt x="197" y="178"/>
                  </a:lnTo>
                  <a:lnTo>
                    <a:pt x="189" y="188"/>
                  </a:lnTo>
                  <a:lnTo>
                    <a:pt x="203" y="219"/>
                  </a:lnTo>
                  <a:lnTo>
                    <a:pt x="168" y="239"/>
                  </a:lnTo>
                  <a:lnTo>
                    <a:pt x="148" y="211"/>
                  </a:lnTo>
                  <a:lnTo>
                    <a:pt x="136" y="213"/>
                  </a:lnTo>
                  <a:lnTo>
                    <a:pt x="124" y="215"/>
                  </a:lnTo>
                  <a:lnTo>
                    <a:pt x="112" y="247"/>
                  </a:lnTo>
                  <a:lnTo>
                    <a:pt x="73" y="237"/>
                  </a:lnTo>
                  <a:lnTo>
                    <a:pt x="79" y="203"/>
                  </a:lnTo>
                  <a:lnTo>
                    <a:pt x="69" y="196"/>
                  </a:lnTo>
                  <a:lnTo>
                    <a:pt x="59" y="188"/>
                  </a:lnTo>
                  <a:lnTo>
                    <a:pt x="29" y="200"/>
                  </a:lnTo>
                  <a:lnTo>
                    <a:pt x="8" y="166"/>
                  </a:lnTo>
                  <a:lnTo>
                    <a:pt x="37" y="146"/>
                  </a:lnTo>
                  <a:lnTo>
                    <a:pt x="33" y="136"/>
                  </a:lnTo>
                  <a:lnTo>
                    <a:pt x="33" y="122"/>
                  </a:lnTo>
                  <a:lnTo>
                    <a:pt x="0" y="109"/>
                  </a:lnTo>
                  <a:lnTo>
                    <a:pt x="10" y="71"/>
                  </a:lnTo>
                  <a:lnTo>
                    <a:pt x="45" y="77"/>
                  </a:lnTo>
                  <a:lnTo>
                    <a:pt x="51" y="67"/>
                  </a:lnTo>
                  <a:lnTo>
                    <a:pt x="59" y="57"/>
                  </a:lnTo>
                  <a:lnTo>
                    <a:pt x="47" y="26"/>
                  </a:lnTo>
                  <a:lnTo>
                    <a:pt x="81" y="6"/>
                  </a:lnTo>
                  <a:lnTo>
                    <a:pt x="99" y="35"/>
                  </a:lnTo>
                  <a:lnTo>
                    <a:pt x="112" y="33"/>
                  </a:lnTo>
                  <a:lnTo>
                    <a:pt x="126" y="3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77"/>
            <p:cNvSpPr>
              <a:spLocks noEditPoints="1"/>
            </p:cNvSpPr>
            <p:nvPr/>
          </p:nvSpPr>
          <p:spPr bwMode="auto">
            <a:xfrm>
              <a:off x="910431" y="3241809"/>
              <a:ext cx="1781539" cy="1812079"/>
            </a:xfrm>
            <a:custGeom>
              <a:avLst/>
              <a:gdLst>
                <a:gd name="T0" fmla="*/ 186 w 350"/>
                <a:gd name="T1" fmla="*/ 89 h 356"/>
                <a:gd name="T2" fmla="*/ 160 w 350"/>
                <a:gd name="T3" fmla="*/ 91 h 356"/>
                <a:gd name="T4" fmla="*/ 131 w 350"/>
                <a:gd name="T5" fmla="*/ 101 h 356"/>
                <a:gd name="T6" fmla="*/ 109 w 350"/>
                <a:gd name="T7" fmla="*/ 119 h 356"/>
                <a:gd name="T8" fmla="*/ 95 w 350"/>
                <a:gd name="T9" fmla="*/ 141 h 356"/>
                <a:gd name="T10" fmla="*/ 87 w 350"/>
                <a:gd name="T11" fmla="*/ 170 h 356"/>
                <a:gd name="T12" fmla="*/ 89 w 350"/>
                <a:gd name="T13" fmla="*/ 196 h 356"/>
                <a:gd name="T14" fmla="*/ 99 w 350"/>
                <a:gd name="T15" fmla="*/ 224 h 356"/>
                <a:gd name="T16" fmla="*/ 117 w 350"/>
                <a:gd name="T17" fmla="*/ 247 h 356"/>
                <a:gd name="T18" fmla="*/ 141 w 350"/>
                <a:gd name="T19" fmla="*/ 261 h 356"/>
                <a:gd name="T20" fmla="*/ 168 w 350"/>
                <a:gd name="T21" fmla="*/ 269 h 356"/>
                <a:gd name="T22" fmla="*/ 196 w 350"/>
                <a:gd name="T23" fmla="*/ 267 h 356"/>
                <a:gd name="T24" fmla="*/ 222 w 350"/>
                <a:gd name="T25" fmla="*/ 257 h 356"/>
                <a:gd name="T26" fmla="*/ 245 w 350"/>
                <a:gd name="T27" fmla="*/ 238 h 356"/>
                <a:gd name="T28" fmla="*/ 259 w 350"/>
                <a:gd name="T29" fmla="*/ 214 h 356"/>
                <a:gd name="T30" fmla="*/ 267 w 350"/>
                <a:gd name="T31" fmla="*/ 188 h 356"/>
                <a:gd name="T32" fmla="*/ 265 w 350"/>
                <a:gd name="T33" fmla="*/ 160 h 356"/>
                <a:gd name="T34" fmla="*/ 255 w 350"/>
                <a:gd name="T35" fmla="*/ 133 h 356"/>
                <a:gd name="T36" fmla="*/ 237 w 350"/>
                <a:gd name="T37" fmla="*/ 111 h 356"/>
                <a:gd name="T38" fmla="*/ 214 w 350"/>
                <a:gd name="T39" fmla="*/ 97 h 356"/>
                <a:gd name="T40" fmla="*/ 186 w 350"/>
                <a:gd name="T41" fmla="*/ 89 h 356"/>
                <a:gd name="T42" fmla="*/ 196 w 350"/>
                <a:gd name="T43" fmla="*/ 0 h 356"/>
                <a:gd name="T44" fmla="*/ 251 w 350"/>
                <a:gd name="T45" fmla="*/ 16 h 356"/>
                <a:gd name="T46" fmla="*/ 243 w 350"/>
                <a:gd name="T47" fmla="*/ 64 h 356"/>
                <a:gd name="T48" fmla="*/ 257 w 350"/>
                <a:gd name="T49" fmla="*/ 75 h 356"/>
                <a:gd name="T50" fmla="*/ 271 w 350"/>
                <a:gd name="T51" fmla="*/ 85 h 356"/>
                <a:gd name="T52" fmla="*/ 297 w 350"/>
                <a:gd name="T53" fmla="*/ 73 h 356"/>
                <a:gd name="T54" fmla="*/ 299 w 350"/>
                <a:gd name="T55" fmla="*/ 107 h 356"/>
                <a:gd name="T56" fmla="*/ 307 w 350"/>
                <a:gd name="T57" fmla="*/ 141 h 356"/>
                <a:gd name="T58" fmla="*/ 303 w 350"/>
                <a:gd name="T59" fmla="*/ 143 h 356"/>
                <a:gd name="T60" fmla="*/ 309 w 350"/>
                <a:gd name="T61" fmla="*/ 180 h 356"/>
                <a:gd name="T62" fmla="*/ 328 w 350"/>
                <a:gd name="T63" fmla="*/ 186 h 356"/>
                <a:gd name="T64" fmla="*/ 338 w 350"/>
                <a:gd name="T65" fmla="*/ 202 h 356"/>
                <a:gd name="T66" fmla="*/ 350 w 350"/>
                <a:gd name="T67" fmla="*/ 216 h 356"/>
                <a:gd name="T68" fmla="*/ 340 w 350"/>
                <a:gd name="T69" fmla="*/ 253 h 356"/>
                <a:gd name="T70" fmla="*/ 291 w 350"/>
                <a:gd name="T71" fmla="*/ 245 h 356"/>
                <a:gd name="T72" fmla="*/ 281 w 350"/>
                <a:gd name="T73" fmla="*/ 259 h 356"/>
                <a:gd name="T74" fmla="*/ 271 w 350"/>
                <a:gd name="T75" fmla="*/ 273 h 356"/>
                <a:gd name="T76" fmla="*/ 289 w 350"/>
                <a:gd name="T77" fmla="*/ 317 h 356"/>
                <a:gd name="T78" fmla="*/ 241 w 350"/>
                <a:gd name="T79" fmla="*/ 346 h 356"/>
                <a:gd name="T80" fmla="*/ 212 w 350"/>
                <a:gd name="T81" fmla="*/ 305 h 356"/>
                <a:gd name="T82" fmla="*/ 176 w 350"/>
                <a:gd name="T83" fmla="*/ 309 h 356"/>
                <a:gd name="T84" fmla="*/ 160 w 350"/>
                <a:gd name="T85" fmla="*/ 356 h 356"/>
                <a:gd name="T86" fmla="*/ 103 w 350"/>
                <a:gd name="T87" fmla="*/ 342 h 356"/>
                <a:gd name="T88" fmla="*/ 111 w 350"/>
                <a:gd name="T89" fmla="*/ 293 h 356"/>
                <a:gd name="T90" fmla="*/ 97 w 350"/>
                <a:gd name="T91" fmla="*/ 283 h 356"/>
                <a:gd name="T92" fmla="*/ 83 w 350"/>
                <a:gd name="T93" fmla="*/ 271 h 356"/>
                <a:gd name="T94" fmla="*/ 38 w 350"/>
                <a:gd name="T95" fmla="*/ 291 h 356"/>
                <a:gd name="T96" fmla="*/ 10 w 350"/>
                <a:gd name="T97" fmla="*/ 242 h 356"/>
                <a:gd name="T98" fmla="*/ 50 w 350"/>
                <a:gd name="T99" fmla="*/ 212 h 356"/>
                <a:gd name="T100" fmla="*/ 44 w 350"/>
                <a:gd name="T101" fmla="*/ 178 h 356"/>
                <a:gd name="T102" fmla="*/ 0 w 350"/>
                <a:gd name="T103" fmla="*/ 160 h 356"/>
                <a:gd name="T104" fmla="*/ 14 w 350"/>
                <a:gd name="T105" fmla="*/ 105 h 356"/>
                <a:gd name="T106" fmla="*/ 62 w 350"/>
                <a:gd name="T107" fmla="*/ 113 h 356"/>
                <a:gd name="T108" fmla="*/ 73 w 350"/>
                <a:gd name="T109" fmla="*/ 99 h 356"/>
                <a:gd name="T110" fmla="*/ 85 w 350"/>
                <a:gd name="T111" fmla="*/ 85 h 356"/>
                <a:gd name="T112" fmla="*/ 65 w 350"/>
                <a:gd name="T113" fmla="*/ 40 h 356"/>
                <a:gd name="T114" fmla="*/ 113 w 350"/>
                <a:gd name="T115" fmla="*/ 12 h 356"/>
                <a:gd name="T116" fmla="*/ 141 w 350"/>
                <a:gd name="T117" fmla="*/ 50 h 356"/>
                <a:gd name="T118" fmla="*/ 178 w 350"/>
                <a:gd name="T119" fmla="*/ 46 h 356"/>
                <a:gd name="T120" fmla="*/ 196 w 350"/>
                <a:gd name="T121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0" h="356">
                  <a:moveTo>
                    <a:pt x="186" y="89"/>
                  </a:moveTo>
                  <a:lnTo>
                    <a:pt x="160" y="91"/>
                  </a:lnTo>
                  <a:lnTo>
                    <a:pt x="131" y="101"/>
                  </a:lnTo>
                  <a:lnTo>
                    <a:pt x="109" y="119"/>
                  </a:lnTo>
                  <a:lnTo>
                    <a:pt x="95" y="141"/>
                  </a:lnTo>
                  <a:lnTo>
                    <a:pt x="87" y="170"/>
                  </a:lnTo>
                  <a:lnTo>
                    <a:pt x="89" y="196"/>
                  </a:lnTo>
                  <a:lnTo>
                    <a:pt x="99" y="224"/>
                  </a:lnTo>
                  <a:lnTo>
                    <a:pt x="117" y="247"/>
                  </a:lnTo>
                  <a:lnTo>
                    <a:pt x="141" y="261"/>
                  </a:lnTo>
                  <a:lnTo>
                    <a:pt x="168" y="269"/>
                  </a:lnTo>
                  <a:lnTo>
                    <a:pt x="196" y="267"/>
                  </a:lnTo>
                  <a:lnTo>
                    <a:pt x="222" y="257"/>
                  </a:lnTo>
                  <a:lnTo>
                    <a:pt x="245" y="238"/>
                  </a:lnTo>
                  <a:lnTo>
                    <a:pt x="259" y="214"/>
                  </a:lnTo>
                  <a:lnTo>
                    <a:pt x="267" y="188"/>
                  </a:lnTo>
                  <a:lnTo>
                    <a:pt x="265" y="160"/>
                  </a:lnTo>
                  <a:lnTo>
                    <a:pt x="255" y="133"/>
                  </a:lnTo>
                  <a:lnTo>
                    <a:pt x="237" y="111"/>
                  </a:lnTo>
                  <a:lnTo>
                    <a:pt x="214" y="97"/>
                  </a:lnTo>
                  <a:lnTo>
                    <a:pt x="186" y="89"/>
                  </a:lnTo>
                  <a:close/>
                  <a:moveTo>
                    <a:pt x="196" y="0"/>
                  </a:moveTo>
                  <a:lnTo>
                    <a:pt x="251" y="16"/>
                  </a:lnTo>
                  <a:lnTo>
                    <a:pt x="243" y="64"/>
                  </a:lnTo>
                  <a:lnTo>
                    <a:pt x="257" y="75"/>
                  </a:lnTo>
                  <a:lnTo>
                    <a:pt x="271" y="85"/>
                  </a:lnTo>
                  <a:lnTo>
                    <a:pt x="297" y="73"/>
                  </a:lnTo>
                  <a:lnTo>
                    <a:pt x="299" y="107"/>
                  </a:lnTo>
                  <a:lnTo>
                    <a:pt x="307" y="141"/>
                  </a:lnTo>
                  <a:lnTo>
                    <a:pt x="303" y="143"/>
                  </a:lnTo>
                  <a:lnTo>
                    <a:pt x="309" y="180"/>
                  </a:lnTo>
                  <a:lnTo>
                    <a:pt x="328" y="186"/>
                  </a:lnTo>
                  <a:lnTo>
                    <a:pt x="338" y="202"/>
                  </a:lnTo>
                  <a:lnTo>
                    <a:pt x="350" y="216"/>
                  </a:lnTo>
                  <a:lnTo>
                    <a:pt x="340" y="253"/>
                  </a:lnTo>
                  <a:lnTo>
                    <a:pt x="291" y="245"/>
                  </a:lnTo>
                  <a:lnTo>
                    <a:pt x="281" y="259"/>
                  </a:lnTo>
                  <a:lnTo>
                    <a:pt x="271" y="273"/>
                  </a:lnTo>
                  <a:lnTo>
                    <a:pt x="289" y="317"/>
                  </a:lnTo>
                  <a:lnTo>
                    <a:pt x="241" y="346"/>
                  </a:lnTo>
                  <a:lnTo>
                    <a:pt x="212" y="305"/>
                  </a:lnTo>
                  <a:lnTo>
                    <a:pt x="176" y="309"/>
                  </a:lnTo>
                  <a:lnTo>
                    <a:pt x="160" y="356"/>
                  </a:lnTo>
                  <a:lnTo>
                    <a:pt x="103" y="342"/>
                  </a:lnTo>
                  <a:lnTo>
                    <a:pt x="111" y="293"/>
                  </a:lnTo>
                  <a:lnTo>
                    <a:pt x="97" y="283"/>
                  </a:lnTo>
                  <a:lnTo>
                    <a:pt x="83" y="271"/>
                  </a:lnTo>
                  <a:lnTo>
                    <a:pt x="38" y="291"/>
                  </a:lnTo>
                  <a:lnTo>
                    <a:pt x="10" y="242"/>
                  </a:lnTo>
                  <a:lnTo>
                    <a:pt x="50" y="212"/>
                  </a:lnTo>
                  <a:lnTo>
                    <a:pt x="44" y="178"/>
                  </a:lnTo>
                  <a:lnTo>
                    <a:pt x="0" y="160"/>
                  </a:lnTo>
                  <a:lnTo>
                    <a:pt x="14" y="105"/>
                  </a:lnTo>
                  <a:lnTo>
                    <a:pt x="62" y="113"/>
                  </a:lnTo>
                  <a:lnTo>
                    <a:pt x="73" y="99"/>
                  </a:lnTo>
                  <a:lnTo>
                    <a:pt x="85" y="85"/>
                  </a:lnTo>
                  <a:lnTo>
                    <a:pt x="65" y="40"/>
                  </a:lnTo>
                  <a:lnTo>
                    <a:pt x="113" y="12"/>
                  </a:lnTo>
                  <a:lnTo>
                    <a:pt x="141" y="50"/>
                  </a:lnTo>
                  <a:lnTo>
                    <a:pt x="178" y="46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78"/>
            <p:cNvSpPr>
              <a:spLocks/>
            </p:cNvSpPr>
            <p:nvPr/>
          </p:nvSpPr>
          <p:spPr bwMode="auto">
            <a:xfrm>
              <a:off x="3287514" y="2178811"/>
              <a:ext cx="570092" cy="463202"/>
            </a:xfrm>
            <a:custGeom>
              <a:avLst/>
              <a:gdLst>
                <a:gd name="T0" fmla="*/ 55 w 112"/>
                <a:gd name="T1" fmla="*/ 0 h 91"/>
                <a:gd name="T2" fmla="*/ 77 w 112"/>
                <a:gd name="T3" fmla="*/ 4 h 91"/>
                <a:gd name="T4" fmla="*/ 93 w 112"/>
                <a:gd name="T5" fmla="*/ 16 h 91"/>
                <a:gd name="T6" fmla="*/ 106 w 112"/>
                <a:gd name="T7" fmla="*/ 33 h 91"/>
                <a:gd name="T8" fmla="*/ 112 w 112"/>
                <a:gd name="T9" fmla="*/ 55 h 91"/>
                <a:gd name="T10" fmla="*/ 108 w 112"/>
                <a:gd name="T11" fmla="*/ 75 h 91"/>
                <a:gd name="T12" fmla="*/ 95 w 112"/>
                <a:gd name="T13" fmla="*/ 91 h 91"/>
                <a:gd name="T14" fmla="*/ 53 w 112"/>
                <a:gd name="T15" fmla="*/ 85 h 91"/>
                <a:gd name="T16" fmla="*/ 8 w 112"/>
                <a:gd name="T17" fmla="*/ 85 h 91"/>
                <a:gd name="T18" fmla="*/ 4 w 112"/>
                <a:gd name="T19" fmla="*/ 77 h 91"/>
                <a:gd name="T20" fmla="*/ 0 w 112"/>
                <a:gd name="T21" fmla="*/ 67 h 91"/>
                <a:gd name="T22" fmla="*/ 0 w 112"/>
                <a:gd name="T23" fmla="*/ 55 h 91"/>
                <a:gd name="T24" fmla="*/ 4 w 112"/>
                <a:gd name="T25" fmla="*/ 33 h 91"/>
                <a:gd name="T26" fmla="*/ 17 w 112"/>
                <a:gd name="T27" fmla="*/ 16 h 91"/>
                <a:gd name="T28" fmla="*/ 33 w 112"/>
                <a:gd name="T29" fmla="*/ 4 h 91"/>
                <a:gd name="T30" fmla="*/ 55 w 112"/>
                <a:gd name="T3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91">
                  <a:moveTo>
                    <a:pt x="55" y="0"/>
                  </a:moveTo>
                  <a:lnTo>
                    <a:pt x="77" y="4"/>
                  </a:lnTo>
                  <a:lnTo>
                    <a:pt x="93" y="16"/>
                  </a:lnTo>
                  <a:lnTo>
                    <a:pt x="106" y="33"/>
                  </a:lnTo>
                  <a:lnTo>
                    <a:pt x="112" y="55"/>
                  </a:lnTo>
                  <a:lnTo>
                    <a:pt x="108" y="75"/>
                  </a:lnTo>
                  <a:lnTo>
                    <a:pt x="95" y="91"/>
                  </a:lnTo>
                  <a:lnTo>
                    <a:pt x="53" y="85"/>
                  </a:lnTo>
                  <a:lnTo>
                    <a:pt x="8" y="85"/>
                  </a:lnTo>
                  <a:lnTo>
                    <a:pt x="4" y="77"/>
                  </a:lnTo>
                  <a:lnTo>
                    <a:pt x="0" y="67"/>
                  </a:lnTo>
                  <a:lnTo>
                    <a:pt x="0" y="55"/>
                  </a:lnTo>
                  <a:lnTo>
                    <a:pt x="4" y="33"/>
                  </a:lnTo>
                  <a:lnTo>
                    <a:pt x="17" y="16"/>
                  </a:lnTo>
                  <a:lnTo>
                    <a:pt x="33" y="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79"/>
            <p:cNvSpPr>
              <a:spLocks/>
            </p:cNvSpPr>
            <p:nvPr/>
          </p:nvSpPr>
          <p:spPr bwMode="auto">
            <a:xfrm>
              <a:off x="3046010" y="1936039"/>
              <a:ext cx="1048563" cy="814418"/>
            </a:xfrm>
            <a:custGeom>
              <a:avLst/>
              <a:gdLst>
                <a:gd name="T0" fmla="*/ 103 w 206"/>
                <a:gd name="T1" fmla="*/ 0 h 160"/>
                <a:gd name="T2" fmla="*/ 135 w 206"/>
                <a:gd name="T3" fmla="*/ 6 h 160"/>
                <a:gd name="T4" fmla="*/ 164 w 206"/>
                <a:gd name="T5" fmla="*/ 20 h 160"/>
                <a:gd name="T6" fmla="*/ 186 w 206"/>
                <a:gd name="T7" fmla="*/ 42 h 160"/>
                <a:gd name="T8" fmla="*/ 200 w 206"/>
                <a:gd name="T9" fmla="*/ 71 h 160"/>
                <a:gd name="T10" fmla="*/ 206 w 206"/>
                <a:gd name="T11" fmla="*/ 103 h 160"/>
                <a:gd name="T12" fmla="*/ 202 w 206"/>
                <a:gd name="T13" fmla="*/ 133 h 160"/>
                <a:gd name="T14" fmla="*/ 190 w 206"/>
                <a:gd name="T15" fmla="*/ 160 h 160"/>
                <a:gd name="T16" fmla="*/ 174 w 206"/>
                <a:gd name="T17" fmla="*/ 151 h 160"/>
                <a:gd name="T18" fmla="*/ 158 w 206"/>
                <a:gd name="T19" fmla="*/ 145 h 160"/>
                <a:gd name="T20" fmla="*/ 170 w 206"/>
                <a:gd name="T21" fmla="*/ 125 h 160"/>
                <a:gd name="T22" fmla="*/ 172 w 206"/>
                <a:gd name="T23" fmla="*/ 103 h 160"/>
                <a:gd name="T24" fmla="*/ 168 w 206"/>
                <a:gd name="T25" fmla="*/ 77 h 160"/>
                <a:gd name="T26" fmla="*/ 152 w 206"/>
                <a:gd name="T27" fmla="*/ 54 h 160"/>
                <a:gd name="T28" fmla="*/ 129 w 206"/>
                <a:gd name="T29" fmla="*/ 38 h 160"/>
                <a:gd name="T30" fmla="*/ 103 w 206"/>
                <a:gd name="T31" fmla="*/ 34 h 160"/>
                <a:gd name="T32" fmla="*/ 77 w 206"/>
                <a:gd name="T33" fmla="*/ 38 h 160"/>
                <a:gd name="T34" fmla="*/ 54 w 206"/>
                <a:gd name="T35" fmla="*/ 54 h 160"/>
                <a:gd name="T36" fmla="*/ 38 w 206"/>
                <a:gd name="T37" fmla="*/ 77 h 160"/>
                <a:gd name="T38" fmla="*/ 34 w 206"/>
                <a:gd name="T39" fmla="*/ 103 h 160"/>
                <a:gd name="T40" fmla="*/ 36 w 206"/>
                <a:gd name="T41" fmla="*/ 121 h 160"/>
                <a:gd name="T42" fmla="*/ 42 w 206"/>
                <a:gd name="T43" fmla="*/ 137 h 160"/>
                <a:gd name="T44" fmla="*/ 10 w 206"/>
                <a:gd name="T45" fmla="*/ 145 h 160"/>
                <a:gd name="T46" fmla="*/ 2 w 206"/>
                <a:gd name="T47" fmla="*/ 125 h 160"/>
                <a:gd name="T48" fmla="*/ 0 w 206"/>
                <a:gd name="T49" fmla="*/ 103 h 160"/>
                <a:gd name="T50" fmla="*/ 6 w 206"/>
                <a:gd name="T51" fmla="*/ 71 h 160"/>
                <a:gd name="T52" fmla="*/ 20 w 206"/>
                <a:gd name="T53" fmla="*/ 42 h 160"/>
                <a:gd name="T54" fmla="*/ 42 w 206"/>
                <a:gd name="T55" fmla="*/ 20 h 160"/>
                <a:gd name="T56" fmla="*/ 71 w 206"/>
                <a:gd name="T57" fmla="*/ 6 h 160"/>
                <a:gd name="T58" fmla="*/ 103 w 206"/>
                <a:gd name="T5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6" h="160">
                  <a:moveTo>
                    <a:pt x="103" y="0"/>
                  </a:moveTo>
                  <a:lnTo>
                    <a:pt x="135" y="6"/>
                  </a:lnTo>
                  <a:lnTo>
                    <a:pt x="164" y="20"/>
                  </a:lnTo>
                  <a:lnTo>
                    <a:pt x="186" y="42"/>
                  </a:lnTo>
                  <a:lnTo>
                    <a:pt x="200" y="71"/>
                  </a:lnTo>
                  <a:lnTo>
                    <a:pt x="206" y="103"/>
                  </a:lnTo>
                  <a:lnTo>
                    <a:pt x="202" y="133"/>
                  </a:lnTo>
                  <a:lnTo>
                    <a:pt x="190" y="160"/>
                  </a:lnTo>
                  <a:lnTo>
                    <a:pt x="174" y="151"/>
                  </a:lnTo>
                  <a:lnTo>
                    <a:pt x="158" y="145"/>
                  </a:lnTo>
                  <a:lnTo>
                    <a:pt x="170" y="125"/>
                  </a:lnTo>
                  <a:lnTo>
                    <a:pt x="172" y="103"/>
                  </a:lnTo>
                  <a:lnTo>
                    <a:pt x="168" y="77"/>
                  </a:lnTo>
                  <a:lnTo>
                    <a:pt x="152" y="54"/>
                  </a:lnTo>
                  <a:lnTo>
                    <a:pt x="129" y="38"/>
                  </a:lnTo>
                  <a:lnTo>
                    <a:pt x="103" y="34"/>
                  </a:lnTo>
                  <a:lnTo>
                    <a:pt x="77" y="38"/>
                  </a:lnTo>
                  <a:lnTo>
                    <a:pt x="54" y="54"/>
                  </a:lnTo>
                  <a:lnTo>
                    <a:pt x="38" y="77"/>
                  </a:lnTo>
                  <a:lnTo>
                    <a:pt x="34" y="103"/>
                  </a:lnTo>
                  <a:lnTo>
                    <a:pt x="36" y="121"/>
                  </a:lnTo>
                  <a:lnTo>
                    <a:pt x="42" y="137"/>
                  </a:lnTo>
                  <a:lnTo>
                    <a:pt x="10" y="145"/>
                  </a:lnTo>
                  <a:lnTo>
                    <a:pt x="2" y="125"/>
                  </a:lnTo>
                  <a:lnTo>
                    <a:pt x="0" y="103"/>
                  </a:lnTo>
                  <a:lnTo>
                    <a:pt x="6" y="71"/>
                  </a:lnTo>
                  <a:lnTo>
                    <a:pt x="20" y="42"/>
                  </a:lnTo>
                  <a:lnTo>
                    <a:pt x="42" y="20"/>
                  </a:lnTo>
                  <a:lnTo>
                    <a:pt x="71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75"/>
            <p:cNvSpPr>
              <a:spLocks/>
            </p:cNvSpPr>
            <p:nvPr/>
          </p:nvSpPr>
          <p:spPr bwMode="auto">
            <a:xfrm>
              <a:off x="2239788" y="1120068"/>
              <a:ext cx="2677398" cy="2305821"/>
            </a:xfrm>
            <a:custGeom>
              <a:avLst/>
              <a:gdLst>
                <a:gd name="T0" fmla="*/ 220 w 526"/>
                <a:gd name="T1" fmla="*/ 0 h 453"/>
                <a:gd name="T2" fmla="*/ 306 w 526"/>
                <a:gd name="T3" fmla="*/ 0 h 453"/>
                <a:gd name="T4" fmla="*/ 314 w 526"/>
                <a:gd name="T5" fmla="*/ 73 h 453"/>
                <a:gd name="T6" fmla="*/ 338 w 526"/>
                <a:gd name="T7" fmla="*/ 81 h 453"/>
                <a:gd name="T8" fmla="*/ 362 w 526"/>
                <a:gd name="T9" fmla="*/ 93 h 453"/>
                <a:gd name="T10" fmla="*/ 419 w 526"/>
                <a:gd name="T11" fmla="*/ 46 h 453"/>
                <a:gd name="T12" fmla="*/ 480 w 526"/>
                <a:gd name="T13" fmla="*/ 107 h 453"/>
                <a:gd name="T14" fmla="*/ 433 w 526"/>
                <a:gd name="T15" fmla="*/ 164 h 453"/>
                <a:gd name="T16" fmla="*/ 445 w 526"/>
                <a:gd name="T17" fmla="*/ 188 h 453"/>
                <a:gd name="T18" fmla="*/ 453 w 526"/>
                <a:gd name="T19" fmla="*/ 212 h 453"/>
                <a:gd name="T20" fmla="*/ 526 w 526"/>
                <a:gd name="T21" fmla="*/ 220 h 453"/>
                <a:gd name="T22" fmla="*/ 526 w 526"/>
                <a:gd name="T23" fmla="*/ 305 h 453"/>
                <a:gd name="T24" fmla="*/ 453 w 526"/>
                <a:gd name="T25" fmla="*/ 313 h 453"/>
                <a:gd name="T26" fmla="*/ 445 w 526"/>
                <a:gd name="T27" fmla="*/ 338 h 453"/>
                <a:gd name="T28" fmla="*/ 433 w 526"/>
                <a:gd name="T29" fmla="*/ 362 h 453"/>
                <a:gd name="T30" fmla="*/ 480 w 526"/>
                <a:gd name="T31" fmla="*/ 419 h 453"/>
                <a:gd name="T32" fmla="*/ 447 w 526"/>
                <a:gd name="T33" fmla="*/ 453 h 453"/>
                <a:gd name="T34" fmla="*/ 435 w 526"/>
                <a:gd name="T35" fmla="*/ 417 h 453"/>
                <a:gd name="T36" fmla="*/ 417 w 526"/>
                <a:gd name="T37" fmla="*/ 382 h 453"/>
                <a:gd name="T38" fmla="*/ 391 w 526"/>
                <a:gd name="T39" fmla="*/ 352 h 453"/>
                <a:gd name="T40" fmla="*/ 374 w 526"/>
                <a:gd name="T41" fmla="*/ 338 h 453"/>
                <a:gd name="T42" fmla="*/ 391 w 526"/>
                <a:gd name="T43" fmla="*/ 303 h 453"/>
                <a:gd name="T44" fmla="*/ 397 w 526"/>
                <a:gd name="T45" fmla="*/ 263 h 453"/>
                <a:gd name="T46" fmla="*/ 393 w 526"/>
                <a:gd name="T47" fmla="*/ 226 h 453"/>
                <a:gd name="T48" fmla="*/ 378 w 526"/>
                <a:gd name="T49" fmla="*/ 196 h 453"/>
                <a:gd name="T50" fmla="*/ 358 w 526"/>
                <a:gd name="T51" fmla="*/ 168 h 453"/>
                <a:gd name="T52" fmla="*/ 332 w 526"/>
                <a:gd name="T53" fmla="*/ 148 h 453"/>
                <a:gd name="T54" fmla="*/ 299 w 526"/>
                <a:gd name="T55" fmla="*/ 133 h 453"/>
                <a:gd name="T56" fmla="*/ 263 w 526"/>
                <a:gd name="T57" fmla="*/ 129 h 453"/>
                <a:gd name="T58" fmla="*/ 227 w 526"/>
                <a:gd name="T59" fmla="*/ 133 h 453"/>
                <a:gd name="T60" fmla="*/ 196 w 526"/>
                <a:gd name="T61" fmla="*/ 148 h 453"/>
                <a:gd name="T62" fmla="*/ 168 w 526"/>
                <a:gd name="T63" fmla="*/ 168 h 453"/>
                <a:gd name="T64" fmla="*/ 148 w 526"/>
                <a:gd name="T65" fmla="*/ 196 h 453"/>
                <a:gd name="T66" fmla="*/ 133 w 526"/>
                <a:gd name="T67" fmla="*/ 226 h 453"/>
                <a:gd name="T68" fmla="*/ 129 w 526"/>
                <a:gd name="T69" fmla="*/ 263 h 453"/>
                <a:gd name="T70" fmla="*/ 131 w 526"/>
                <a:gd name="T71" fmla="*/ 293 h 453"/>
                <a:gd name="T72" fmla="*/ 142 w 526"/>
                <a:gd name="T73" fmla="*/ 320 h 453"/>
                <a:gd name="T74" fmla="*/ 119 w 526"/>
                <a:gd name="T75" fmla="*/ 334 h 453"/>
                <a:gd name="T76" fmla="*/ 99 w 526"/>
                <a:gd name="T77" fmla="*/ 352 h 453"/>
                <a:gd name="T78" fmla="*/ 93 w 526"/>
                <a:gd name="T79" fmla="*/ 360 h 453"/>
                <a:gd name="T80" fmla="*/ 81 w 526"/>
                <a:gd name="T81" fmla="*/ 338 h 453"/>
                <a:gd name="T82" fmla="*/ 73 w 526"/>
                <a:gd name="T83" fmla="*/ 313 h 453"/>
                <a:gd name="T84" fmla="*/ 0 w 526"/>
                <a:gd name="T85" fmla="*/ 305 h 453"/>
                <a:gd name="T86" fmla="*/ 0 w 526"/>
                <a:gd name="T87" fmla="*/ 220 h 453"/>
                <a:gd name="T88" fmla="*/ 73 w 526"/>
                <a:gd name="T89" fmla="*/ 212 h 453"/>
                <a:gd name="T90" fmla="*/ 81 w 526"/>
                <a:gd name="T91" fmla="*/ 188 h 453"/>
                <a:gd name="T92" fmla="*/ 93 w 526"/>
                <a:gd name="T93" fmla="*/ 164 h 453"/>
                <a:gd name="T94" fmla="*/ 46 w 526"/>
                <a:gd name="T95" fmla="*/ 107 h 453"/>
                <a:gd name="T96" fmla="*/ 107 w 526"/>
                <a:gd name="T97" fmla="*/ 46 h 453"/>
                <a:gd name="T98" fmla="*/ 164 w 526"/>
                <a:gd name="T99" fmla="*/ 93 h 453"/>
                <a:gd name="T100" fmla="*/ 188 w 526"/>
                <a:gd name="T101" fmla="*/ 81 h 453"/>
                <a:gd name="T102" fmla="*/ 212 w 526"/>
                <a:gd name="T103" fmla="*/ 73 h 453"/>
                <a:gd name="T104" fmla="*/ 220 w 526"/>
                <a:gd name="T105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453">
                  <a:moveTo>
                    <a:pt x="220" y="0"/>
                  </a:moveTo>
                  <a:lnTo>
                    <a:pt x="306" y="0"/>
                  </a:lnTo>
                  <a:lnTo>
                    <a:pt x="314" y="73"/>
                  </a:lnTo>
                  <a:lnTo>
                    <a:pt x="338" y="81"/>
                  </a:lnTo>
                  <a:lnTo>
                    <a:pt x="362" y="93"/>
                  </a:lnTo>
                  <a:lnTo>
                    <a:pt x="419" y="46"/>
                  </a:lnTo>
                  <a:lnTo>
                    <a:pt x="480" y="107"/>
                  </a:lnTo>
                  <a:lnTo>
                    <a:pt x="433" y="164"/>
                  </a:lnTo>
                  <a:lnTo>
                    <a:pt x="445" y="188"/>
                  </a:lnTo>
                  <a:lnTo>
                    <a:pt x="453" y="212"/>
                  </a:lnTo>
                  <a:lnTo>
                    <a:pt x="526" y="220"/>
                  </a:lnTo>
                  <a:lnTo>
                    <a:pt x="526" y="305"/>
                  </a:lnTo>
                  <a:lnTo>
                    <a:pt x="453" y="313"/>
                  </a:lnTo>
                  <a:lnTo>
                    <a:pt x="445" y="338"/>
                  </a:lnTo>
                  <a:lnTo>
                    <a:pt x="433" y="362"/>
                  </a:lnTo>
                  <a:lnTo>
                    <a:pt x="480" y="419"/>
                  </a:lnTo>
                  <a:lnTo>
                    <a:pt x="447" y="453"/>
                  </a:lnTo>
                  <a:lnTo>
                    <a:pt x="435" y="417"/>
                  </a:lnTo>
                  <a:lnTo>
                    <a:pt x="417" y="382"/>
                  </a:lnTo>
                  <a:lnTo>
                    <a:pt x="391" y="352"/>
                  </a:lnTo>
                  <a:lnTo>
                    <a:pt x="374" y="338"/>
                  </a:lnTo>
                  <a:lnTo>
                    <a:pt x="391" y="303"/>
                  </a:lnTo>
                  <a:lnTo>
                    <a:pt x="397" y="263"/>
                  </a:lnTo>
                  <a:lnTo>
                    <a:pt x="393" y="226"/>
                  </a:lnTo>
                  <a:lnTo>
                    <a:pt x="378" y="196"/>
                  </a:lnTo>
                  <a:lnTo>
                    <a:pt x="358" y="168"/>
                  </a:lnTo>
                  <a:lnTo>
                    <a:pt x="332" y="148"/>
                  </a:lnTo>
                  <a:lnTo>
                    <a:pt x="299" y="133"/>
                  </a:lnTo>
                  <a:lnTo>
                    <a:pt x="263" y="129"/>
                  </a:lnTo>
                  <a:lnTo>
                    <a:pt x="227" y="133"/>
                  </a:lnTo>
                  <a:lnTo>
                    <a:pt x="196" y="148"/>
                  </a:lnTo>
                  <a:lnTo>
                    <a:pt x="168" y="168"/>
                  </a:lnTo>
                  <a:lnTo>
                    <a:pt x="148" y="196"/>
                  </a:lnTo>
                  <a:lnTo>
                    <a:pt x="133" y="226"/>
                  </a:lnTo>
                  <a:lnTo>
                    <a:pt x="129" y="263"/>
                  </a:lnTo>
                  <a:lnTo>
                    <a:pt x="131" y="293"/>
                  </a:lnTo>
                  <a:lnTo>
                    <a:pt x="142" y="320"/>
                  </a:lnTo>
                  <a:lnTo>
                    <a:pt x="119" y="334"/>
                  </a:lnTo>
                  <a:lnTo>
                    <a:pt x="99" y="352"/>
                  </a:lnTo>
                  <a:lnTo>
                    <a:pt x="93" y="360"/>
                  </a:lnTo>
                  <a:lnTo>
                    <a:pt x="81" y="338"/>
                  </a:lnTo>
                  <a:lnTo>
                    <a:pt x="73" y="313"/>
                  </a:lnTo>
                  <a:lnTo>
                    <a:pt x="0" y="305"/>
                  </a:lnTo>
                  <a:lnTo>
                    <a:pt x="0" y="220"/>
                  </a:lnTo>
                  <a:lnTo>
                    <a:pt x="73" y="212"/>
                  </a:lnTo>
                  <a:lnTo>
                    <a:pt x="81" y="188"/>
                  </a:lnTo>
                  <a:lnTo>
                    <a:pt x="93" y="164"/>
                  </a:lnTo>
                  <a:lnTo>
                    <a:pt x="46" y="107"/>
                  </a:lnTo>
                  <a:lnTo>
                    <a:pt x="107" y="46"/>
                  </a:lnTo>
                  <a:lnTo>
                    <a:pt x="164" y="93"/>
                  </a:lnTo>
                  <a:lnTo>
                    <a:pt x="188" y="81"/>
                  </a:lnTo>
                  <a:lnTo>
                    <a:pt x="212" y="7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76"/>
            <p:cNvSpPr>
              <a:spLocks noEditPoints="1"/>
            </p:cNvSpPr>
            <p:nvPr/>
          </p:nvSpPr>
          <p:spPr bwMode="auto">
            <a:xfrm>
              <a:off x="2432376" y="2600455"/>
              <a:ext cx="2906454" cy="2906454"/>
            </a:xfrm>
            <a:custGeom>
              <a:avLst/>
              <a:gdLst>
                <a:gd name="T0" fmla="*/ 166 w 571"/>
                <a:gd name="T1" fmla="*/ 57 h 571"/>
                <a:gd name="T2" fmla="*/ 97 w 571"/>
                <a:gd name="T3" fmla="*/ 97 h 571"/>
                <a:gd name="T4" fmla="*/ 57 w 571"/>
                <a:gd name="T5" fmla="*/ 166 h 571"/>
                <a:gd name="T6" fmla="*/ 57 w 571"/>
                <a:gd name="T7" fmla="*/ 243 h 571"/>
                <a:gd name="T8" fmla="*/ 97 w 571"/>
                <a:gd name="T9" fmla="*/ 312 h 571"/>
                <a:gd name="T10" fmla="*/ 166 w 571"/>
                <a:gd name="T11" fmla="*/ 352 h 571"/>
                <a:gd name="T12" fmla="*/ 243 w 571"/>
                <a:gd name="T13" fmla="*/ 352 h 571"/>
                <a:gd name="T14" fmla="*/ 314 w 571"/>
                <a:gd name="T15" fmla="*/ 312 h 571"/>
                <a:gd name="T16" fmla="*/ 353 w 571"/>
                <a:gd name="T17" fmla="*/ 243 h 571"/>
                <a:gd name="T18" fmla="*/ 353 w 571"/>
                <a:gd name="T19" fmla="*/ 166 h 571"/>
                <a:gd name="T20" fmla="*/ 314 w 571"/>
                <a:gd name="T21" fmla="*/ 97 h 571"/>
                <a:gd name="T22" fmla="*/ 243 w 571"/>
                <a:gd name="T23" fmla="*/ 57 h 571"/>
                <a:gd name="T24" fmla="*/ 183 w 571"/>
                <a:gd name="T25" fmla="*/ 0 h 571"/>
                <a:gd name="T26" fmla="*/ 272 w 571"/>
                <a:gd name="T27" fmla="*/ 10 h 571"/>
                <a:gd name="T28" fmla="*/ 351 w 571"/>
                <a:gd name="T29" fmla="*/ 59 h 571"/>
                <a:gd name="T30" fmla="*/ 397 w 571"/>
                <a:gd name="T31" fmla="*/ 130 h 571"/>
                <a:gd name="T32" fmla="*/ 411 w 571"/>
                <a:gd name="T33" fmla="*/ 211 h 571"/>
                <a:gd name="T34" fmla="*/ 393 w 571"/>
                <a:gd name="T35" fmla="*/ 292 h 571"/>
                <a:gd name="T36" fmla="*/ 391 w 571"/>
                <a:gd name="T37" fmla="*/ 346 h 571"/>
                <a:gd name="T38" fmla="*/ 401 w 571"/>
                <a:gd name="T39" fmla="*/ 340 h 571"/>
                <a:gd name="T40" fmla="*/ 413 w 571"/>
                <a:gd name="T41" fmla="*/ 342 h 571"/>
                <a:gd name="T42" fmla="*/ 567 w 571"/>
                <a:gd name="T43" fmla="*/ 494 h 571"/>
                <a:gd name="T44" fmla="*/ 571 w 571"/>
                <a:gd name="T45" fmla="*/ 504 h 571"/>
                <a:gd name="T46" fmla="*/ 569 w 571"/>
                <a:gd name="T47" fmla="*/ 518 h 571"/>
                <a:gd name="T48" fmla="*/ 525 w 571"/>
                <a:gd name="T49" fmla="*/ 565 h 571"/>
                <a:gd name="T50" fmla="*/ 512 w 571"/>
                <a:gd name="T51" fmla="*/ 571 h 571"/>
                <a:gd name="T52" fmla="*/ 498 w 571"/>
                <a:gd name="T53" fmla="*/ 571 h 571"/>
                <a:gd name="T54" fmla="*/ 346 w 571"/>
                <a:gd name="T55" fmla="*/ 417 h 571"/>
                <a:gd name="T56" fmla="*/ 340 w 571"/>
                <a:gd name="T57" fmla="*/ 407 h 571"/>
                <a:gd name="T58" fmla="*/ 342 w 571"/>
                <a:gd name="T59" fmla="*/ 395 h 571"/>
                <a:gd name="T60" fmla="*/ 328 w 571"/>
                <a:gd name="T61" fmla="*/ 371 h 571"/>
                <a:gd name="T62" fmla="*/ 251 w 571"/>
                <a:gd name="T63" fmla="*/ 405 h 571"/>
                <a:gd name="T64" fmla="*/ 170 w 571"/>
                <a:gd name="T65" fmla="*/ 407 h 571"/>
                <a:gd name="T66" fmla="*/ 93 w 571"/>
                <a:gd name="T67" fmla="*/ 379 h 571"/>
                <a:gd name="T68" fmla="*/ 31 w 571"/>
                <a:gd name="T69" fmla="*/ 314 h 571"/>
                <a:gd name="T70" fmla="*/ 0 w 571"/>
                <a:gd name="T71" fmla="*/ 227 h 571"/>
                <a:gd name="T72" fmla="*/ 10 w 571"/>
                <a:gd name="T73" fmla="*/ 138 h 571"/>
                <a:gd name="T74" fmla="*/ 59 w 571"/>
                <a:gd name="T75" fmla="*/ 59 h 571"/>
                <a:gd name="T76" fmla="*/ 138 w 571"/>
                <a:gd name="T77" fmla="*/ 1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1" h="571">
                  <a:moveTo>
                    <a:pt x="205" y="53"/>
                  </a:moveTo>
                  <a:lnTo>
                    <a:pt x="166" y="57"/>
                  </a:lnTo>
                  <a:lnTo>
                    <a:pt x="130" y="71"/>
                  </a:lnTo>
                  <a:lnTo>
                    <a:pt x="97" y="97"/>
                  </a:lnTo>
                  <a:lnTo>
                    <a:pt x="73" y="130"/>
                  </a:lnTo>
                  <a:lnTo>
                    <a:pt x="57" y="166"/>
                  </a:lnTo>
                  <a:lnTo>
                    <a:pt x="53" y="205"/>
                  </a:lnTo>
                  <a:lnTo>
                    <a:pt x="57" y="243"/>
                  </a:lnTo>
                  <a:lnTo>
                    <a:pt x="73" y="279"/>
                  </a:lnTo>
                  <a:lnTo>
                    <a:pt x="97" y="312"/>
                  </a:lnTo>
                  <a:lnTo>
                    <a:pt x="130" y="338"/>
                  </a:lnTo>
                  <a:lnTo>
                    <a:pt x="166" y="352"/>
                  </a:lnTo>
                  <a:lnTo>
                    <a:pt x="205" y="358"/>
                  </a:lnTo>
                  <a:lnTo>
                    <a:pt x="243" y="352"/>
                  </a:lnTo>
                  <a:lnTo>
                    <a:pt x="282" y="338"/>
                  </a:lnTo>
                  <a:lnTo>
                    <a:pt x="314" y="312"/>
                  </a:lnTo>
                  <a:lnTo>
                    <a:pt x="338" y="279"/>
                  </a:lnTo>
                  <a:lnTo>
                    <a:pt x="353" y="243"/>
                  </a:lnTo>
                  <a:lnTo>
                    <a:pt x="359" y="205"/>
                  </a:lnTo>
                  <a:lnTo>
                    <a:pt x="353" y="166"/>
                  </a:lnTo>
                  <a:lnTo>
                    <a:pt x="338" y="130"/>
                  </a:lnTo>
                  <a:lnTo>
                    <a:pt x="314" y="97"/>
                  </a:lnTo>
                  <a:lnTo>
                    <a:pt x="282" y="71"/>
                  </a:lnTo>
                  <a:lnTo>
                    <a:pt x="243" y="57"/>
                  </a:lnTo>
                  <a:lnTo>
                    <a:pt x="205" y="53"/>
                  </a:lnTo>
                  <a:close/>
                  <a:moveTo>
                    <a:pt x="183" y="0"/>
                  </a:moveTo>
                  <a:lnTo>
                    <a:pt x="227" y="0"/>
                  </a:lnTo>
                  <a:lnTo>
                    <a:pt x="272" y="10"/>
                  </a:lnTo>
                  <a:lnTo>
                    <a:pt x="314" y="29"/>
                  </a:lnTo>
                  <a:lnTo>
                    <a:pt x="351" y="59"/>
                  </a:lnTo>
                  <a:lnTo>
                    <a:pt x="379" y="93"/>
                  </a:lnTo>
                  <a:lnTo>
                    <a:pt x="397" y="130"/>
                  </a:lnTo>
                  <a:lnTo>
                    <a:pt x="409" y="170"/>
                  </a:lnTo>
                  <a:lnTo>
                    <a:pt x="411" y="211"/>
                  </a:lnTo>
                  <a:lnTo>
                    <a:pt x="405" y="251"/>
                  </a:lnTo>
                  <a:lnTo>
                    <a:pt x="393" y="292"/>
                  </a:lnTo>
                  <a:lnTo>
                    <a:pt x="371" y="328"/>
                  </a:lnTo>
                  <a:lnTo>
                    <a:pt x="391" y="346"/>
                  </a:lnTo>
                  <a:lnTo>
                    <a:pt x="395" y="342"/>
                  </a:lnTo>
                  <a:lnTo>
                    <a:pt x="401" y="340"/>
                  </a:lnTo>
                  <a:lnTo>
                    <a:pt x="407" y="340"/>
                  </a:lnTo>
                  <a:lnTo>
                    <a:pt x="413" y="342"/>
                  </a:lnTo>
                  <a:lnTo>
                    <a:pt x="419" y="344"/>
                  </a:lnTo>
                  <a:lnTo>
                    <a:pt x="567" y="494"/>
                  </a:lnTo>
                  <a:lnTo>
                    <a:pt x="571" y="498"/>
                  </a:lnTo>
                  <a:lnTo>
                    <a:pt x="571" y="504"/>
                  </a:lnTo>
                  <a:lnTo>
                    <a:pt x="571" y="510"/>
                  </a:lnTo>
                  <a:lnTo>
                    <a:pt x="569" y="518"/>
                  </a:lnTo>
                  <a:lnTo>
                    <a:pt x="565" y="522"/>
                  </a:lnTo>
                  <a:lnTo>
                    <a:pt x="525" y="565"/>
                  </a:lnTo>
                  <a:lnTo>
                    <a:pt x="519" y="569"/>
                  </a:lnTo>
                  <a:lnTo>
                    <a:pt x="512" y="571"/>
                  </a:lnTo>
                  <a:lnTo>
                    <a:pt x="504" y="571"/>
                  </a:lnTo>
                  <a:lnTo>
                    <a:pt x="498" y="571"/>
                  </a:lnTo>
                  <a:lnTo>
                    <a:pt x="494" y="567"/>
                  </a:lnTo>
                  <a:lnTo>
                    <a:pt x="346" y="417"/>
                  </a:lnTo>
                  <a:lnTo>
                    <a:pt x="342" y="413"/>
                  </a:lnTo>
                  <a:lnTo>
                    <a:pt x="340" y="407"/>
                  </a:lnTo>
                  <a:lnTo>
                    <a:pt x="340" y="401"/>
                  </a:lnTo>
                  <a:lnTo>
                    <a:pt x="342" y="395"/>
                  </a:lnTo>
                  <a:lnTo>
                    <a:pt x="346" y="389"/>
                  </a:lnTo>
                  <a:lnTo>
                    <a:pt x="328" y="371"/>
                  </a:lnTo>
                  <a:lnTo>
                    <a:pt x="292" y="393"/>
                  </a:lnTo>
                  <a:lnTo>
                    <a:pt x="251" y="405"/>
                  </a:lnTo>
                  <a:lnTo>
                    <a:pt x="211" y="411"/>
                  </a:lnTo>
                  <a:lnTo>
                    <a:pt x="170" y="407"/>
                  </a:lnTo>
                  <a:lnTo>
                    <a:pt x="130" y="397"/>
                  </a:lnTo>
                  <a:lnTo>
                    <a:pt x="93" y="379"/>
                  </a:lnTo>
                  <a:lnTo>
                    <a:pt x="59" y="350"/>
                  </a:lnTo>
                  <a:lnTo>
                    <a:pt x="31" y="314"/>
                  </a:lnTo>
                  <a:lnTo>
                    <a:pt x="10" y="271"/>
                  </a:lnTo>
                  <a:lnTo>
                    <a:pt x="0" y="227"/>
                  </a:lnTo>
                  <a:lnTo>
                    <a:pt x="0" y="182"/>
                  </a:lnTo>
                  <a:lnTo>
                    <a:pt x="10" y="138"/>
                  </a:lnTo>
                  <a:lnTo>
                    <a:pt x="31" y="95"/>
                  </a:lnTo>
                  <a:lnTo>
                    <a:pt x="59" y="59"/>
                  </a:lnTo>
                  <a:lnTo>
                    <a:pt x="97" y="29"/>
                  </a:lnTo>
                  <a:lnTo>
                    <a:pt x="138" y="1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6254874" y="3316662"/>
            <a:ext cx="4506957" cy="2540897"/>
            <a:chOff x="5818932" y="1453918"/>
            <a:chExt cx="6106959" cy="3442934"/>
          </a:xfrm>
        </p:grpSpPr>
        <p:cxnSp>
          <p:nvCxnSpPr>
            <p:cNvPr id="25" name="직선 화살표 연결선 24"/>
            <p:cNvCxnSpPr/>
            <p:nvPr/>
          </p:nvCxnSpPr>
          <p:spPr>
            <a:xfrm>
              <a:off x="5943138" y="4455840"/>
              <a:ext cx="5398939" cy="0"/>
            </a:xfrm>
            <a:prstGeom prst="straightConnector1">
              <a:avLst/>
            </a:prstGeom>
            <a:ln w="38100">
              <a:solidFill>
                <a:srgbClr val="AABA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818932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20</a:t>
              </a:r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63541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3</a:t>
              </a:r>
              <a:r>
                <a:rPr lang="en-US" altLang="ko-KR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08150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4</a:t>
              </a:r>
              <a:r>
                <a:rPr lang="en-US" altLang="ko-KR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652759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5</a:t>
              </a:r>
              <a:r>
                <a:rPr lang="en-US" altLang="ko-KR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97368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6</a:t>
              </a:r>
              <a:r>
                <a:rPr lang="en-US" altLang="ko-KR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541978" y="452752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7</a:t>
              </a:r>
              <a:r>
                <a:rPr lang="en-US" altLang="ko-KR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0</a:t>
              </a:r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세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342077" y="4271174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나이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6345" y="2136225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solidFill>
                    <a:srgbClr val="E32D72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소득곡선</a:t>
              </a:r>
              <a:endParaRPr lang="ko-KR" altLang="en-US" sz="1600" dirty="0">
                <a:solidFill>
                  <a:srgbClr val="E32D72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86345" y="2456914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 smtClean="0">
                  <a:solidFill>
                    <a:srgbClr val="0087DA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지출곡선</a:t>
              </a:r>
              <a:endParaRPr lang="ko-KR" altLang="en-US" sz="1600" dirty="0">
                <a:solidFill>
                  <a:srgbClr val="0087DA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cxnSp>
          <p:nvCxnSpPr>
            <p:cNvPr id="35" name="직선 화살표 연결선 34"/>
            <p:cNvCxnSpPr/>
            <p:nvPr/>
          </p:nvCxnSpPr>
          <p:spPr>
            <a:xfrm>
              <a:off x="5980736" y="2357341"/>
              <a:ext cx="505609" cy="0"/>
            </a:xfrm>
            <a:prstGeom prst="straightConnector1">
              <a:avLst/>
            </a:prstGeom>
            <a:ln w="28575">
              <a:solidFill>
                <a:srgbClr val="E32D7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/>
            <p:cNvCxnSpPr/>
            <p:nvPr/>
          </p:nvCxnSpPr>
          <p:spPr>
            <a:xfrm>
              <a:off x="5980736" y="2602376"/>
              <a:ext cx="505609" cy="0"/>
            </a:xfrm>
            <a:prstGeom prst="straightConnector1">
              <a:avLst/>
            </a:prstGeom>
            <a:ln w="28575">
              <a:solidFill>
                <a:srgbClr val="0087D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자유형 36"/>
            <p:cNvSpPr/>
            <p:nvPr/>
          </p:nvSpPr>
          <p:spPr>
            <a:xfrm>
              <a:off x="5943138" y="2200296"/>
              <a:ext cx="5270819" cy="1812826"/>
            </a:xfrm>
            <a:custGeom>
              <a:avLst/>
              <a:gdLst>
                <a:gd name="connsiteX0" fmla="*/ 0 w 5195943"/>
                <a:gd name="connsiteY0" fmla="*/ 1073151 h 1073151"/>
                <a:gd name="connsiteX1" fmla="*/ 3528508 w 5195943"/>
                <a:gd name="connsiteY1" fmla="*/ 29660 h 1073151"/>
                <a:gd name="connsiteX2" fmla="*/ 5195943 w 5195943"/>
                <a:gd name="connsiteY2" fmla="*/ 320116 h 1073151"/>
                <a:gd name="connsiteX0" fmla="*/ 0 w 5195943"/>
                <a:gd name="connsiteY0" fmla="*/ 1053287 h 1053287"/>
                <a:gd name="connsiteX1" fmla="*/ 2732442 w 5195943"/>
                <a:gd name="connsiteY1" fmla="*/ 31311 h 1053287"/>
                <a:gd name="connsiteX2" fmla="*/ 5195943 w 5195943"/>
                <a:gd name="connsiteY2" fmla="*/ 300252 h 1053287"/>
                <a:gd name="connsiteX0" fmla="*/ 0 w 5195943"/>
                <a:gd name="connsiteY0" fmla="*/ 1301424 h 1301424"/>
                <a:gd name="connsiteX1" fmla="*/ 2732442 w 5195943"/>
                <a:gd name="connsiteY1" fmla="*/ 279448 h 1301424"/>
                <a:gd name="connsiteX2" fmla="*/ 5195943 w 5195943"/>
                <a:gd name="connsiteY2" fmla="*/ 548389 h 1301424"/>
                <a:gd name="connsiteX0" fmla="*/ 0 w 5195943"/>
                <a:gd name="connsiteY0" fmla="*/ 1301424 h 1301424"/>
                <a:gd name="connsiteX1" fmla="*/ 2732442 w 5195943"/>
                <a:gd name="connsiteY1" fmla="*/ 279448 h 1301424"/>
                <a:gd name="connsiteX2" fmla="*/ 5195943 w 5195943"/>
                <a:gd name="connsiteY2" fmla="*/ 548389 h 1301424"/>
                <a:gd name="connsiteX0" fmla="*/ 0 w 5195943"/>
                <a:gd name="connsiteY0" fmla="*/ 1384641 h 1384641"/>
                <a:gd name="connsiteX1" fmla="*/ 2732442 w 5195943"/>
                <a:gd name="connsiteY1" fmla="*/ 50694 h 1384641"/>
                <a:gd name="connsiteX2" fmla="*/ 5195943 w 5195943"/>
                <a:gd name="connsiteY2" fmla="*/ 319635 h 1384641"/>
                <a:gd name="connsiteX0" fmla="*/ 0 w 5195943"/>
                <a:gd name="connsiteY0" fmla="*/ 1384641 h 1384641"/>
                <a:gd name="connsiteX1" fmla="*/ 2732442 w 5195943"/>
                <a:gd name="connsiteY1" fmla="*/ 50694 h 1384641"/>
                <a:gd name="connsiteX2" fmla="*/ 5195943 w 5195943"/>
                <a:gd name="connsiteY2" fmla="*/ 319635 h 1384641"/>
                <a:gd name="connsiteX0" fmla="*/ 0 w 5195943"/>
                <a:gd name="connsiteY0" fmla="*/ 1607909 h 1607909"/>
                <a:gd name="connsiteX1" fmla="*/ 2732442 w 5195943"/>
                <a:gd name="connsiteY1" fmla="*/ 273962 h 1607909"/>
                <a:gd name="connsiteX2" fmla="*/ 5195943 w 5195943"/>
                <a:gd name="connsiteY2" fmla="*/ 542903 h 160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5943" h="1607909">
                  <a:moveTo>
                    <a:pt x="0" y="1607909"/>
                  </a:moveTo>
                  <a:cubicBezTo>
                    <a:pt x="1697019" y="1245735"/>
                    <a:pt x="1619025" y="978587"/>
                    <a:pt x="2732442" y="273962"/>
                  </a:cubicBezTo>
                  <a:cubicBezTo>
                    <a:pt x="3845859" y="-430663"/>
                    <a:pt x="4869628" y="433534"/>
                    <a:pt x="5195943" y="542903"/>
                  </a:cubicBezTo>
                </a:path>
              </a:pathLst>
            </a:custGeom>
            <a:noFill/>
            <a:ln w="38100">
              <a:solidFill>
                <a:srgbClr val="0087D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자유형 37"/>
            <p:cNvSpPr/>
            <p:nvPr/>
          </p:nvSpPr>
          <p:spPr>
            <a:xfrm>
              <a:off x="5889807" y="2486160"/>
              <a:ext cx="5405722" cy="1648991"/>
            </a:xfrm>
            <a:custGeom>
              <a:avLst/>
              <a:gdLst>
                <a:gd name="connsiteX0" fmla="*/ 0 w 5205326"/>
                <a:gd name="connsiteY0" fmla="*/ 129956 h 1270267"/>
                <a:gd name="connsiteX1" fmla="*/ 3765176 w 5205326"/>
                <a:gd name="connsiteY1" fmla="*/ 76168 h 1270267"/>
                <a:gd name="connsiteX2" fmla="*/ 4346089 w 5205326"/>
                <a:gd name="connsiteY2" fmla="*/ 1033598 h 1270267"/>
                <a:gd name="connsiteX3" fmla="*/ 5185185 w 5205326"/>
                <a:gd name="connsiteY3" fmla="*/ 1270267 h 1270267"/>
                <a:gd name="connsiteX0" fmla="*/ 0 w 5216084"/>
                <a:gd name="connsiteY0" fmla="*/ 286637 h 1222552"/>
                <a:gd name="connsiteX1" fmla="*/ 3775934 w 5216084"/>
                <a:gd name="connsiteY1" fmla="*/ 28453 h 1222552"/>
                <a:gd name="connsiteX2" fmla="*/ 4356847 w 5216084"/>
                <a:gd name="connsiteY2" fmla="*/ 985883 h 1222552"/>
                <a:gd name="connsiteX3" fmla="*/ 5195943 w 5216084"/>
                <a:gd name="connsiteY3" fmla="*/ 1222552 h 1222552"/>
                <a:gd name="connsiteX0" fmla="*/ 0 w 5217222"/>
                <a:gd name="connsiteY0" fmla="*/ 532993 h 1468908"/>
                <a:gd name="connsiteX1" fmla="*/ 3485477 w 5217222"/>
                <a:gd name="connsiteY1" fmla="*/ 16626 h 1468908"/>
                <a:gd name="connsiteX2" fmla="*/ 4356847 w 5217222"/>
                <a:gd name="connsiteY2" fmla="*/ 1232239 h 1468908"/>
                <a:gd name="connsiteX3" fmla="*/ 5195943 w 5217222"/>
                <a:gd name="connsiteY3" fmla="*/ 1468908 h 1468908"/>
                <a:gd name="connsiteX0" fmla="*/ 0 w 5195943"/>
                <a:gd name="connsiteY0" fmla="*/ 532993 h 1468908"/>
                <a:gd name="connsiteX1" fmla="*/ 3485477 w 5195943"/>
                <a:gd name="connsiteY1" fmla="*/ 16626 h 1468908"/>
                <a:gd name="connsiteX2" fmla="*/ 4356847 w 5195943"/>
                <a:gd name="connsiteY2" fmla="*/ 1232239 h 1468908"/>
                <a:gd name="connsiteX3" fmla="*/ 5195943 w 5195943"/>
                <a:gd name="connsiteY3" fmla="*/ 1468908 h 1468908"/>
                <a:gd name="connsiteX0" fmla="*/ 0 w 5195943"/>
                <a:gd name="connsiteY0" fmla="*/ 532993 h 1468908"/>
                <a:gd name="connsiteX1" fmla="*/ 3485477 w 5195943"/>
                <a:gd name="connsiteY1" fmla="*/ 16626 h 1468908"/>
                <a:gd name="connsiteX2" fmla="*/ 4356847 w 5195943"/>
                <a:gd name="connsiteY2" fmla="*/ 1232239 h 1468908"/>
                <a:gd name="connsiteX3" fmla="*/ 5195943 w 5195943"/>
                <a:gd name="connsiteY3" fmla="*/ 1468908 h 1468908"/>
                <a:gd name="connsiteX0" fmla="*/ 0 w 5195943"/>
                <a:gd name="connsiteY0" fmla="*/ 532144 h 1468059"/>
                <a:gd name="connsiteX1" fmla="*/ 3485477 w 5195943"/>
                <a:gd name="connsiteY1" fmla="*/ 15777 h 1468059"/>
                <a:gd name="connsiteX2" fmla="*/ 4421393 w 5195943"/>
                <a:gd name="connsiteY2" fmla="*/ 1209875 h 1468059"/>
                <a:gd name="connsiteX3" fmla="*/ 5195943 w 5195943"/>
                <a:gd name="connsiteY3" fmla="*/ 1468059 h 1468059"/>
                <a:gd name="connsiteX0" fmla="*/ 0 w 5195943"/>
                <a:gd name="connsiteY0" fmla="*/ 528902 h 1464817"/>
                <a:gd name="connsiteX1" fmla="*/ 3485477 w 5195943"/>
                <a:gd name="connsiteY1" fmla="*/ 12535 h 1464817"/>
                <a:gd name="connsiteX2" fmla="*/ 4410635 w 5195943"/>
                <a:gd name="connsiteY2" fmla="*/ 1120758 h 1464817"/>
                <a:gd name="connsiteX3" fmla="*/ 5195943 w 5195943"/>
                <a:gd name="connsiteY3" fmla="*/ 1464817 h 1464817"/>
                <a:gd name="connsiteX0" fmla="*/ 0 w 5195943"/>
                <a:gd name="connsiteY0" fmla="*/ 528902 h 1464817"/>
                <a:gd name="connsiteX1" fmla="*/ 3485477 w 5195943"/>
                <a:gd name="connsiteY1" fmla="*/ 12535 h 1464817"/>
                <a:gd name="connsiteX2" fmla="*/ 4410635 w 5195943"/>
                <a:gd name="connsiteY2" fmla="*/ 1120758 h 1464817"/>
                <a:gd name="connsiteX3" fmla="*/ 5195943 w 5195943"/>
                <a:gd name="connsiteY3" fmla="*/ 1464817 h 1464817"/>
                <a:gd name="connsiteX0" fmla="*/ 0 w 5185186"/>
                <a:gd name="connsiteY0" fmla="*/ 730436 h 1456435"/>
                <a:gd name="connsiteX1" fmla="*/ 3474720 w 5185186"/>
                <a:gd name="connsiteY1" fmla="*/ 4153 h 1456435"/>
                <a:gd name="connsiteX2" fmla="*/ 4399878 w 5185186"/>
                <a:gd name="connsiteY2" fmla="*/ 1112376 h 1456435"/>
                <a:gd name="connsiteX3" fmla="*/ 5185186 w 5185186"/>
                <a:gd name="connsiteY3" fmla="*/ 1456435 h 1456435"/>
                <a:gd name="connsiteX0" fmla="*/ 0 w 5185186"/>
                <a:gd name="connsiteY0" fmla="*/ 736594 h 1462593"/>
                <a:gd name="connsiteX1" fmla="*/ 3474720 w 5185186"/>
                <a:gd name="connsiteY1" fmla="*/ 10311 h 1462593"/>
                <a:gd name="connsiteX2" fmla="*/ 4399878 w 5185186"/>
                <a:gd name="connsiteY2" fmla="*/ 1118534 h 1462593"/>
                <a:gd name="connsiteX3" fmla="*/ 5185186 w 5185186"/>
                <a:gd name="connsiteY3" fmla="*/ 1462593 h 146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5186" h="1462593">
                  <a:moveTo>
                    <a:pt x="0" y="736594"/>
                  </a:moveTo>
                  <a:cubicBezTo>
                    <a:pt x="1896931" y="176398"/>
                    <a:pt x="2741407" y="-53346"/>
                    <a:pt x="3474720" y="10311"/>
                  </a:cubicBezTo>
                  <a:cubicBezTo>
                    <a:pt x="4208033" y="73968"/>
                    <a:pt x="4200861" y="885186"/>
                    <a:pt x="4399878" y="1118534"/>
                  </a:cubicBezTo>
                  <a:cubicBezTo>
                    <a:pt x="4598895" y="1351882"/>
                    <a:pt x="4821219" y="1322744"/>
                    <a:pt x="5185186" y="1462593"/>
                  </a:cubicBezTo>
                </a:path>
              </a:pathLst>
            </a:custGeom>
            <a:noFill/>
            <a:ln w="38100">
              <a:solidFill>
                <a:srgbClr val="E32D7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9" name="그룹 38"/>
            <p:cNvGrpSpPr/>
            <p:nvPr/>
          </p:nvGrpSpPr>
          <p:grpSpPr>
            <a:xfrm>
              <a:off x="6693854" y="1453918"/>
              <a:ext cx="4601676" cy="500447"/>
              <a:chOff x="6741116" y="1142607"/>
              <a:chExt cx="4601676" cy="50044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922173" y="1142607"/>
                <a:ext cx="4420619" cy="500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 smtClean="0">
                    <a:latin typeface="KBIZ한마음고딕 B" panose="02020503020101020101" pitchFamily="18" charset="-127"/>
                    <a:ea typeface="KBIZ한마음고딕 B" panose="02020503020101020101" pitchFamily="18" charset="-127"/>
                  </a:rPr>
                  <a:t>소득과 지출 기준의 라이프 사이클</a:t>
                </a:r>
                <a:endPara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  <p:sp>
            <p:nvSpPr>
              <p:cNvPr id="41" name="육각형 40"/>
              <p:cNvSpPr/>
              <p:nvPr/>
            </p:nvSpPr>
            <p:spPr>
              <a:xfrm rot="16200000">
                <a:off x="6729591" y="1331987"/>
                <a:ext cx="144738" cy="121688"/>
              </a:xfrm>
              <a:prstGeom prst="hexagon">
                <a:avLst>
                  <a:gd name="adj" fmla="val 29235"/>
                  <a:gd name="vf" fmla="val 115470"/>
                </a:avLst>
              </a:prstGeom>
              <a:solidFill>
                <a:schemeClr val="tx1">
                  <a:lumMod val="65000"/>
                </a:schemeClr>
              </a:solidFill>
              <a:ln w="63500" cap="rnd">
                <a:solidFill>
                  <a:schemeClr val="accent3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6177823" y="3116157"/>
              <a:ext cx="1216025" cy="574461"/>
              <a:chOff x="7736168" y="1068005"/>
              <a:chExt cx="1874008" cy="1872079"/>
            </a:xfrm>
          </p:grpSpPr>
          <p:grpSp>
            <p:nvGrpSpPr>
              <p:cNvPr id="43" name="그룹 42"/>
              <p:cNvGrpSpPr/>
              <p:nvPr/>
            </p:nvGrpSpPr>
            <p:grpSpPr>
              <a:xfrm>
                <a:off x="7736168" y="1068005"/>
                <a:ext cx="1707835" cy="1872079"/>
                <a:chOff x="5747362" y="4281595"/>
                <a:chExt cx="1707835" cy="1872079"/>
              </a:xfrm>
            </p:grpSpPr>
            <p:sp>
              <p:nvSpPr>
                <p:cNvPr id="45" name="육각형 44"/>
                <p:cNvSpPr/>
                <p:nvPr/>
              </p:nvSpPr>
              <p:spPr>
                <a:xfrm rot="16200000">
                  <a:off x="5665240" y="4430662"/>
                  <a:ext cx="1872079" cy="1573946"/>
                </a:xfrm>
                <a:prstGeom prst="hexagon">
                  <a:avLst>
                    <a:gd name="adj" fmla="val 29235"/>
                    <a:gd name="vf" fmla="val 115470"/>
                  </a:avLst>
                </a:prstGeom>
                <a:solidFill>
                  <a:srgbClr val="E32D72"/>
                </a:solidFill>
                <a:ln w="34925" cap="rnd">
                  <a:solidFill>
                    <a:schemeClr val="tx1">
                      <a:lumMod val="95000"/>
                    </a:schemeClr>
                  </a:solidFill>
                  <a:round/>
                </a:ln>
                <a:effectLst>
                  <a:innerShdw blurRad="254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5747362" y="4538102"/>
                  <a:ext cx="1707835" cy="1359069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lang="ko-KR" altLang="en-US" sz="1400" dirty="0" smtClean="0">
                      <a:latin typeface="KBIZ한마음고딕 H" panose="02020503020101020101" pitchFamily="18" charset="-127"/>
                      <a:ea typeface="KBIZ한마음고딕 H" panose="02020503020101020101" pitchFamily="18" charset="-127"/>
                    </a:rPr>
                    <a:t>초과소득</a:t>
                  </a:r>
                  <a:endParaRPr lang="en-US" altLang="ko-KR" sz="1400" dirty="0" smtClean="0">
                    <a:latin typeface="KBIZ한마음고딕 H" panose="02020503020101020101" pitchFamily="18" charset="-127"/>
                    <a:ea typeface="KBIZ한마음고딕 H" panose="02020503020101020101" pitchFamily="18" charset="-127"/>
                  </a:endParaRPr>
                </a:p>
              </p:txBody>
            </p:sp>
          </p:grpSp>
          <p:sp>
            <p:nvSpPr>
              <p:cNvPr id="44" name="이등변 삼각형 43"/>
              <p:cNvSpPr/>
              <p:nvPr/>
            </p:nvSpPr>
            <p:spPr>
              <a:xfrm rot="16200000">
                <a:off x="8521831" y="1365703"/>
                <a:ext cx="899998" cy="1276692"/>
              </a:xfrm>
              <a:prstGeom prst="triangle">
                <a:avLst/>
              </a:pr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400" dirty="0">
                  <a:latin typeface="KBIZ한마음고딕 R" panose="02020503020101020101" pitchFamily="18" charset="-127"/>
                  <a:ea typeface="KBIZ한마음고딕 R" panose="02020503020101020101" pitchFamily="18" charset="-127"/>
                </a:endParaRPr>
              </a:p>
            </p:txBody>
          </p:sp>
        </p:grpSp>
        <p:grpSp>
          <p:nvGrpSpPr>
            <p:cNvPr id="47" name="그룹 46"/>
            <p:cNvGrpSpPr/>
            <p:nvPr/>
          </p:nvGrpSpPr>
          <p:grpSpPr>
            <a:xfrm>
              <a:off x="10324953" y="2845329"/>
              <a:ext cx="1106023" cy="639733"/>
              <a:chOff x="7737844" y="1068005"/>
              <a:chExt cx="1704485" cy="1872079"/>
            </a:xfrm>
          </p:grpSpPr>
          <p:grpSp>
            <p:nvGrpSpPr>
              <p:cNvPr id="48" name="그룹 47"/>
              <p:cNvGrpSpPr/>
              <p:nvPr/>
            </p:nvGrpSpPr>
            <p:grpSpPr>
              <a:xfrm>
                <a:off x="7737844" y="1068005"/>
                <a:ext cx="1704485" cy="1872079"/>
                <a:chOff x="5749038" y="4281595"/>
                <a:chExt cx="1704485" cy="1872079"/>
              </a:xfrm>
            </p:grpSpPr>
            <p:sp>
              <p:nvSpPr>
                <p:cNvPr id="50" name="육각형 49"/>
                <p:cNvSpPr/>
                <p:nvPr/>
              </p:nvSpPr>
              <p:spPr>
                <a:xfrm rot="16200000">
                  <a:off x="5665240" y="4430662"/>
                  <a:ext cx="1872079" cy="1573946"/>
                </a:xfrm>
                <a:prstGeom prst="hexagon">
                  <a:avLst>
                    <a:gd name="adj" fmla="val 29235"/>
                    <a:gd name="vf" fmla="val 115470"/>
                  </a:avLst>
                </a:prstGeom>
                <a:solidFill>
                  <a:srgbClr val="0087DA"/>
                </a:solidFill>
                <a:ln w="34925" cap="rnd">
                  <a:solidFill>
                    <a:schemeClr val="tx1">
                      <a:lumMod val="95000"/>
                    </a:schemeClr>
                  </a:solidFill>
                  <a:round/>
                </a:ln>
                <a:effectLst>
                  <a:innerShdw blurRad="254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51" name="직사각형 50"/>
                <p:cNvSpPr/>
                <p:nvPr/>
              </p:nvSpPr>
              <p:spPr>
                <a:xfrm>
                  <a:off x="5749038" y="4607437"/>
                  <a:ext cx="1704485" cy="1220403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lang="ko-KR" altLang="en-US" sz="1400" dirty="0" smtClean="0">
                      <a:latin typeface="KBIZ한마음고딕 H" panose="02020503020101020101" pitchFamily="18" charset="-127"/>
                      <a:ea typeface="KBIZ한마음고딕 H" panose="02020503020101020101" pitchFamily="18" charset="-127"/>
                    </a:rPr>
                    <a:t>초과지출</a:t>
                  </a:r>
                  <a:endParaRPr lang="en-US" altLang="ko-KR" sz="1400" dirty="0" smtClean="0">
                    <a:latin typeface="KBIZ한마음고딕 H" panose="02020503020101020101" pitchFamily="18" charset="-127"/>
                    <a:ea typeface="KBIZ한마음고딕 H" panose="02020503020101020101" pitchFamily="18" charset="-127"/>
                  </a:endParaRPr>
                </a:p>
              </p:txBody>
            </p:sp>
          </p:grpSp>
          <p:sp>
            <p:nvSpPr>
              <p:cNvPr id="49" name="이등변 삼각형 48"/>
              <p:cNvSpPr/>
              <p:nvPr/>
            </p:nvSpPr>
            <p:spPr>
              <a:xfrm rot="16200000">
                <a:off x="8521831" y="1640275"/>
                <a:ext cx="900000" cy="727545"/>
              </a:xfrm>
              <a:prstGeom prst="triangle">
                <a:avLst/>
              </a:pr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600" dirty="0">
                  <a:latin typeface="KBIZ한마음고딕 R" panose="02020503020101020101" pitchFamily="18" charset="-127"/>
                  <a:ea typeface="KBIZ한마음고딕 R" panose="0202050302010102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3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434</Words>
  <Application>Microsoft Office PowerPoint</Application>
  <PresentationFormat>와이드스크린</PresentationFormat>
  <Paragraphs>120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KBIZ한마음고딕 B</vt:lpstr>
      <vt:lpstr>KBIZ한마음고딕 H</vt:lpstr>
      <vt:lpstr>KBIZ한마음고딕 M</vt:lpstr>
      <vt:lpstr>KBIZ한마음고딕 R</vt:lpstr>
      <vt:lpstr>맑은 고딕</vt:lpstr>
      <vt:lpstr>태룡고딕240</vt:lpstr>
      <vt:lpstr>Arial</vt:lpstr>
      <vt:lpstr>Calibri</vt:lpstr>
      <vt:lpstr>Calibri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5</cp:revision>
  <dcterms:created xsi:type="dcterms:W3CDTF">2016-07-12T03:47:17Z</dcterms:created>
  <dcterms:modified xsi:type="dcterms:W3CDTF">2016-07-12T05:12:24Z</dcterms:modified>
</cp:coreProperties>
</file>