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7" r:id="rId2"/>
    <p:sldId id="258" r:id="rId3"/>
    <p:sldId id="268" r:id="rId4"/>
    <p:sldId id="267" r:id="rId5"/>
    <p:sldId id="259" r:id="rId6"/>
    <p:sldId id="260" r:id="rId7"/>
    <p:sldId id="261" r:id="rId8"/>
    <p:sldId id="262" r:id="rId9"/>
    <p:sldId id="263" r:id="rId10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962"/>
    <a:srgbClr val="EBDECB"/>
    <a:srgbClr val="C9BB97"/>
    <a:srgbClr val="5E524A"/>
    <a:srgbClr val="C63A47"/>
    <a:srgbClr val="D8E0E0"/>
    <a:srgbClr val="0088EE"/>
    <a:srgbClr val="FFCC00"/>
    <a:srgbClr val="68A222"/>
    <a:srgbClr val="527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4" y="420"/>
      </p:cViewPr>
      <p:guideLst>
        <p:guide orient="horz" pos="379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DE6C484-3709-44C6-91A2-3F04387AEC28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49FA686-BF1E-4038-8522-8A99BA144A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98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3637280" y="0"/>
            <a:ext cx="855472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r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10116457" cy="6858000"/>
          </a:xfrm>
          <a:prstGeom prst="rect">
            <a:avLst/>
          </a:prstGeom>
          <a:gradFill flip="none" rotWithShape="1">
            <a:gsLst>
              <a:gs pos="44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1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5161279" y="0"/>
            <a:ext cx="7030721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r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4825999" y="0"/>
            <a:ext cx="2529841" cy="6858000"/>
          </a:xfrm>
          <a:prstGeom prst="rect">
            <a:avLst/>
          </a:prstGeom>
          <a:gradFill flip="none" rotWithShape="1">
            <a:gsLst>
              <a:gs pos="3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rot="5400000">
            <a:off x="7287260" y="-2374900"/>
            <a:ext cx="2529841" cy="7279641"/>
          </a:xfrm>
          <a:prstGeom prst="rect">
            <a:avLst/>
          </a:prstGeom>
          <a:gradFill flip="none" rotWithShape="1">
            <a:gsLst>
              <a:gs pos="3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701144" y="0"/>
            <a:ext cx="8490856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t="-1000" r="-15000" b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4107837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6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646056" y="0"/>
            <a:ext cx="6560457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5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8351520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5000" r="-1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2632276" y="0"/>
            <a:ext cx="5831003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5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1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4171-ADB5-4500-AF80-550B8D1572BC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8247-1A11-4DDF-A16D-6F8009E0A0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1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9" r:id="rId4"/>
    <p:sldLayoutId id="2147483688" r:id="rId5"/>
    <p:sldLayoutId id="2147483686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56" y="1714299"/>
            <a:ext cx="7466819" cy="3919033"/>
          </a:xfrm>
          <a:prstGeom prst="rect">
            <a:avLst/>
          </a:prstGeom>
          <a:noFill/>
        </p:spPr>
      </p:pic>
      <p:grpSp>
        <p:nvGrpSpPr>
          <p:cNvPr id="52" name="그룹 51"/>
          <p:cNvGrpSpPr/>
          <p:nvPr/>
        </p:nvGrpSpPr>
        <p:grpSpPr>
          <a:xfrm>
            <a:off x="3953498" y="849595"/>
            <a:ext cx="7543177" cy="5208305"/>
            <a:chOff x="4958005" y="971300"/>
            <a:chExt cx="6197217" cy="4278966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5436345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6024525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6612706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8965429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9553609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141790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0729974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7200887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7789067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8377248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4958005" y="1320012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958005" y="2235380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4958005" y="2693064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4958005" y="3150749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4958005" y="3608433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4958005" y="4066117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4958005" y="4523801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4958005" y="4981485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4958005" y="1777696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4130201" y="4507138"/>
            <a:ext cx="1260981" cy="1000373"/>
            <a:chOff x="1958687" y="2333261"/>
            <a:chExt cx="1644820" cy="1304884"/>
          </a:xfrm>
        </p:grpSpPr>
        <p:sp>
          <p:nvSpPr>
            <p:cNvPr id="40" name="자유형 39"/>
            <p:cNvSpPr/>
            <p:nvPr/>
          </p:nvSpPr>
          <p:spPr>
            <a:xfrm>
              <a:off x="3075187" y="2333261"/>
              <a:ext cx="528320" cy="416560"/>
            </a:xfrm>
            <a:custGeom>
              <a:avLst/>
              <a:gdLst>
                <a:gd name="connsiteX0" fmla="*/ 0 w 528320"/>
                <a:gd name="connsiteY0" fmla="*/ 0 h 416560"/>
                <a:gd name="connsiteX1" fmla="*/ 528320 w 528320"/>
                <a:gd name="connsiteY1" fmla="*/ 0 h 416560"/>
                <a:gd name="connsiteX2" fmla="*/ 528320 w 528320"/>
                <a:gd name="connsiteY2" fmla="*/ 41656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320" h="416560">
                  <a:moveTo>
                    <a:pt x="0" y="0"/>
                  </a:moveTo>
                  <a:lnTo>
                    <a:pt x="528320" y="0"/>
                  </a:lnTo>
                  <a:lnTo>
                    <a:pt x="528320" y="416560"/>
                  </a:lnTo>
                </a:path>
              </a:pathLst>
            </a:cu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rot="5400000">
              <a:off x="3131067" y="3165705"/>
              <a:ext cx="528320" cy="416560"/>
            </a:xfrm>
            <a:custGeom>
              <a:avLst/>
              <a:gdLst>
                <a:gd name="connsiteX0" fmla="*/ 0 w 528320"/>
                <a:gd name="connsiteY0" fmla="*/ 0 h 416560"/>
                <a:gd name="connsiteX1" fmla="*/ 528320 w 528320"/>
                <a:gd name="connsiteY1" fmla="*/ 0 h 416560"/>
                <a:gd name="connsiteX2" fmla="*/ 528320 w 528320"/>
                <a:gd name="connsiteY2" fmla="*/ 41656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320" h="416560">
                  <a:moveTo>
                    <a:pt x="0" y="0"/>
                  </a:moveTo>
                  <a:lnTo>
                    <a:pt x="528320" y="0"/>
                  </a:lnTo>
                  <a:lnTo>
                    <a:pt x="528320" y="416560"/>
                  </a:lnTo>
                </a:path>
              </a:pathLst>
            </a:cu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0800000">
              <a:off x="1958688" y="3221585"/>
              <a:ext cx="528320" cy="416560"/>
            </a:xfrm>
            <a:custGeom>
              <a:avLst/>
              <a:gdLst>
                <a:gd name="connsiteX0" fmla="*/ 0 w 528320"/>
                <a:gd name="connsiteY0" fmla="*/ 0 h 416560"/>
                <a:gd name="connsiteX1" fmla="*/ 528320 w 528320"/>
                <a:gd name="connsiteY1" fmla="*/ 0 h 416560"/>
                <a:gd name="connsiteX2" fmla="*/ 528320 w 528320"/>
                <a:gd name="connsiteY2" fmla="*/ 41656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320" h="416560">
                  <a:moveTo>
                    <a:pt x="0" y="0"/>
                  </a:moveTo>
                  <a:lnTo>
                    <a:pt x="528320" y="0"/>
                  </a:lnTo>
                  <a:lnTo>
                    <a:pt x="528320" y="416560"/>
                  </a:lnTo>
                </a:path>
              </a:pathLst>
            </a:cu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 rot="16200000">
              <a:off x="1902807" y="2389142"/>
              <a:ext cx="528320" cy="416560"/>
            </a:xfrm>
            <a:custGeom>
              <a:avLst/>
              <a:gdLst>
                <a:gd name="connsiteX0" fmla="*/ 0 w 528320"/>
                <a:gd name="connsiteY0" fmla="*/ 0 h 416560"/>
                <a:gd name="connsiteX1" fmla="*/ 528320 w 528320"/>
                <a:gd name="connsiteY1" fmla="*/ 0 h 416560"/>
                <a:gd name="connsiteX2" fmla="*/ 528320 w 528320"/>
                <a:gd name="connsiteY2" fmla="*/ 41656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320" h="416560">
                  <a:moveTo>
                    <a:pt x="0" y="0"/>
                  </a:moveTo>
                  <a:lnTo>
                    <a:pt x="528320" y="0"/>
                  </a:lnTo>
                  <a:lnTo>
                    <a:pt x="528320" y="416560"/>
                  </a:lnTo>
                </a:path>
              </a:pathLst>
            </a:cu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2327332" y="2549696"/>
              <a:ext cx="983776" cy="983776"/>
            </a:xfrm>
            <a:prstGeom prst="ellipse">
              <a:avLst/>
            </a:pr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/>
            <p:cNvSpPr/>
            <p:nvPr/>
          </p:nvSpPr>
          <p:spPr>
            <a:xfrm>
              <a:off x="2258642" y="2423827"/>
              <a:ext cx="1136585" cy="1136585"/>
            </a:xfrm>
            <a:prstGeom prst="arc">
              <a:avLst>
                <a:gd name="adj1" fmla="val 11390250"/>
                <a:gd name="adj2" fmla="val 0"/>
              </a:avLst>
            </a:pr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8" name="직선 연결선 47"/>
            <p:cNvCxnSpPr>
              <a:stCxn id="45" idx="1"/>
              <a:endCxn id="45" idx="5"/>
            </p:cNvCxnSpPr>
            <p:nvPr/>
          </p:nvCxnSpPr>
          <p:spPr>
            <a:xfrm>
              <a:off x="2471403" y="2693767"/>
              <a:ext cx="695634" cy="695634"/>
            </a:xfrm>
            <a:prstGeom prst="line">
              <a:avLst/>
            </a:pr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stCxn id="45" idx="7"/>
              <a:endCxn id="45" idx="3"/>
            </p:cNvCxnSpPr>
            <p:nvPr/>
          </p:nvCxnSpPr>
          <p:spPr>
            <a:xfrm flipH="1">
              <a:off x="2471403" y="2693767"/>
              <a:ext cx="695634" cy="695634"/>
            </a:xfrm>
            <a:prstGeom prst="line">
              <a:avLst/>
            </a:prstGeom>
            <a:ln w="34925">
              <a:solidFill>
                <a:srgbClr val="D8E0E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54"/>
          <p:cNvGrpSpPr/>
          <p:nvPr/>
        </p:nvGrpSpPr>
        <p:grpSpPr>
          <a:xfrm>
            <a:off x="4531700" y="2622752"/>
            <a:ext cx="6077947" cy="1042231"/>
            <a:chOff x="4531700" y="2622752"/>
            <a:chExt cx="6077947" cy="1042231"/>
          </a:xfrm>
        </p:grpSpPr>
        <p:sp>
          <p:nvSpPr>
            <p:cNvPr id="5" name="직사각형 4"/>
            <p:cNvSpPr/>
            <p:nvPr/>
          </p:nvSpPr>
          <p:spPr>
            <a:xfrm>
              <a:off x="4531700" y="2833988"/>
              <a:ext cx="6077947" cy="619760"/>
            </a:xfrm>
            <a:prstGeom prst="rect">
              <a:avLst/>
            </a:prstGeom>
            <a:solidFill>
              <a:srgbClr val="EBDEC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제목 1"/>
            <p:cNvSpPr txBox="1">
              <a:spLocks/>
            </p:cNvSpPr>
            <p:nvPr/>
          </p:nvSpPr>
          <p:spPr>
            <a:xfrm>
              <a:off x="4646530" y="2622752"/>
              <a:ext cx="5848286" cy="1042231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600" b="1" dirty="0" smtClean="0">
                  <a:solidFill>
                    <a:srgbClr val="5E524A"/>
                  </a:solidFill>
                  <a:effectLst/>
                  <a:latin typeface="+mj-ea"/>
                </a:rPr>
                <a:t>제목을 입력해주세요</a:t>
              </a:r>
              <a:endParaRPr lang="ko-KR" altLang="en-US" sz="3600" b="1" dirty="0">
                <a:solidFill>
                  <a:srgbClr val="5E524A"/>
                </a:solidFill>
                <a:effectLst/>
                <a:latin typeface="+mj-ea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4531700" y="3453748"/>
            <a:ext cx="6077947" cy="619760"/>
            <a:chOff x="4531700" y="3453748"/>
            <a:chExt cx="6077947" cy="619760"/>
          </a:xfrm>
        </p:grpSpPr>
        <p:sp>
          <p:nvSpPr>
            <p:cNvPr id="6" name="직사각형 5"/>
            <p:cNvSpPr/>
            <p:nvPr/>
          </p:nvSpPr>
          <p:spPr>
            <a:xfrm>
              <a:off x="4531700" y="3453748"/>
              <a:ext cx="6077947" cy="619760"/>
            </a:xfrm>
            <a:prstGeom prst="rect">
              <a:avLst/>
            </a:prstGeom>
            <a:solidFill>
              <a:srgbClr val="4F696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6279294" y="3563573"/>
              <a:ext cx="2582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ko-KR" altLang="en-US" sz="2000" b="1" dirty="0">
                  <a:solidFill>
                    <a:srgbClr val="D8E0E0"/>
                  </a:solidFill>
                  <a:latin typeface="+mj-ea"/>
                  <a:ea typeface="+mj-ea"/>
                </a:rPr>
                <a:t>부제목을 입력하세요</a:t>
              </a:r>
              <a:endParaRPr lang="ko-KR" altLang="en-US" sz="1050" b="1" dirty="0">
                <a:solidFill>
                  <a:srgbClr val="D8E0E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156960" y="3880195"/>
            <a:ext cx="4958080" cy="382009"/>
            <a:chOff x="6156960" y="3880195"/>
            <a:chExt cx="4958080" cy="382009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6156960" y="4112678"/>
              <a:ext cx="4958080" cy="0"/>
            </a:xfrm>
            <a:prstGeom prst="line">
              <a:avLst/>
            </a:prstGeom>
            <a:ln w="25400">
              <a:solidFill>
                <a:srgbClr val="EBDE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/>
            <p:cNvSpPr/>
            <p:nvPr/>
          </p:nvSpPr>
          <p:spPr>
            <a:xfrm>
              <a:off x="6421120" y="3880195"/>
              <a:ext cx="1734234" cy="382009"/>
            </a:xfrm>
            <a:prstGeom prst="rect">
              <a:avLst/>
            </a:prstGeom>
            <a:solidFill>
              <a:srgbClr val="C9B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 smtClean="0">
                  <a:solidFill>
                    <a:srgbClr val="5E524A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학습내용</a:t>
              </a:r>
              <a:endParaRPr lang="ko-KR" altLang="en-US" sz="2200" b="1" dirty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155354" y="476892"/>
            <a:ext cx="3439882" cy="576000"/>
            <a:chOff x="7448281" y="120295"/>
            <a:chExt cx="3439882" cy="576000"/>
          </a:xfrm>
        </p:grpSpPr>
        <p:sp>
          <p:nvSpPr>
            <p:cNvPr id="20" name="직사각형 19"/>
            <p:cNvSpPr/>
            <p:nvPr/>
          </p:nvSpPr>
          <p:spPr>
            <a:xfrm>
              <a:off x="8494559" y="159601"/>
              <a:ext cx="23936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latinLnBrk="0"/>
              <a:r>
                <a:rPr lang="ko-KR" altLang="en-US" sz="2000" b="1" kern="0" dirty="0">
                  <a:latin typeface="+mn-ea"/>
                </a:rPr>
                <a:t>학습목표</a:t>
              </a:r>
              <a:r>
                <a:rPr lang="en-US" altLang="ko-KR" sz="2000" b="1" kern="0" dirty="0">
                  <a:latin typeface="+mn-ea"/>
                </a:rPr>
                <a:t>, </a:t>
              </a:r>
              <a:r>
                <a:rPr lang="ko-KR" altLang="en-US" sz="2000" b="1" kern="0" dirty="0">
                  <a:latin typeface="+mn-ea"/>
                </a:rPr>
                <a:t>학습정리</a:t>
              </a: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7448281" y="120295"/>
              <a:ext cx="1033025" cy="576000"/>
              <a:chOff x="5246234" y="3646566"/>
              <a:chExt cx="1033025" cy="576000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5563128" y="3734947"/>
                <a:ext cx="399234" cy="399234"/>
                <a:chOff x="3249007" y="2402354"/>
                <a:chExt cx="720725" cy="720725"/>
              </a:xfrm>
            </p:grpSpPr>
            <p:sp>
              <p:nvSpPr>
                <p:cNvPr id="36" name="타원 35"/>
                <p:cNvSpPr/>
                <p:nvPr/>
              </p:nvSpPr>
              <p:spPr>
                <a:xfrm>
                  <a:off x="3350126" y="2508459"/>
                  <a:ext cx="518490" cy="508518"/>
                </a:xfrm>
                <a:prstGeom prst="ellipse">
                  <a:avLst/>
                </a:prstGeom>
                <a:solidFill>
                  <a:srgbClr val="4F69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7" name="Freeform 15"/>
                <p:cNvSpPr>
                  <a:spLocks noEditPoints="1"/>
                </p:cNvSpPr>
                <p:nvPr/>
              </p:nvSpPr>
              <p:spPr bwMode="auto">
                <a:xfrm>
                  <a:off x="3249007" y="2402354"/>
                  <a:ext cx="720725" cy="720725"/>
                </a:xfrm>
                <a:custGeom>
                  <a:avLst/>
                  <a:gdLst>
                    <a:gd name="T0" fmla="*/ 189 w 189"/>
                    <a:gd name="T1" fmla="*/ 94 h 189"/>
                    <a:gd name="T2" fmla="*/ 189 w 189"/>
                    <a:gd name="T3" fmla="*/ 86 h 189"/>
                    <a:gd name="T4" fmla="*/ 1 w 189"/>
                    <a:gd name="T5" fmla="*/ 86 h 189"/>
                    <a:gd name="T6" fmla="*/ 0 w 189"/>
                    <a:gd name="T7" fmla="*/ 94 h 189"/>
                    <a:gd name="T8" fmla="*/ 1 w 189"/>
                    <a:gd name="T9" fmla="*/ 103 h 189"/>
                    <a:gd name="T10" fmla="*/ 189 w 189"/>
                    <a:gd name="T11" fmla="*/ 103 h 189"/>
                    <a:gd name="T12" fmla="*/ 161 w 189"/>
                    <a:gd name="T13" fmla="*/ 137 h 189"/>
                    <a:gd name="T14" fmla="*/ 156 w 189"/>
                    <a:gd name="T15" fmla="*/ 143 h 189"/>
                    <a:gd name="T16" fmla="*/ 152 w 189"/>
                    <a:gd name="T17" fmla="*/ 149 h 189"/>
                    <a:gd name="T18" fmla="*/ 146 w 189"/>
                    <a:gd name="T19" fmla="*/ 154 h 189"/>
                    <a:gd name="T20" fmla="*/ 140 w 189"/>
                    <a:gd name="T21" fmla="*/ 158 h 189"/>
                    <a:gd name="T22" fmla="*/ 137 w 189"/>
                    <a:gd name="T23" fmla="*/ 161 h 189"/>
                    <a:gd name="T24" fmla="*/ 163 w 189"/>
                    <a:gd name="T25" fmla="*/ 133 h 189"/>
                    <a:gd name="T26" fmla="*/ 161 w 189"/>
                    <a:gd name="T27" fmla="*/ 137 h 189"/>
                    <a:gd name="T28" fmla="*/ 18 w 189"/>
                    <a:gd name="T29" fmla="*/ 111 h 189"/>
                    <a:gd name="T30" fmla="*/ 17 w 189"/>
                    <a:gd name="T31" fmla="*/ 104 h 189"/>
                    <a:gd name="T32" fmla="*/ 16 w 189"/>
                    <a:gd name="T33" fmla="*/ 94 h 189"/>
                    <a:gd name="T34" fmla="*/ 17 w 189"/>
                    <a:gd name="T35" fmla="*/ 85 h 189"/>
                    <a:gd name="T36" fmla="*/ 20 w 189"/>
                    <a:gd name="T37" fmla="*/ 72 h 189"/>
                    <a:gd name="T38" fmla="*/ 37 w 189"/>
                    <a:gd name="T39" fmla="*/ 94 h 189"/>
                    <a:gd name="T40" fmla="*/ 20 w 189"/>
                    <a:gd name="T41" fmla="*/ 117 h 189"/>
                    <a:gd name="T42" fmla="*/ 53 w 189"/>
                    <a:gd name="T43" fmla="*/ 94 h 189"/>
                    <a:gd name="T44" fmla="*/ 87 w 189"/>
                    <a:gd name="T45" fmla="*/ 72 h 189"/>
                    <a:gd name="T46" fmla="*/ 55 w 189"/>
                    <a:gd name="T47" fmla="*/ 117 h 189"/>
                    <a:gd name="T48" fmla="*/ 141 w 189"/>
                    <a:gd name="T49" fmla="*/ 31 h 189"/>
                    <a:gd name="T50" fmla="*/ 146 w 189"/>
                    <a:gd name="T51" fmla="*/ 35 h 189"/>
                    <a:gd name="T52" fmla="*/ 152 w 189"/>
                    <a:gd name="T53" fmla="*/ 40 h 189"/>
                    <a:gd name="T54" fmla="*/ 156 w 189"/>
                    <a:gd name="T55" fmla="*/ 46 h 189"/>
                    <a:gd name="T56" fmla="*/ 161 w 189"/>
                    <a:gd name="T57" fmla="*/ 52 h 189"/>
                    <a:gd name="T58" fmla="*/ 163 w 189"/>
                    <a:gd name="T59" fmla="*/ 56 h 189"/>
                    <a:gd name="T60" fmla="*/ 137 w 189"/>
                    <a:gd name="T61" fmla="*/ 28 h 189"/>
                    <a:gd name="T62" fmla="*/ 141 w 189"/>
                    <a:gd name="T63" fmla="*/ 31 h 189"/>
                    <a:gd name="T64" fmla="*/ 135 w 189"/>
                    <a:gd name="T65" fmla="*/ 117 h 189"/>
                    <a:gd name="T66" fmla="*/ 103 w 189"/>
                    <a:gd name="T67" fmla="*/ 72 h 189"/>
                    <a:gd name="T68" fmla="*/ 137 w 189"/>
                    <a:gd name="T69" fmla="*/ 94 h 189"/>
                    <a:gd name="T70" fmla="*/ 103 w 189"/>
                    <a:gd name="T71" fmla="*/ 171 h 189"/>
                    <a:gd name="T72" fmla="*/ 131 w 189"/>
                    <a:gd name="T73" fmla="*/ 133 h 189"/>
                    <a:gd name="T74" fmla="*/ 103 w 189"/>
                    <a:gd name="T75" fmla="*/ 17 h 189"/>
                    <a:gd name="T76" fmla="*/ 103 w 189"/>
                    <a:gd name="T77" fmla="*/ 56 h 189"/>
                    <a:gd name="T78" fmla="*/ 87 w 189"/>
                    <a:gd name="T79" fmla="*/ 56 h 189"/>
                    <a:gd name="T80" fmla="*/ 87 w 189"/>
                    <a:gd name="T81" fmla="*/ 17 h 189"/>
                    <a:gd name="T82" fmla="*/ 87 w 189"/>
                    <a:gd name="T83" fmla="*/ 171 h 189"/>
                    <a:gd name="T84" fmla="*/ 87 w 189"/>
                    <a:gd name="T85" fmla="*/ 133 h 189"/>
                    <a:gd name="T86" fmla="*/ 173 w 189"/>
                    <a:gd name="T87" fmla="*/ 104 h 189"/>
                    <a:gd name="T88" fmla="*/ 172 w 189"/>
                    <a:gd name="T89" fmla="*/ 108 h 189"/>
                    <a:gd name="T90" fmla="*/ 171 w 189"/>
                    <a:gd name="T91" fmla="*/ 112 h 189"/>
                    <a:gd name="T92" fmla="*/ 151 w 189"/>
                    <a:gd name="T93" fmla="*/ 117 h 189"/>
                    <a:gd name="T94" fmla="*/ 151 w 189"/>
                    <a:gd name="T95" fmla="*/ 72 h 189"/>
                    <a:gd name="T96" fmla="*/ 171 w 189"/>
                    <a:gd name="T97" fmla="*/ 77 h 189"/>
                    <a:gd name="T98" fmla="*/ 172 w 189"/>
                    <a:gd name="T99" fmla="*/ 81 h 189"/>
                    <a:gd name="T100" fmla="*/ 173 w 189"/>
                    <a:gd name="T101" fmla="*/ 85 h 189"/>
                    <a:gd name="T102" fmla="*/ 173 w 189"/>
                    <a:gd name="T103" fmla="*/ 94 h 189"/>
                    <a:gd name="T104" fmla="*/ 53 w 189"/>
                    <a:gd name="T105" fmla="*/ 28 h 189"/>
                    <a:gd name="T106" fmla="*/ 27 w 189"/>
                    <a:gd name="T107" fmla="*/ 56 h 189"/>
                    <a:gd name="T108" fmla="*/ 27 w 189"/>
                    <a:gd name="T109" fmla="*/ 133 h 189"/>
                    <a:gd name="T110" fmla="*/ 53 w 189"/>
                    <a:gd name="T111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89">
                      <a:moveTo>
                        <a:pt x="189" y="102"/>
                      </a:moveTo>
                      <a:cubicBezTo>
                        <a:pt x="189" y="100"/>
                        <a:pt x="189" y="97"/>
                        <a:pt x="189" y="94"/>
                      </a:cubicBezTo>
                      <a:cubicBezTo>
                        <a:pt x="189" y="92"/>
                        <a:pt x="189" y="89"/>
                        <a:pt x="189" y="86"/>
                      </a:cubicBezTo>
                      <a:cubicBezTo>
                        <a:pt x="189" y="86"/>
                        <a:pt x="189" y="86"/>
                        <a:pt x="189" y="86"/>
                      </a:cubicBezTo>
                      <a:cubicBezTo>
                        <a:pt x="185" y="38"/>
                        <a:pt x="144" y="0"/>
                        <a:pt x="95" y="0"/>
                      </a:cubicBezTo>
                      <a:cubicBezTo>
                        <a:pt x="46" y="0"/>
                        <a:pt x="5" y="38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0" y="92"/>
                        <a:pt x="0" y="94"/>
                      </a:cubicBezTo>
                      <a:cubicBezTo>
                        <a:pt x="0" y="97"/>
                        <a:pt x="1" y="100"/>
                        <a:pt x="1" y="102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5" y="151"/>
                        <a:pt x="46" y="189"/>
                        <a:pt x="95" y="189"/>
                      </a:cubicBezTo>
                      <a:cubicBezTo>
                        <a:pt x="144" y="189"/>
                        <a:pt x="185" y="151"/>
                        <a:pt x="189" y="103"/>
                      </a:cubicBezTo>
                      <a:cubicBezTo>
                        <a:pt x="189" y="103"/>
                        <a:pt x="189" y="103"/>
                        <a:pt x="189" y="102"/>
                      </a:cubicBezTo>
                      <a:close/>
                      <a:moveTo>
                        <a:pt x="161" y="137"/>
                      </a:moveTo>
                      <a:cubicBezTo>
                        <a:pt x="160" y="138"/>
                        <a:pt x="159" y="139"/>
                        <a:pt x="159" y="140"/>
                      </a:cubicBezTo>
                      <a:cubicBezTo>
                        <a:pt x="158" y="141"/>
                        <a:pt x="157" y="142"/>
                        <a:pt x="156" y="143"/>
                      </a:cubicBezTo>
                      <a:cubicBezTo>
                        <a:pt x="156" y="144"/>
                        <a:pt x="155" y="145"/>
                        <a:pt x="154" y="146"/>
                      </a:cubicBezTo>
                      <a:cubicBezTo>
                        <a:pt x="153" y="147"/>
                        <a:pt x="152" y="148"/>
                        <a:pt x="152" y="149"/>
                      </a:cubicBezTo>
                      <a:cubicBezTo>
                        <a:pt x="151" y="149"/>
                        <a:pt x="150" y="150"/>
                        <a:pt x="149" y="151"/>
                      </a:cubicBezTo>
                      <a:cubicBezTo>
                        <a:pt x="148" y="152"/>
                        <a:pt x="147" y="153"/>
                        <a:pt x="146" y="154"/>
                      </a:cubicBezTo>
                      <a:cubicBezTo>
                        <a:pt x="145" y="154"/>
                        <a:pt x="145" y="155"/>
                        <a:pt x="144" y="156"/>
                      </a:cubicBezTo>
                      <a:cubicBezTo>
                        <a:pt x="143" y="157"/>
                        <a:pt x="142" y="157"/>
                        <a:pt x="140" y="158"/>
                      </a:cubicBezTo>
                      <a:cubicBezTo>
                        <a:pt x="140" y="159"/>
                        <a:pt x="139" y="159"/>
                        <a:pt x="138" y="160"/>
                      </a:cubicBezTo>
                      <a:cubicBezTo>
                        <a:pt x="137" y="160"/>
                        <a:pt x="137" y="160"/>
                        <a:pt x="137" y="161"/>
                      </a:cubicBezTo>
                      <a:cubicBezTo>
                        <a:pt x="141" y="153"/>
                        <a:pt x="145" y="143"/>
                        <a:pt x="148" y="133"/>
                      </a:cubicBezTo>
                      <a:cubicBezTo>
                        <a:pt x="163" y="133"/>
                        <a:pt x="163" y="133"/>
                        <a:pt x="163" y="133"/>
                      </a:cubicBezTo>
                      <a:cubicBezTo>
                        <a:pt x="163" y="133"/>
                        <a:pt x="163" y="133"/>
                        <a:pt x="163" y="134"/>
                      </a:cubicBezTo>
                      <a:cubicBezTo>
                        <a:pt x="162" y="135"/>
                        <a:pt x="161" y="136"/>
                        <a:pt x="161" y="137"/>
                      </a:cubicBezTo>
                      <a:close/>
                      <a:moveTo>
                        <a:pt x="18" y="111"/>
                      </a:move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0"/>
                        <a:pt x="18" y="109"/>
                        <a:pt x="18" y="108"/>
                      </a:cubicBezTo>
                      <a:cubicBezTo>
                        <a:pt x="17" y="106"/>
                        <a:pt x="17" y="105"/>
                        <a:pt x="17" y="104"/>
                      </a:cubicBezTo>
                      <a:cubicBezTo>
                        <a:pt x="17" y="103"/>
                        <a:pt x="17" y="102"/>
                        <a:pt x="17" y="101"/>
                      </a:cubicBezTo>
                      <a:cubicBezTo>
                        <a:pt x="17" y="99"/>
                        <a:pt x="16" y="97"/>
                        <a:pt x="16" y="94"/>
                      </a:cubicBezTo>
                      <a:cubicBezTo>
                        <a:pt x="16" y="92"/>
                        <a:pt x="17" y="90"/>
                        <a:pt x="17" y="87"/>
                      </a:cubicBezTo>
                      <a:cubicBezTo>
                        <a:pt x="17" y="87"/>
                        <a:pt x="17" y="86"/>
                        <a:pt x="17" y="85"/>
                      </a:cubicBezTo>
                      <a:cubicBezTo>
                        <a:pt x="17" y="83"/>
                        <a:pt x="17" y="82"/>
                        <a:pt x="18" y="81"/>
                      </a:cubicBezTo>
                      <a:cubicBezTo>
                        <a:pt x="18" y="78"/>
                        <a:pt x="19" y="75"/>
                        <a:pt x="20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7" y="79"/>
                        <a:pt x="37" y="87"/>
                        <a:pt x="37" y="94"/>
                      </a:cubicBezTo>
                      <a:cubicBezTo>
                        <a:pt x="37" y="102"/>
                        <a:pt x="37" y="110"/>
                        <a:pt x="39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19" y="115"/>
                        <a:pt x="19" y="113"/>
                        <a:pt x="18" y="111"/>
                      </a:cubicBezTo>
                      <a:close/>
                      <a:moveTo>
                        <a:pt x="53" y="94"/>
                      </a:moveTo>
                      <a:cubicBezTo>
                        <a:pt x="53" y="87"/>
                        <a:pt x="54" y="79"/>
                        <a:pt x="55" y="72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4" y="110"/>
                        <a:pt x="53" y="102"/>
                        <a:pt x="53" y="94"/>
                      </a:cubicBezTo>
                      <a:close/>
                      <a:moveTo>
                        <a:pt x="141" y="31"/>
                      </a:moveTo>
                      <a:cubicBezTo>
                        <a:pt x="142" y="31"/>
                        <a:pt x="143" y="32"/>
                        <a:pt x="144" y="33"/>
                      </a:cubicBezTo>
                      <a:cubicBezTo>
                        <a:pt x="145" y="34"/>
                        <a:pt x="145" y="34"/>
                        <a:pt x="146" y="35"/>
                      </a:cubicBezTo>
                      <a:cubicBezTo>
                        <a:pt x="147" y="36"/>
                        <a:pt x="148" y="37"/>
                        <a:pt x="149" y="38"/>
                      </a:cubicBezTo>
                      <a:cubicBezTo>
                        <a:pt x="150" y="39"/>
                        <a:pt x="151" y="39"/>
                        <a:pt x="152" y="40"/>
                      </a:cubicBezTo>
                      <a:cubicBezTo>
                        <a:pt x="153" y="41"/>
                        <a:pt x="153" y="42"/>
                        <a:pt x="154" y="43"/>
                      </a:cubicBezTo>
                      <a:cubicBezTo>
                        <a:pt x="155" y="44"/>
                        <a:pt x="156" y="45"/>
                        <a:pt x="156" y="46"/>
                      </a:cubicBezTo>
                      <a:cubicBezTo>
                        <a:pt x="157" y="47"/>
                        <a:pt x="158" y="48"/>
                        <a:pt x="159" y="49"/>
                      </a:cubicBezTo>
                      <a:cubicBezTo>
                        <a:pt x="159" y="50"/>
                        <a:pt x="160" y="51"/>
                        <a:pt x="161" y="52"/>
                      </a:cubicBezTo>
                      <a:cubicBezTo>
                        <a:pt x="161" y="53"/>
                        <a:pt x="162" y="54"/>
                        <a:pt x="163" y="55"/>
                      </a:cubicBezTo>
                      <a:cubicBezTo>
                        <a:pt x="163" y="55"/>
                        <a:pt x="163" y="56"/>
                        <a:pt x="163" y="56"/>
                      </a:cubicBezTo>
                      <a:cubicBezTo>
                        <a:pt x="148" y="56"/>
                        <a:pt x="148" y="56"/>
                        <a:pt x="148" y="56"/>
                      </a:cubicBezTo>
                      <a:cubicBezTo>
                        <a:pt x="145" y="45"/>
                        <a:pt x="141" y="36"/>
                        <a:pt x="137" y="28"/>
                      </a:cubicBezTo>
                      <a:cubicBezTo>
                        <a:pt x="137" y="28"/>
                        <a:pt x="137" y="28"/>
                        <a:pt x="138" y="29"/>
                      </a:cubicBezTo>
                      <a:cubicBezTo>
                        <a:pt x="139" y="29"/>
                        <a:pt x="140" y="30"/>
                        <a:pt x="141" y="31"/>
                      </a:cubicBezTo>
                      <a:close/>
                      <a:moveTo>
                        <a:pt x="137" y="94"/>
                      </a:moveTo>
                      <a:cubicBezTo>
                        <a:pt x="137" y="102"/>
                        <a:pt x="136" y="110"/>
                        <a:pt x="135" y="11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6" y="79"/>
                        <a:pt x="137" y="87"/>
                        <a:pt x="137" y="94"/>
                      </a:cubicBezTo>
                      <a:close/>
                      <a:moveTo>
                        <a:pt x="131" y="133"/>
                      </a:moveTo>
                      <a:cubicBezTo>
                        <a:pt x="125" y="152"/>
                        <a:pt x="115" y="167"/>
                        <a:pt x="103" y="171"/>
                      </a:cubicBezTo>
                      <a:cubicBezTo>
                        <a:pt x="103" y="133"/>
                        <a:pt x="103" y="133"/>
                        <a:pt x="103" y="133"/>
                      </a:cubicBezTo>
                      <a:lnTo>
                        <a:pt x="131" y="133"/>
                      </a:lnTo>
                      <a:close/>
                      <a:moveTo>
                        <a:pt x="103" y="56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15" y="22"/>
                        <a:pt x="125" y="36"/>
                        <a:pt x="131" y="56"/>
                      </a:cubicBezTo>
                      <a:lnTo>
                        <a:pt x="103" y="56"/>
                      </a:lnTo>
                      <a:close/>
                      <a:moveTo>
                        <a:pt x="87" y="17"/>
                      </a:move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36"/>
                        <a:pt x="75" y="22"/>
                        <a:pt x="87" y="17"/>
                      </a:cubicBezTo>
                      <a:close/>
                      <a:moveTo>
                        <a:pt x="87" y="133"/>
                      </a:move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75" y="167"/>
                        <a:pt x="65" y="152"/>
                        <a:pt x="59" y="133"/>
                      </a:cubicBezTo>
                      <a:lnTo>
                        <a:pt x="87" y="133"/>
                      </a:lnTo>
                      <a:close/>
                      <a:moveTo>
                        <a:pt x="173" y="101"/>
                      </a:moveTo>
                      <a:cubicBezTo>
                        <a:pt x="173" y="102"/>
                        <a:pt x="173" y="103"/>
                        <a:pt x="173" y="104"/>
                      </a:cubicBezTo>
                      <a:cubicBezTo>
                        <a:pt x="173" y="104"/>
                        <a:pt x="173" y="104"/>
                        <a:pt x="173" y="105"/>
                      </a:cubicBezTo>
                      <a:cubicBezTo>
                        <a:pt x="173" y="106"/>
                        <a:pt x="172" y="107"/>
                        <a:pt x="172" y="108"/>
                      </a:cubicBezTo>
                      <a:cubicBezTo>
                        <a:pt x="172" y="109"/>
                        <a:pt x="172" y="110"/>
                        <a:pt x="172" y="111"/>
                      </a:cubicBezTo>
                      <a:cubicBezTo>
                        <a:pt x="171" y="111"/>
                        <a:pt x="171" y="112"/>
                        <a:pt x="171" y="112"/>
                      </a:cubicBezTo>
                      <a:cubicBezTo>
                        <a:pt x="171" y="114"/>
                        <a:pt x="171" y="115"/>
                        <a:pt x="170" y="117"/>
                      </a:cubicBezTo>
                      <a:cubicBezTo>
                        <a:pt x="151" y="117"/>
                        <a:pt x="151" y="117"/>
                        <a:pt x="151" y="117"/>
                      </a:cubicBezTo>
                      <a:cubicBezTo>
                        <a:pt x="152" y="110"/>
                        <a:pt x="153" y="102"/>
                        <a:pt x="153" y="94"/>
                      </a:cubicBezTo>
                      <a:cubicBezTo>
                        <a:pt x="153" y="87"/>
                        <a:pt x="152" y="79"/>
                        <a:pt x="151" y="72"/>
                      </a:cubicBezTo>
                      <a:cubicBezTo>
                        <a:pt x="170" y="72"/>
                        <a:pt x="170" y="72"/>
                        <a:pt x="170" y="72"/>
                      </a:cubicBezTo>
                      <a:cubicBezTo>
                        <a:pt x="171" y="73"/>
                        <a:pt x="171" y="75"/>
                        <a:pt x="171" y="77"/>
                      </a:cubicBezTo>
                      <a:cubicBezTo>
                        <a:pt x="171" y="77"/>
                        <a:pt x="171" y="77"/>
                        <a:pt x="172" y="78"/>
                      </a:cubicBezTo>
                      <a:cubicBezTo>
                        <a:pt x="172" y="79"/>
                        <a:pt x="172" y="80"/>
                        <a:pt x="172" y="81"/>
                      </a:cubicBezTo>
                      <a:cubicBezTo>
                        <a:pt x="172" y="82"/>
                        <a:pt x="173" y="83"/>
                        <a:pt x="173" y="84"/>
                      </a:cubicBezTo>
                      <a:cubicBezTo>
                        <a:pt x="173" y="84"/>
                        <a:pt x="173" y="85"/>
                        <a:pt x="173" y="85"/>
                      </a:cubicBezTo>
                      <a:cubicBezTo>
                        <a:pt x="173" y="86"/>
                        <a:pt x="173" y="87"/>
                        <a:pt x="173" y="87"/>
                      </a:cubicBezTo>
                      <a:cubicBezTo>
                        <a:pt x="173" y="90"/>
                        <a:pt x="173" y="92"/>
                        <a:pt x="173" y="94"/>
                      </a:cubicBezTo>
                      <a:cubicBezTo>
                        <a:pt x="173" y="97"/>
                        <a:pt x="173" y="99"/>
                        <a:pt x="173" y="101"/>
                      </a:cubicBezTo>
                      <a:close/>
                      <a:moveTo>
                        <a:pt x="53" y="28"/>
                      </a:moveTo>
                      <a:cubicBezTo>
                        <a:pt x="48" y="36"/>
                        <a:pt x="45" y="45"/>
                        <a:pt x="42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3" y="44"/>
                        <a:pt x="42" y="35"/>
                        <a:pt x="53" y="28"/>
                      </a:cubicBezTo>
                      <a:close/>
                      <a:moveTo>
                        <a:pt x="27" y="133"/>
                      </a:moveTo>
                      <a:cubicBezTo>
                        <a:pt x="42" y="133"/>
                        <a:pt x="42" y="133"/>
                        <a:pt x="42" y="133"/>
                      </a:cubicBezTo>
                      <a:cubicBezTo>
                        <a:pt x="45" y="143"/>
                        <a:pt x="48" y="153"/>
                        <a:pt x="53" y="161"/>
                      </a:cubicBezTo>
                      <a:cubicBezTo>
                        <a:pt x="42" y="154"/>
                        <a:pt x="33" y="144"/>
                        <a:pt x="27" y="13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" name="육각형 30"/>
              <p:cNvSpPr/>
              <p:nvPr/>
            </p:nvSpPr>
            <p:spPr>
              <a:xfrm rot="16200000">
                <a:off x="5474746" y="3682566"/>
                <a:ext cx="576000" cy="504000"/>
              </a:xfrm>
              <a:prstGeom prst="hexagon">
                <a:avLst/>
              </a:prstGeom>
              <a:noFill/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32" name="그룹 31"/>
              <p:cNvGrpSpPr/>
              <p:nvPr/>
            </p:nvGrpSpPr>
            <p:grpSpPr>
              <a:xfrm>
                <a:off x="5246234" y="3787222"/>
                <a:ext cx="1033025" cy="294686"/>
                <a:chOff x="5872958" y="5393154"/>
                <a:chExt cx="1818527" cy="518762"/>
              </a:xfrm>
              <a:solidFill>
                <a:sysClr val="window" lastClr="FFFFFF"/>
              </a:solidFill>
            </p:grpSpPr>
            <p:sp>
              <p:nvSpPr>
                <p:cNvPr id="33" name="자유형 32"/>
                <p:cNvSpPr/>
                <p:nvPr/>
              </p:nvSpPr>
              <p:spPr>
                <a:xfrm rot="10800000">
                  <a:off x="5872958" y="5393154"/>
                  <a:ext cx="1818527" cy="175333"/>
                </a:xfrm>
                <a:custGeom>
                  <a:avLst/>
                  <a:gdLst>
                    <a:gd name="connsiteX0" fmla="*/ 387263 w 1818527"/>
                    <a:gd name="connsiteY0" fmla="*/ 175333 h 175333"/>
                    <a:gd name="connsiteX1" fmla="*/ 0 w 1818527"/>
                    <a:gd name="connsiteY1" fmla="*/ 175333 h 175333"/>
                    <a:gd name="connsiteX2" fmla="*/ 0 w 1818527"/>
                    <a:gd name="connsiteY2" fmla="*/ 87667 h 175333"/>
                    <a:gd name="connsiteX3" fmla="*/ 87667 w 1818527"/>
                    <a:gd name="connsiteY3" fmla="*/ 0 h 175333"/>
                    <a:gd name="connsiteX4" fmla="*/ 387263 w 1818527"/>
                    <a:gd name="connsiteY4" fmla="*/ 0 h 175333"/>
                    <a:gd name="connsiteX5" fmla="*/ 1818526 w 1818527"/>
                    <a:gd name="connsiteY5" fmla="*/ 175333 h 175333"/>
                    <a:gd name="connsiteX6" fmla="*/ 1431263 w 1818527"/>
                    <a:gd name="connsiteY6" fmla="*/ 175333 h 175333"/>
                    <a:gd name="connsiteX7" fmla="*/ 1431263 w 1818527"/>
                    <a:gd name="connsiteY7" fmla="*/ 0 h 175333"/>
                    <a:gd name="connsiteX8" fmla="*/ 1730860 w 1818527"/>
                    <a:gd name="connsiteY8" fmla="*/ 0 h 175333"/>
                    <a:gd name="connsiteX9" fmla="*/ 1818527 w 1818527"/>
                    <a:gd name="connsiteY9" fmla="*/ 87667 h 175333"/>
                    <a:gd name="connsiteX10" fmla="*/ 1818526 w 1818527"/>
                    <a:gd name="connsiteY10" fmla="*/ 175333 h 17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8527" h="175333">
                      <a:moveTo>
                        <a:pt x="387263" y="175333"/>
                      </a:moveTo>
                      <a:lnTo>
                        <a:pt x="0" y="175333"/>
                      </a:lnTo>
                      <a:lnTo>
                        <a:pt x="0" y="87667"/>
                      </a:lnTo>
                      <a:cubicBezTo>
                        <a:pt x="0" y="39250"/>
                        <a:pt x="39250" y="0"/>
                        <a:pt x="87667" y="0"/>
                      </a:cubicBezTo>
                      <a:lnTo>
                        <a:pt x="387263" y="0"/>
                      </a:lnTo>
                      <a:close/>
                      <a:moveTo>
                        <a:pt x="1818526" y="175333"/>
                      </a:moveTo>
                      <a:lnTo>
                        <a:pt x="1431263" y="175333"/>
                      </a:lnTo>
                      <a:lnTo>
                        <a:pt x="1431263" y="0"/>
                      </a:lnTo>
                      <a:lnTo>
                        <a:pt x="1730860" y="0"/>
                      </a:lnTo>
                      <a:cubicBezTo>
                        <a:pt x="1779277" y="0"/>
                        <a:pt x="1818527" y="39250"/>
                        <a:pt x="1818527" y="87667"/>
                      </a:cubicBezTo>
                      <a:cubicBezTo>
                        <a:pt x="1818527" y="116889"/>
                        <a:pt x="1818526" y="146111"/>
                        <a:pt x="1818526" y="1753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" name="자유형 33"/>
                <p:cNvSpPr/>
                <p:nvPr/>
              </p:nvSpPr>
              <p:spPr>
                <a:xfrm rot="10800000">
                  <a:off x="5941842" y="5603086"/>
                  <a:ext cx="1680759" cy="153052"/>
                </a:xfrm>
                <a:custGeom>
                  <a:avLst/>
                  <a:gdLst>
                    <a:gd name="connsiteX0" fmla="*/ 318380 w 1680759"/>
                    <a:gd name="connsiteY0" fmla="*/ 153052 h 153052"/>
                    <a:gd name="connsiteX1" fmla="*/ 0 w 1680759"/>
                    <a:gd name="connsiteY1" fmla="*/ 153052 h 153052"/>
                    <a:gd name="connsiteX2" fmla="*/ 0 w 1680759"/>
                    <a:gd name="connsiteY2" fmla="*/ 76526 h 153052"/>
                    <a:gd name="connsiteX3" fmla="*/ 76526 w 1680759"/>
                    <a:gd name="connsiteY3" fmla="*/ 0 h 153052"/>
                    <a:gd name="connsiteX4" fmla="*/ 318380 w 1680759"/>
                    <a:gd name="connsiteY4" fmla="*/ 0 h 153052"/>
                    <a:gd name="connsiteX5" fmla="*/ 1680759 w 1680759"/>
                    <a:gd name="connsiteY5" fmla="*/ 153052 h 153052"/>
                    <a:gd name="connsiteX6" fmla="*/ 1362380 w 1680759"/>
                    <a:gd name="connsiteY6" fmla="*/ 153052 h 153052"/>
                    <a:gd name="connsiteX7" fmla="*/ 1362380 w 1680759"/>
                    <a:gd name="connsiteY7" fmla="*/ 0 h 153052"/>
                    <a:gd name="connsiteX8" fmla="*/ 1604233 w 1680759"/>
                    <a:gd name="connsiteY8" fmla="*/ 0 h 153052"/>
                    <a:gd name="connsiteX9" fmla="*/ 1680759 w 1680759"/>
                    <a:gd name="connsiteY9" fmla="*/ 76526 h 15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0759" h="153052">
                      <a:moveTo>
                        <a:pt x="318380" y="153052"/>
                      </a:moveTo>
                      <a:lnTo>
                        <a:pt x="0" y="153052"/>
                      </a:lnTo>
                      <a:lnTo>
                        <a:pt x="0" y="76526"/>
                      </a:lnTo>
                      <a:cubicBezTo>
                        <a:pt x="0" y="34262"/>
                        <a:pt x="34262" y="0"/>
                        <a:pt x="76526" y="0"/>
                      </a:cubicBezTo>
                      <a:lnTo>
                        <a:pt x="318380" y="0"/>
                      </a:lnTo>
                      <a:close/>
                      <a:moveTo>
                        <a:pt x="1680759" y="153052"/>
                      </a:moveTo>
                      <a:lnTo>
                        <a:pt x="1362380" y="153052"/>
                      </a:lnTo>
                      <a:lnTo>
                        <a:pt x="1362380" y="0"/>
                      </a:lnTo>
                      <a:lnTo>
                        <a:pt x="1604233" y="0"/>
                      </a:lnTo>
                      <a:cubicBezTo>
                        <a:pt x="1646497" y="0"/>
                        <a:pt x="1680759" y="34262"/>
                        <a:pt x="1680759" y="7652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" name="자유형 34"/>
                <p:cNvSpPr/>
                <p:nvPr/>
              </p:nvSpPr>
              <p:spPr>
                <a:xfrm rot="10800000">
                  <a:off x="6002646" y="5787783"/>
                  <a:ext cx="1559151" cy="124133"/>
                </a:xfrm>
                <a:custGeom>
                  <a:avLst/>
                  <a:gdLst>
                    <a:gd name="connsiteX0" fmla="*/ 257575 w 1559151"/>
                    <a:gd name="connsiteY0" fmla="*/ 124133 h 124133"/>
                    <a:gd name="connsiteX1" fmla="*/ 0 w 1559151"/>
                    <a:gd name="connsiteY1" fmla="*/ 124133 h 124133"/>
                    <a:gd name="connsiteX2" fmla="*/ 0 w 1559151"/>
                    <a:gd name="connsiteY2" fmla="*/ 62067 h 124133"/>
                    <a:gd name="connsiteX3" fmla="*/ 62067 w 1559151"/>
                    <a:gd name="connsiteY3" fmla="*/ 0 h 124133"/>
                    <a:gd name="connsiteX4" fmla="*/ 257575 w 1559151"/>
                    <a:gd name="connsiteY4" fmla="*/ 0 h 124133"/>
                    <a:gd name="connsiteX5" fmla="*/ 1559150 w 1559151"/>
                    <a:gd name="connsiteY5" fmla="*/ 124133 h 124133"/>
                    <a:gd name="connsiteX6" fmla="*/ 1301575 w 1559151"/>
                    <a:gd name="connsiteY6" fmla="*/ 124133 h 124133"/>
                    <a:gd name="connsiteX7" fmla="*/ 1301575 w 1559151"/>
                    <a:gd name="connsiteY7" fmla="*/ 0 h 124133"/>
                    <a:gd name="connsiteX8" fmla="*/ 1497084 w 1559151"/>
                    <a:gd name="connsiteY8" fmla="*/ 0 h 124133"/>
                    <a:gd name="connsiteX9" fmla="*/ 1559151 w 1559151"/>
                    <a:gd name="connsiteY9" fmla="*/ 62067 h 124133"/>
                    <a:gd name="connsiteX10" fmla="*/ 1559150 w 1559151"/>
                    <a:gd name="connsiteY10" fmla="*/ 124133 h 1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9151" h="124133">
                      <a:moveTo>
                        <a:pt x="257575" y="124133"/>
                      </a:moveTo>
                      <a:lnTo>
                        <a:pt x="0" y="124133"/>
                      </a:lnTo>
                      <a:lnTo>
                        <a:pt x="0" y="62067"/>
                      </a:lnTo>
                      <a:cubicBezTo>
                        <a:pt x="0" y="27788"/>
                        <a:pt x="27788" y="0"/>
                        <a:pt x="62067" y="0"/>
                      </a:cubicBezTo>
                      <a:lnTo>
                        <a:pt x="257575" y="0"/>
                      </a:lnTo>
                      <a:close/>
                      <a:moveTo>
                        <a:pt x="1559150" y="124133"/>
                      </a:moveTo>
                      <a:lnTo>
                        <a:pt x="1301575" y="124133"/>
                      </a:lnTo>
                      <a:lnTo>
                        <a:pt x="1301575" y="0"/>
                      </a:lnTo>
                      <a:lnTo>
                        <a:pt x="1497084" y="0"/>
                      </a:lnTo>
                      <a:cubicBezTo>
                        <a:pt x="1531363" y="0"/>
                        <a:pt x="1559151" y="27788"/>
                        <a:pt x="1559151" y="62067"/>
                      </a:cubicBezTo>
                      <a:cubicBezTo>
                        <a:pt x="1559151" y="82756"/>
                        <a:pt x="1559150" y="103444"/>
                        <a:pt x="1559150" y="1241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29" name="직선 연결선 28"/>
            <p:cNvCxnSpPr/>
            <p:nvPr/>
          </p:nvCxnSpPr>
          <p:spPr>
            <a:xfrm>
              <a:off x="8494559" y="510076"/>
              <a:ext cx="23936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8" name="그룹 7"/>
          <p:cNvGrpSpPr/>
          <p:nvPr/>
        </p:nvGrpSpPr>
        <p:grpSpPr>
          <a:xfrm>
            <a:off x="6319520" y="1765718"/>
            <a:ext cx="4663440" cy="1709002"/>
            <a:chOff x="6319520" y="1765718"/>
            <a:chExt cx="4663440" cy="1709002"/>
          </a:xfrm>
        </p:grpSpPr>
        <p:sp>
          <p:nvSpPr>
            <p:cNvPr id="4" name="직사각형 3"/>
            <p:cNvSpPr/>
            <p:nvPr/>
          </p:nvSpPr>
          <p:spPr>
            <a:xfrm>
              <a:off x="6319520" y="1765718"/>
              <a:ext cx="4663440" cy="1709002"/>
            </a:xfrm>
            <a:prstGeom prst="rect">
              <a:avLst/>
            </a:prstGeom>
            <a:solidFill>
              <a:srgbClr val="C9BB9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90750" y="1994866"/>
              <a:ext cx="4300073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M" panose="02030600000101010101" pitchFamily="18" charset="-127"/>
                  <a:ea typeface="HY강M" panose="02030600000101010101" pitchFamily="18" charset="-127"/>
                </a:rPr>
                <a:t>이곳에 학습 목표를 적어 주십시오</a:t>
              </a:r>
              <a:r>
                <a:rPr lang="en-US" altLang="ko-KR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M" panose="02030600000101010101" pitchFamily="18" charset="-127"/>
                  <a:ea typeface="HY강M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M" panose="02030600000101010101" pitchFamily="18" charset="-127"/>
                  <a:ea typeface="HY강M" panose="02030600000101010101" pitchFamily="18" charset="-127"/>
                </a:rPr>
                <a:t>이곳에 학습 목표를 적어 주십시오</a:t>
              </a:r>
              <a:r>
                <a:rPr lang="en-US" altLang="ko-KR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319520" y="4112678"/>
            <a:ext cx="4663440" cy="1709002"/>
            <a:chOff x="6319520" y="4112678"/>
            <a:chExt cx="4663440" cy="1709002"/>
          </a:xfrm>
        </p:grpSpPr>
        <p:sp>
          <p:nvSpPr>
            <p:cNvPr id="21" name="직사각형 20"/>
            <p:cNvSpPr/>
            <p:nvPr/>
          </p:nvSpPr>
          <p:spPr>
            <a:xfrm>
              <a:off x="6319520" y="4112678"/>
              <a:ext cx="4663440" cy="1709002"/>
            </a:xfrm>
            <a:prstGeom prst="rect">
              <a:avLst/>
            </a:prstGeom>
            <a:solidFill>
              <a:srgbClr val="C9BB9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0750" y="4283947"/>
              <a:ext cx="4300073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M" panose="02030600000101010101" pitchFamily="18" charset="-127"/>
                  <a:ea typeface="HY강M" panose="02030600000101010101" pitchFamily="18" charset="-127"/>
                </a:rPr>
                <a:t>이곳에 학습 내용을 적어 주십시오</a:t>
              </a:r>
              <a:r>
                <a:rPr lang="en-US" altLang="ko-KR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이곳에 </a:t>
              </a:r>
              <a:r>
                <a:rPr lang="ko-KR" altLang="en-US" dirty="0">
                  <a:latin typeface="HY강M" panose="02030600000101010101" pitchFamily="18" charset="-127"/>
                  <a:ea typeface="HY강M" panose="02030600000101010101" pitchFamily="18" charset="-127"/>
                </a:rPr>
                <a:t>학습 내용을 적어 주십시오</a:t>
              </a:r>
              <a:r>
                <a:rPr lang="en-US" altLang="ko-KR" dirty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HY강M" panose="02030600000101010101" pitchFamily="18" charset="-127"/>
                  <a:ea typeface="HY강M" panose="02030600000101010101" pitchFamily="18" charset="-127"/>
                </a:rPr>
                <a:t>이곳에 학습 내용을 적어 주십시오</a:t>
              </a:r>
              <a:r>
                <a:rPr lang="en-US" altLang="ko-KR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156960" y="1533235"/>
            <a:ext cx="4958080" cy="382009"/>
            <a:chOff x="6156960" y="1533235"/>
            <a:chExt cx="4958080" cy="382009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6156960" y="1765718"/>
              <a:ext cx="4958080" cy="0"/>
            </a:xfrm>
            <a:prstGeom prst="line">
              <a:avLst/>
            </a:prstGeom>
            <a:ln w="25400">
              <a:solidFill>
                <a:srgbClr val="EBDE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4"/>
            <p:cNvSpPr/>
            <p:nvPr/>
          </p:nvSpPr>
          <p:spPr>
            <a:xfrm>
              <a:off x="6421120" y="1533235"/>
              <a:ext cx="1734234" cy="382009"/>
            </a:xfrm>
            <a:prstGeom prst="rect">
              <a:avLst/>
            </a:prstGeom>
            <a:solidFill>
              <a:srgbClr val="C9B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 smtClean="0">
                  <a:solidFill>
                    <a:srgbClr val="5E524A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학습목표</a:t>
              </a:r>
              <a:endParaRPr lang="ko-KR" altLang="en-US" sz="2200" b="1" dirty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육각형 26"/>
          <p:cNvSpPr/>
          <p:nvPr/>
        </p:nvSpPr>
        <p:spPr>
          <a:xfrm rot="19800000">
            <a:off x="1880243" y="1539767"/>
            <a:ext cx="458015" cy="394840"/>
          </a:xfrm>
          <a:prstGeom prst="hexagon">
            <a:avLst>
              <a:gd name="adj" fmla="val 29914"/>
              <a:gd name="vf" fmla="val 115470"/>
            </a:avLst>
          </a:prstGeom>
          <a:solidFill>
            <a:srgbClr val="4F6962">
              <a:alpha val="70000"/>
            </a:srgb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 flipH="1">
            <a:off x="2080249" y="1602198"/>
            <a:ext cx="439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20" name="자유형 19"/>
          <p:cNvSpPr/>
          <p:nvPr/>
        </p:nvSpPr>
        <p:spPr>
          <a:xfrm>
            <a:off x="1399172" y="5123184"/>
            <a:ext cx="370751" cy="348682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348691" y="0"/>
                </a:moveTo>
                <a:lnTo>
                  <a:pt x="423062" y="0"/>
                </a:lnTo>
                <a:cubicBezTo>
                  <a:pt x="434441" y="0"/>
                  <a:pt x="442976" y="4877"/>
                  <a:pt x="448665" y="14630"/>
                </a:cubicBezTo>
                <a:cubicBezTo>
                  <a:pt x="454355" y="24384"/>
                  <a:pt x="455168" y="34950"/>
                  <a:pt x="451104" y="46330"/>
                </a:cubicBezTo>
                <a:lnTo>
                  <a:pt x="413308" y="152400"/>
                </a:lnTo>
                <a:lnTo>
                  <a:pt x="446227" y="152400"/>
                </a:lnTo>
                <a:cubicBezTo>
                  <a:pt x="454355" y="152400"/>
                  <a:pt x="461264" y="155651"/>
                  <a:pt x="466953" y="162154"/>
                </a:cubicBezTo>
                <a:cubicBezTo>
                  <a:pt x="472643" y="168656"/>
                  <a:pt x="475488" y="176378"/>
                  <a:pt x="475488" y="185318"/>
                </a:cubicBezTo>
                <a:lnTo>
                  <a:pt x="475488" y="357226"/>
                </a:lnTo>
                <a:cubicBezTo>
                  <a:pt x="475488" y="366166"/>
                  <a:pt x="472643" y="373888"/>
                  <a:pt x="466953" y="380390"/>
                </a:cubicBezTo>
                <a:cubicBezTo>
                  <a:pt x="461264" y="386893"/>
                  <a:pt x="454355" y="390144"/>
                  <a:pt x="446227" y="390144"/>
                </a:cubicBezTo>
                <a:lnTo>
                  <a:pt x="297484" y="390144"/>
                </a:lnTo>
                <a:cubicBezTo>
                  <a:pt x="289356" y="390144"/>
                  <a:pt x="282448" y="386893"/>
                  <a:pt x="276758" y="380390"/>
                </a:cubicBezTo>
                <a:cubicBezTo>
                  <a:pt x="271068" y="373888"/>
                  <a:pt x="268224" y="366166"/>
                  <a:pt x="268224" y="357226"/>
                </a:cubicBezTo>
                <a:lnTo>
                  <a:pt x="268224" y="179222"/>
                </a:lnTo>
                <a:lnTo>
                  <a:pt x="321868" y="21946"/>
                </a:lnTo>
                <a:cubicBezTo>
                  <a:pt x="323494" y="16256"/>
                  <a:pt x="326948" y="11176"/>
                  <a:pt x="332232" y="6706"/>
                </a:cubicBezTo>
                <a:cubicBezTo>
                  <a:pt x="337515" y="2235"/>
                  <a:pt x="343001" y="0"/>
                  <a:pt x="348691" y="0"/>
                </a:cubicBezTo>
                <a:close/>
                <a:moveTo>
                  <a:pt x="80467" y="0"/>
                </a:moveTo>
                <a:lnTo>
                  <a:pt x="154838" y="0"/>
                </a:lnTo>
                <a:cubicBezTo>
                  <a:pt x="166217" y="0"/>
                  <a:pt x="174752" y="4877"/>
                  <a:pt x="180441" y="14630"/>
                </a:cubicBezTo>
                <a:cubicBezTo>
                  <a:pt x="186131" y="24384"/>
                  <a:pt x="186944" y="34950"/>
                  <a:pt x="182880" y="46330"/>
                </a:cubicBezTo>
                <a:lnTo>
                  <a:pt x="145084" y="152400"/>
                </a:lnTo>
                <a:lnTo>
                  <a:pt x="178003" y="152400"/>
                </a:lnTo>
                <a:cubicBezTo>
                  <a:pt x="186131" y="152400"/>
                  <a:pt x="193040" y="155651"/>
                  <a:pt x="198729" y="162154"/>
                </a:cubicBezTo>
                <a:cubicBezTo>
                  <a:pt x="204419" y="168656"/>
                  <a:pt x="207264" y="176378"/>
                  <a:pt x="207264" y="185318"/>
                </a:cubicBezTo>
                <a:lnTo>
                  <a:pt x="207264" y="357226"/>
                </a:lnTo>
                <a:cubicBezTo>
                  <a:pt x="207264" y="366166"/>
                  <a:pt x="204419" y="373888"/>
                  <a:pt x="198729" y="380390"/>
                </a:cubicBezTo>
                <a:cubicBezTo>
                  <a:pt x="193040" y="386893"/>
                  <a:pt x="186131" y="390144"/>
                  <a:pt x="178003" y="390144"/>
                </a:cubicBezTo>
                <a:lnTo>
                  <a:pt x="29260" y="390144"/>
                </a:lnTo>
                <a:cubicBezTo>
                  <a:pt x="21132" y="390144"/>
                  <a:pt x="14224" y="386893"/>
                  <a:pt x="8534" y="380390"/>
                </a:cubicBezTo>
                <a:cubicBezTo>
                  <a:pt x="2844" y="373888"/>
                  <a:pt x="0" y="366166"/>
                  <a:pt x="0" y="357226"/>
                </a:cubicBezTo>
                <a:lnTo>
                  <a:pt x="0" y="179222"/>
                </a:lnTo>
                <a:lnTo>
                  <a:pt x="53644" y="21946"/>
                </a:lnTo>
                <a:cubicBezTo>
                  <a:pt x="55270" y="16256"/>
                  <a:pt x="58724" y="11176"/>
                  <a:pt x="64008" y="6706"/>
                </a:cubicBezTo>
                <a:cubicBezTo>
                  <a:pt x="69291" y="2235"/>
                  <a:pt x="74777" y="0"/>
                  <a:pt x="80467" y="0"/>
                </a:cubicBezTo>
                <a:close/>
              </a:path>
            </a:pathLst>
          </a:custGeom>
          <a:solidFill>
            <a:srgbClr val="EBDEC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5278918" y="5190209"/>
            <a:ext cx="370751" cy="348682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297484" y="0"/>
                </a:moveTo>
                <a:lnTo>
                  <a:pt x="446227" y="0"/>
                </a:lnTo>
                <a:cubicBezTo>
                  <a:pt x="454355" y="0"/>
                  <a:pt x="461264" y="3454"/>
                  <a:pt x="466953" y="10363"/>
                </a:cubicBezTo>
                <a:cubicBezTo>
                  <a:pt x="472643" y="17272"/>
                  <a:pt x="475488" y="25197"/>
                  <a:pt x="475488" y="34138"/>
                </a:cubicBezTo>
                <a:lnTo>
                  <a:pt x="475488" y="212141"/>
                </a:lnTo>
                <a:lnTo>
                  <a:pt x="421843" y="369418"/>
                </a:lnTo>
                <a:cubicBezTo>
                  <a:pt x="420217" y="375107"/>
                  <a:pt x="416560" y="379984"/>
                  <a:pt x="410870" y="384048"/>
                </a:cubicBezTo>
                <a:cubicBezTo>
                  <a:pt x="405180" y="388112"/>
                  <a:pt x="399897" y="390144"/>
                  <a:pt x="395020" y="390144"/>
                </a:cubicBezTo>
                <a:lnTo>
                  <a:pt x="320649" y="390144"/>
                </a:lnTo>
                <a:cubicBezTo>
                  <a:pt x="309270" y="390144"/>
                  <a:pt x="300735" y="385471"/>
                  <a:pt x="295046" y="376123"/>
                </a:cubicBezTo>
                <a:cubicBezTo>
                  <a:pt x="289356" y="366776"/>
                  <a:pt x="288543" y="356413"/>
                  <a:pt x="292607" y="345034"/>
                </a:cubicBezTo>
                <a:lnTo>
                  <a:pt x="329184" y="238963"/>
                </a:lnTo>
                <a:lnTo>
                  <a:pt x="297484" y="238963"/>
                </a:lnTo>
                <a:cubicBezTo>
                  <a:pt x="289356" y="238963"/>
                  <a:pt x="282447" y="235712"/>
                  <a:pt x="276758" y="229210"/>
                </a:cubicBezTo>
                <a:cubicBezTo>
                  <a:pt x="271068" y="222707"/>
                  <a:pt x="268224" y="214986"/>
                  <a:pt x="268224" y="206045"/>
                </a:cubicBezTo>
                <a:lnTo>
                  <a:pt x="268224" y="34138"/>
                </a:lnTo>
                <a:cubicBezTo>
                  <a:pt x="268224" y="25197"/>
                  <a:pt x="271068" y="17272"/>
                  <a:pt x="276758" y="10363"/>
                </a:cubicBezTo>
                <a:cubicBezTo>
                  <a:pt x="282447" y="3454"/>
                  <a:pt x="289356" y="0"/>
                  <a:pt x="297484" y="0"/>
                </a:cubicBezTo>
                <a:close/>
                <a:moveTo>
                  <a:pt x="29260" y="0"/>
                </a:moveTo>
                <a:lnTo>
                  <a:pt x="178003" y="0"/>
                </a:lnTo>
                <a:cubicBezTo>
                  <a:pt x="186131" y="0"/>
                  <a:pt x="193040" y="3454"/>
                  <a:pt x="198729" y="10363"/>
                </a:cubicBezTo>
                <a:cubicBezTo>
                  <a:pt x="204419" y="17272"/>
                  <a:pt x="207264" y="25197"/>
                  <a:pt x="207264" y="34138"/>
                </a:cubicBezTo>
                <a:lnTo>
                  <a:pt x="207264" y="212141"/>
                </a:lnTo>
                <a:lnTo>
                  <a:pt x="153619" y="369418"/>
                </a:lnTo>
                <a:cubicBezTo>
                  <a:pt x="151993" y="375107"/>
                  <a:pt x="148335" y="379984"/>
                  <a:pt x="142646" y="384048"/>
                </a:cubicBezTo>
                <a:cubicBezTo>
                  <a:pt x="136956" y="388112"/>
                  <a:pt x="131673" y="390144"/>
                  <a:pt x="126796" y="390144"/>
                </a:cubicBezTo>
                <a:lnTo>
                  <a:pt x="52425" y="390144"/>
                </a:lnTo>
                <a:cubicBezTo>
                  <a:pt x="41046" y="390144"/>
                  <a:pt x="32512" y="385471"/>
                  <a:pt x="26822" y="376123"/>
                </a:cubicBezTo>
                <a:cubicBezTo>
                  <a:pt x="21132" y="366776"/>
                  <a:pt x="20320" y="356413"/>
                  <a:pt x="24384" y="345034"/>
                </a:cubicBezTo>
                <a:lnTo>
                  <a:pt x="60960" y="238963"/>
                </a:lnTo>
                <a:lnTo>
                  <a:pt x="29260" y="238963"/>
                </a:lnTo>
                <a:cubicBezTo>
                  <a:pt x="21132" y="238963"/>
                  <a:pt x="14224" y="235712"/>
                  <a:pt x="8534" y="229210"/>
                </a:cubicBezTo>
                <a:cubicBezTo>
                  <a:pt x="2844" y="222707"/>
                  <a:pt x="0" y="214986"/>
                  <a:pt x="0" y="206045"/>
                </a:cubicBezTo>
                <a:lnTo>
                  <a:pt x="0" y="34138"/>
                </a:lnTo>
                <a:cubicBezTo>
                  <a:pt x="0" y="25197"/>
                  <a:pt x="2844" y="17272"/>
                  <a:pt x="8534" y="10363"/>
                </a:cubicBezTo>
                <a:cubicBezTo>
                  <a:pt x="14224" y="3454"/>
                  <a:pt x="21132" y="0"/>
                  <a:pt x="29260" y="0"/>
                </a:cubicBezTo>
                <a:close/>
              </a:path>
            </a:pathLst>
          </a:custGeom>
          <a:solidFill>
            <a:srgbClr val="EBDEC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2836" y="5241741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C9BB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endParaRPr lang="en-US" altLang="ko-KR" sz="2400" dirty="0" smtClean="0">
              <a:solidFill>
                <a:srgbClr val="C9BB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3" name="텍스트 개체 틀 8"/>
          <p:cNvSpPr txBox="1">
            <a:spLocks/>
          </p:cNvSpPr>
          <p:nvPr/>
        </p:nvSpPr>
        <p:spPr>
          <a:xfrm>
            <a:off x="829167" y="2350887"/>
            <a:ext cx="5897709" cy="26479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설정되어 있습니다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사진 이미지는 그림서식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채우기에서 변경 가능합니다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258918" y="495635"/>
            <a:ext cx="234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155354" y="476892"/>
            <a:ext cx="3439882" cy="576000"/>
            <a:chOff x="7448281" y="120295"/>
            <a:chExt cx="3439882" cy="576000"/>
          </a:xfrm>
        </p:grpSpPr>
        <p:grpSp>
          <p:nvGrpSpPr>
            <p:cNvPr id="11" name="그룹 10"/>
            <p:cNvGrpSpPr/>
            <p:nvPr/>
          </p:nvGrpSpPr>
          <p:grpSpPr>
            <a:xfrm>
              <a:off x="7448281" y="120295"/>
              <a:ext cx="1033025" cy="576000"/>
              <a:chOff x="5246234" y="3646566"/>
              <a:chExt cx="1033025" cy="576000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5563128" y="3734947"/>
                <a:ext cx="399234" cy="399234"/>
                <a:chOff x="3249007" y="2402354"/>
                <a:chExt cx="720725" cy="720725"/>
              </a:xfrm>
            </p:grpSpPr>
            <p:sp>
              <p:nvSpPr>
                <p:cNvPr id="25" name="타원 24"/>
                <p:cNvSpPr/>
                <p:nvPr/>
              </p:nvSpPr>
              <p:spPr>
                <a:xfrm>
                  <a:off x="3350126" y="2508459"/>
                  <a:ext cx="518490" cy="508518"/>
                </a:xfrm>
                <a:prstGeom prst="ellipse">
                  <a:avLst/>
                </a:prstGeom>
                <a:solidFill>
                  <a:srgbClr val="4F69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3249007" y="2402354"/>
                  <a:ext cx="720725" cy="720725"/>
                </a:xfrm>
                <a:custGeom>
                  <a:avLst/>
                  <a:gdLst>
                    <a:gd name="T0" fmla="*/ 189 w 189"/>
                    <a:gd name="T1" fmla="*/ 94 h 189"/>
                    <a:gd name="T2" fmla="*/ 189 w 189"/>
                    <a:gd name="T3" fmla="*/ 86 h 189"/>
                    <a:gd name="T4" fmla="*/ 1 w 189"/>
                    <a:gd name="T5" fmla="*/ 86 h 189"/>
                    <a:gd name="T6" fmla="*/ 0 w 189"/>
                    <a:gd name="T7" fmla="*/ 94 h 189"/>
                    <a:gd name="T8" fmla="*/ 1 w 189"/>
                    <a:gd name="T9" fmla="*/ 103 h 189"/>
                    <a:gd name="T10" fmla="*/ 189 w 189"/>
                    <a:gd name="T11" fmla="*/ 103 h 189"/>
                    <a:gd name="T12" fmla="*/ 161 w 189"/>
                    <a:gd name="T13" fmla="*/ 137 h 189"/>
                    <a:gd name="T14" fmla="*/ 156 w 189"/>
                    <a:gd name="T15" fmla="*/ 143 h 189"/>
                    <a:gd name="T16" fmla="*/ 152 w 189"/>
                    <a:gd name="T17" fmla="*/ 149 h 189"/>
                    <a:gd name="T18" fmla="*/ 146 w 189"/>
                    <a:gd name="T19" fmla="*/ 154 h 189"/>
                    <a:gd name="T20" fmla="*/ 140 w 189"/>
                    <a:gd name="T21" fmla="*/ 158 h 189"/>
                    <a:gd name="T22" fmla="*/ 137 w 189"/>
                    <a:gd name="T23" fmla="*/ 161 h 189"/>
                    <a:gd name="T24" fmla="*/ 163 w 189"/>
                    <a:gd name="T25" fmla="*/ 133 h 189"/>
                    <a:gd name="T26" fmla="*/ 161 w 189"/>
                    <a:gd name="T27" fmla="*/ 137 h 189"/>
                    <a:gd name="T28" fmla="*/ 18 w 189"/>
                    <a:gd name="T29" fmla="*/ 111 h 189"/>
                    <a:gd name="T30" fmla="*/ 17 w 189"/>
                    <a:gd name="T31" fmla="*/ 104 h 189"/>
                    <a:gd name="T32" fmla="*/ 16 w 189"/>
                    <a:gd name="T33" fmla="*/ 94 h 189"/>
                    <a:gd name="T34" fmla="*/ 17 w 189"/>
                    <a:gd name="T35" fmla="*/ 85 h 189"/>
                    <a:gd name="T36" fmla="*/ 20 w 189"/>
                    <a:gd name="T37" fmla="*/ 72 h 189"/>
                    <a:gd name="T38" fmla="*/ 37 w 189"/>
                    <a:gd name="T39" fmla="*/ 94 h 189"/>
                    <a:gd name="T40" fmla="*/ 20 w 189"/>
                    <a:gd name="T41" fmla="*/ 117 h 189"/>
                    <a:gd name="T42" fmla="*/ 53 w 189"/>
                    <a:gd name="T43" fmla="*/ 94 h 189"/>
                    <a:gd name="T44" fmla="*/ 87 w 189"/>
                    <a:gd name="T45" fmla="*/ 72 h 189"/>
                    <a:gd name="T46" fmla="*/ 55 w 189"/>
                    <a:gd name="T47" fmla="*/ 117 h 189"/>
                    <a:gd name="T48" fmla="*/ 141 w 189"/>
                    <a:gd name="T49" fmla="*/ 31 h 189"/>
                    <a:gd name="T50" fmla="*/ 146 w 189"/>
                    <a:gd name="T51" fmla="*/ 35 h 189"/>
                    <a:gd name="T52" fmla="*/ 152 w 189"/>
                    <a:gd name="T53" fmla="*/ 40 h 189"/>
                    <a:gd name="T54" fmla="*/ 156 w 189"/>
                    <a:gd name="T55" fmla="*/ 46 h 189"/>
                    <a:gd name="T56" fmla="*/ 161 w 189"/>
                    <a:gd name="T57" fmla="*/ 52 h 189"/>
                    <a:gd name="T58" fmla="*/ 163 w 189"/>
                    <a:gd name="T59" fmla="*/ 56 h 189"/>
                    <a:gd name="T60" fmla="*/ 137 w 189"/>
                    <a:gd name="T61" fmla="*/ 28 h 189"/>
                    <a:gd name="T62" fmla="*/ 141 w 189"/>
                    <a:gd name="T63" fmla="*/ 31 h 189"/>
                    <a:gd name="T64" fmla="*/ 135 w 189"/>
                    <a:gd name="T65" fmla="*/ 117 h 189"/>
                    <a:gd name="T66" fmla="*/ 103 w 189"/>
                    <a:gd name="T67" fmla="*/ 72 h 189"/>
                    <a:gd name="T68" fmla="*/ 137 w 189"/>
                    <a:gd name="T69" fmla="*/ 94 h 189"/>
                    <a:gd name="T70" fmla="*/ 103 w 189"/>
                    <a:gd name="T71" fmla="*/ 171 h 189"/>
                    <a:gd name="T72" fmla="*/ 131 w 189"/>
                    <a:gd name="T73" fmla="*/ 133 h 189"/>
                    <a:gd name="T74" fmla="*/ 103 w 189"/>
                    <a:gd name="T75" fmla="*/ 17 h 189"/>
                    <a:gd name="T76" fmla="*/ 103 w 189"/>
                    <a:gd name="T77" fmla="*/ 56 h 189"/>
                    <a:gd name="T78" fmla="*/ 87 w 189"/>
                    <a:gd name="T79" fmla="*/ 56 h 189"/>
                    <a:gd name="T80" fmla="*/ 87 w 189"/>
                    <a:gd name="T81" fmla="*/ 17 h 189"/>
                    <a:gd name="T82" fmla="*/ 87 w 189"/>
                    <a:gd name="T83" fmla="*/ 171 h 189"/>
                    <a:gd name="T84" fmla="*/ 87 w 189"/>
                    <a:gd name="T85" fmla="*/ 133 h 189"/>
                    <a:gd name="T86" fmla="*/ 173 w 189"/>
                    <a:gd name="T87" fmla="*/ 104 h 189"/>
                    <a:gd name="T88" fmla="*/ 172 w 189"/>
                    <a:gd name="T89" fmla="*/ 108 h 189"/>
                    <a:gd name="T90" fmla="*/ 171 w 189"/>
                    <a:gd name="T91" fmla="*/ 112 h 189"/>
                    <a:gd name="T92" fmla="*/ 151 w 189"/>
                    <a:gd name="T93" fmla="*/ 117 h 189"/>
                    <a:gd name="T94" fmla="*/ 151 w 189"/>
                    <a:gd name="T95" fmla="*/ 72 h 189"/>
                    <a:gd name="T96" fmla="*/ 171 w 189"/>
                    <a:gd name="T97" fmla="*/ 77 h 189"/>
                    <a:gd name="T98" fmla="*/ 172 w 189"/>
                    <a:gd name="T99" fmla="*/ 81 h 189"/>
                    <a:gd name="T100" fmla="*/ 173 w 189"/>
                    <a:gd name="T101" fmla="*/ 85 h 189"/>
                    <a:gd name="T102" fmla="*/ 173 w 189"/>
                    <a:gd name="T103" fmla="*/ 94 h 189"/>
                    <a:gd name="T104" fmla="*/ 53 w 189"/>
                    <a:gd name="T105" fmla="*/ 28 h 189"/>
                    <a:gd name="T106" fmla="*/ 27 w 189"/>
                    <a:gd name="T107" fmla="*/ 56 h 189"/>
                    <a:gd name="T108" fmla="*/ 27 w 189"/>
                    <a:gd name="T109" fmla="*/ 133 h 189"/>
                    <a:gd name="T110" fmla="*/ 53 w 189"/>
                    <a:gd name="T111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89">
                      <a:moveTo>
                        <a:pt x="189" y="102"/>
                      </a:moveTo>
                      <a:cubicBezTo>
                        <a:pt x="189" y="100"/>
                        <a:pt x="189" y="97"/>
                        <a:pt x="189" y="94"/>
                      </a:cubicBezTo>
                      <a:cubicBezTo>
                        <a:pt x="189" y="92"/>
                        <a:pt x="189" y="89"/>
                        <a:pt x="189" y="86"/>
                      </a:cubicBezTo>
                      <a:cubicBezTo>
                        <a:pt x="189" y="86"/>
                        <a:pt x="189" y="86"/>
                        <a:pt x="189" y="86"/>
                      </a:cubicBezTo>
                      <a:cubicBezTo>
                        <a:pt x="185" y="38"/>
                        <a:pt x="144" y="0"/>
                        <a:pt x="95" y="0"/>
                      </a:cubicBezTo>
                      <a:cubicBezTo>
                        <a:pt x="46" y="0"/>
                        <a:pt x="5" y="38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0" y="92"/>
                        <a:pt x="0" y="94"/>
                      </a:cubicBezTo>
                      <a:cubicBezTo>
                        <a:pt x="0" y="97"/>
                        <a:pt x="1" y="100"/>
                        <a:pt x="1" y="102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5" y="151"/>
                        <a:pt x="46" y="189"/>
                        <a:pt x="95" y="189"/>
                      </a:cubicBezTo>
                      <a:cubicBezTo>
                        <a:pt x="144" y="189"/>
                        <a:pt x="185" y="151"/>
                        <a:pt x="189" y="103"/>
                      </a:cubicBezTo>
                      <a:cubicBezTo>
                        <a:pt x="189" y="103"/>
                        <a:pt x="189" y="103"/>
                        <a:pt x="189" y="102"/>
                      </a:cubicBezTo>
                      <a:close/>
                      <a:moveTo>
                        <a:pt x="161" y="137"/>
                      </a:moveTo>
                      <a:cubicBezTo>
                        <a:pt x="160" y="138"/>
                        <a:pt x="159" y="139"/>
                        <a:pt x="159" y="140"/>
                      </a:cubicBezTo>
                      <a:cubicBezTo>
                        <a:pt x="158" y="141"/>
                        <a:pt x="157" y="142"/>
                        <a:pt x="156" y="143"/>
                      </a:cubicBezTo>
                      <a:cubicBezTo>
                        <a:pt x="156" y="144"/>
                        <a:pt x="155" y="145"/>
                        <a:pt x="154" y="146"/>
                      </a:cubicBezTo>
                      <a:cubicBezTo>
                        <a:pt x="153" y="147"/>
                        <a:pt x="152" y="148"/>
                        <a:pt x="152" y="149"/>
                      </a:cubicBezTo>
                      <a:cubicBezTo>
                        <a:pt x="151" y="149"/>
                        <a:pt x="150" y="150"/>
                        <a:pt x="149" y="151"/>
                      </a:cubicBezTo>
                      <a:cubicBezTo>
                        <a:pt x="148" y="152"/>
                        <a:pt x="147" y="153"/>
                        <a:pt x="146" y="154"/>
                      </a:cubicBezTo>
                      <a:cubicBezTo>
                        <a:pt x="145" y="154"/>
                        <a:pt x="145" y="155"/>
                        <a:pt x="144" y="156"/>
                      </a:cubicBezTo>
                      <a:cubicBezTo>
                        <a:pt x="143" y="157"/>
                        <a:pt x="142" y="157"/>
                        <a:pt x="140" y="158"/>
                      </a:cubicBezTo>
                      <a:cubicBezTo>
                        <a:pt x="140" y="159"/>
                        <a:pt x="139" y="159"/>
                        <a:pt x="138" y="160"/>
                      </a:cubicBezTo>
                      <a:cubicBezTo>
                        <a:pt x="137" y="160"/>
                        <a:pt x="137" y="160"/>
                        <a:pt x="137" y="161"/>
                      </a:cubicBezTo>
                      <a:cubicBezTo>
                        <a:pt x="141" y="153"/>
                        <a:pt x="145" y="143"/>
                        <a:pt x="148" y="133"/>
                      </a:cubicBezTo>
                      <a:cubicBezTo>
                        <a:pt x="163" y="133"/>
                        <a:pt x="163" y="133"/>
                        <a:pt x="163" y="133"/>
                      </a:cubicBezTo>
                      <a:cubicBezTo>
                        <a:pt x="163" y="133"/>
                        <a:pt x="163" y="133"/>
                        <a:pt x="163" y="134"/>
                      </a:cubicBezTo>
                      <a:cubicBezTo>
                        <a:pt x="162" y="135"/>
                        <a:pt x="161" y="136"/>
                        <a:pt x="161" y="137"/>
                      </a:cubicBezTo>
                      <a:close/>
                      <a:moveTo>
                        <a:pt x="18" y="111"/>
                      </a:move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0"/>
                        <a:pt x="18" y="109"/>
                        <a:pt x="18" y="108"/>
                      </a:cubicBezTo>
                      <a:cubicBezTo>
                        <a:pt x="17" y="106"/>
                        <a:pt x="17" y="105"/>
                        <a:pt x="17" y="104"/>
                      </a:cubicBezTo>
                      <a:cubicBezTo>
                        <a:pt x="17" y="103"/>
                        <a:pt x="17" y="102"/>
                        <a:pt x="17" y="101"/>
                      </a:cubicBezTo>
                      <a:cubicBezTo>
                        <a:pt x="17" y="99"/>
                        <a:pt x="16" y="97"/>
                        <a:pt x="16" y="94"/>
                      </a:cubicBezTo>
                      <a:cubicBezTo>
                        <a:pt x="16" y="92"/>
                        <a:pt x="17" y="90"/>
                        <a:pt x="17" y="87"/>
                      </a:cubicBezTo>
                      <a:cubicBezTo>
                        <a:pt x="17" y="87"/>
                        <a:pt x="17" y="86"/>
                        <a:pt x="17" y="85"/>
                      </a:cubicBezTo>
                      <a:cubicBezTo>
                        <a:pt x="17" y="83"/>
                        <a:pt x="17" y="82"/>
                        <a:pt x="18" y="81"/>
                      </a:cubicBezTo>
                      <a:cubicBezTo>
                        <a:pt x="18" y="78"/>
                        <a:pt x="19" y="75"/>
                        <a:pt x="20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7" y="79"/>
                        <a:pt x="37" y="87"/>
                        <a:pt x="37" y="94"/>
                      </a:cubicBezTo>
                      <a:cubicBezTo>
                        <a:pt x="37" y="102"/>
                        <a:pt x="37" y="110"/>
                        <a:pt x="39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19" y="115"/>
                        <a:pt x="19" y="113"/>
                        <a:pt x="18" y="111"/>
                      </a:cubicBezTo>
                      <a:close/>
                      <a:moveTo>
                        <a:pt x="53" y="94"/>
                      </a:moveTo>
                      <a:cubicBezTo>
                        <a:pt x="53" y="87"/>
                        <a:pt x="54" y="79"/>
                        <a:pt x="55" y="72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4" y="110"/>
                        <a:pt x="53" y="102"/>
                        <a:pt x="53" y="94"/>
                      </a:cubicBezTo>
                      <a:close/>
                      <a:moveTo>
                        <a:pt x="141" y="31"/>
                      </a:moveTo>
                      <a:cubicBezTo>
                        <a:pt x="142" y="31"/>
                        <a:pt x="143" y="32"/>
                        <a:pt x="144" y="33"/>
                      </a:cubicBezTo>
                      <a:cubicBezTo>
                        <a:pt x="145" y="34"/>
                        <a:pt x="145" y="34"/>
                        <a:pt x="146" y="35"/>
                      </a:cubicBezTo>
                      <a:cubicBezTo>
                        <a:pt x="147" y="36"/>
                        <a:pt x="148" y="37"/>
                        <a:pt x="149" y="38"/>
                      </a:cubicBezTo>
                      <a:cubicBezTo>
                        <a:pt x="150" y="39"/>
                        <a:pt x="151" y="39"/>
                        <a:pt x="152" y="40"/>
                      </a:cubicBezTo>
                      <a:cubicBezTo>
                        <a:pt x="153" y="41"/>
                        <a:pt x="153" y="42"/>
                        <a:pt x="154" y="43"/>
                      </a:cubicBezTo>
                      <a:cubicBezTo>
                        <a:pt x="155" y="44"/>
                        <a:pt x="156" y="45"/>
                        <a:pt x="156" y="46"/>
                      </a:cubicBezTo>
                      <a:cubicBezTo>
                        <a:pt x="157" y="47"/>
                        <a:pt x="158" y="48"/>
                        <a:pt x="159" y="49"/>
                      </a:cubicBezTo>
                      <a:cubicBezTo>
                        <a:pt x="159" y="50"/>
                        <a:pt x="160" y="51"/>
                        <a:pt x="161" y="52"/>
                      </a:cubicBezTo>
                      <a:cubicBezTo>
                        <a:pt x="161" y="53"/>
                        <a:pt x="162" y="54"/>
                        <a:pt x="163" y="55"/>
                      </a:cubicBezTo>
                      <a:cubicBezTo>
                        <a:pt x="163" y="55"/>
                        <a:pt x="163" y="56"/>
                        <a:pt x="163" y="56"/>
                      </a:cubicBezTo>
                      <a:cubicBezTo>
                        <a:pt x="148" y="56"/>
                        <a:pt x="148" y="56"/>
                        <a:pt x="148" y="56"/>
                      </a:cubicBezTo>
                      <a:cubicBezTo>
                        <a:pt x="145" y="45"/>
                        <a:pt x="141" y="36"/>
                        <a:pt x="137" y="28"/>
                      </a:cubicBezTo>
                      <a:cubicBezTo>
                        <a:pt x="137" y="28"/>
                        <a:pt x="137" y="28"/>
                        <a:pt x="138" y="29"/>
                      </a:cubicBezTo>
                      <a:cubicBezTo>
                        <a:pt x="139" y="29"/>
                        <a:pt x="140" y="30"/>
                        <a:pt x="141" y="31"/>
                      </a:cubicBezTo>
                      <a:close/>
                      <a:moveTo>
                        <a:pt x="137" y="94"/>
                      </a:moveTo>
                      <a:cubicBezTo>
                        <a:pt x="137" y="102"/>
                        <a:pt x="136" y="110"/>
                        <a:pt x="135" y="11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6" y="79"/>
                        <a:pt x="137" y="87"/>
                        <a:pt x="137" y="94"/>
                      </a:cubicBezTo>
                      <a:close/>
                      <a:moveTo>
                        <a:pt x="131" y="133"/>
                      </a:moveTo>
                      <a:cubicBezTo>
                        <a:pt x="125" y="152"/>
                        <a:pt x="115" y="167"/>
                        <a:pt x="103" y="171"/>
                      </a:cubicBezTo>
                      <a:cubicBezTo>
                        <a:pt x="103" y="133"/>
                        <a:pt x="103" y="133"/>
                        <a:pt x="103" y="133"/>
                      </a:cubicBezTo>
                      <a:lnTo>
                        <a:pt x="131" y="133"/>
                      </a:lnTo>
                      <a:close/>
                      <a:moveTo>
                        <a:pt x="103" y="56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15" y="22"/>
                        <a:pt x="125" y="36"/>
                        <a:pt x="131" y="56"/>
                      </a:cubicBezTo>
                      <a:lnTo>
                        <a:pt x="103" y="56"/>
                      </a:lnTo>
                      <a:close/>
                      <a:moveTo>
                        <a:pt x="87" y="17"/>
                      </a:move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36"/>
                        <a:pt x="75" y="22"/>
                        <a:pt x="87" y="17"/>
                      </a:cubicBezTo>
                      <a:close/>
                      <a:moveTo>
                        <a:pt x="87" y="133"/>
                      </a:move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75" y="167"/>
                        <a:pt x="65" y="152"/>
                        <a:pt x="59" y="133"/>
                      </a:cubicBezTo>
                      <a:lnTo>
                        <a:pt x="87" y="133"/>
                      </a:lnTo>
                      <a:close/>
                      <a:moveTo>
                        <a:pt x="173" y="101"/>
                      </a:moveTo>
                      <a:cubicBezTo>
                        <a:pt x="173" y="102"/>
                        <a:pt x="173" y="103"/>
                        <a:pt x="173" y="104"/>
                      </a:cubicBezTo>
                      <a:cubicBezTo>
                        <a:pt x="173" y="104"/>
                        <a:pt x="173" y="104"/>
                        <a:pt x="173" y="105"/>
                      </a:cubicBezTo>
                      <a:cubicBezTo>
                        <a:pt x="173" y="106"/>
                        <a:pt x="172" y="107"/>
                        <a:pt x="172" y="108"/>
                      </a:cubicBezTo>
                      <a:cubicBezTo>
                        <a:pt x="172" y="109"/>
                        <a:pt x="172" y="110"/>
                        <a:pt x="172" y="111"/>
                      </a:cubicBezTo>
                      <a:cubicBezTo>
                        <a:pt x="171" y="111"/>
                        <a:pt x="171" y="112"/>
                        <a:pt x="171" y="112"/>
                      </a:cubicBezTo>
                      <a:cubicBezTo>
                        <a:pt x="171" y="114"/>
                        <a:pt x="171" y="115"/>
                        <a:pt x="170" y="117"/>
                      </a:cubicBezTo>
                      <a:cubicBezTo>
                        <a:pt x="151" y="117"/>
                        <a:pt x="151" y="117"/>
                        <a:pt x="151" y="117"/>
                      </a:cubicBezTo>
                      <a:cubicBezTo>
                        <a:pt x="152" y="110"/>
                        <a:pt x="153" y="102"/>
                        <a:pt x="153" y="94"/>
                      </a:cubicBezTo>
                      <a:cubicBezTo>
                        <a:pt x="153" y="87"/>
                        <a:pt x="152" y="79"/>
                        <a:pt x="151" y="72"/>
                      </a:cubicBezTo>
                      <a:cubicBezTo>
                        <a:pt x="170" y="72"/>
                        <a:pt x="170" y="72"/>
                        <a:pt x="170" y="72"/>
                      </a:cubicBezTo>
                      <a:cubicBezTo>
                        <a:pt x="171" y="73"/>
                        <a:pt x="171" y="75"/>
                        <a:pt x="171" y="77"/>
                      </a:cubicBezTo>
                      <a:cubicBezTo>
                        <a:pt x="171" y="77"/>
                        <a:pt x="171" y="77"/>
                        <a:pt x="172" y="78"/>
                      </a:cubicBezTo>
                      <a:cubicBezTo>
                        <a:pt x="172" y="79"/>
                        <a:pt x="172" y="80"/>
                        <a:pt x="172" y="81"/>
                      </a:cubicBezTo>
                      <a:cubicBezTo>
                        <a:pt x="172" y="82"/>
                        <a:pt x="173" y="83"/>
                        <a:pt x="173" y="84"/>
                      </a:cubicBezTo>
                      <a:cubicBezTo>
                        <a:pt x="173" y="84"/>
                        <a:pt x="173" y="85"/>
                        <a:pt x="173" y="85"/>
                      </a:cubicBezTo>
                      <a:cubicBezTo>
                        <a:pt x="173" y="86"/>
                        <a:pt x="173" y="87"/>
                        <a:pt x="173" y="87"/>
                      </a:cubicBezTo>
                      <a:cubicBezTo>
                        <a:pt x="173" y="90"/>
                        <a:pt x="173" y="92"/>
                        <a:pt x="173" y="94"/>
                      </a:cubicBezTo>
                      <a:cubicBezTo>
                        <a:pt x="173" y="97"/>
                        <a:pt x="173" y="99"/>
                        <a:pt x="173" y="101"/>
                      </a:cubicBezTo>
                      <a:close/>
                      <a:moveTo>
                        <a:pt x="53" y="28"/>
                      </a:moveTo>
                      <a:cubicBezTo>
                        <a:pt x="48" y="36"/>
                        <a:pt x="45" y="45"/>
                        <a:pt x="42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3" y="44"/>
                        <a:pt x="42" y="35"/>
                        <a:pt x="53" y="28"/>
                      </a:cubicBezTo>
                      <a:close/>
                      <a:moveTo>
                        <a:pt x="27" y="133"/>
                      </a:moveTo>
                      <a:cubicBezTo>
                        <a:pt x="42" y="133"/>
                        <a:pt x="42" y="133"/>
                        <a:pt x="42" y="133"/>
                      </a:cubicBezTo>
                      <a:cubicBezTo>
                        <a:pt x="45" y="143"/>
                        <a:pt x="48" y="153"/>
                        <a:pt x="53" y="161"/>
                      </a:cubicBezTo>
                      <a:cubicBezTo>
                        <a:pt x="42" y="154"/>
                        <a:pt x="33" y="144"/>
                        <a:pt x="27" y="13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" name="육각형 13"/>
              <p:cNvSpPr/>
              <p:nvPr/>
            </p:nvSpPr>
            <p:spPr>
              <a:xfrm rot="16200000">
                <a:off x="5474746" y="3682566"/>
                <a:ext cx="576000" cy="504000"/>
              </a:xfrm>
              <a:prstGeom prst="hexagon">
                <a:avLst/>
              </a:prstGeom>
              <a:noFill/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5246234" y="3787222"/>
                <a:ext cx="1033025" cy="294686"/>
                <a:chOff x="5872958" y="5393154"/>
                <a:chExt cx="1818527" cy="518762"/>
              </a:xfrm>
              <a:solidFill>
                <a:sysClr val="window" lastClr="FFFFFF"/>
              </a:solidFill>
            </p:grpSpPr>
            <p:sp>
              <p:nvSpPr>
                <p:cNvPr id="16" name="자유형 15"/>
                <p:cNvSpPr/>
                <p:nvPr/>
              </p:nvSpPr>
              <p:spPr>
                <a:xfrm rot="10800000">
                  <a:off x="5872958" y="5393154"/>
                  <a:ext cx="1818527" cy="175333"/>
                </a:xfrm>
                <a:custGeom>
                  <a:avLst/>
                  <a:gdLst>
                    <a:gd name="connsiteX0" fmla="*/ 387263 w 1818527"/>
                    <a:gd name="connsiteY0" fmla="*/ 175333 h 175333"/>
                    <a:gd name="connsiteX1" fmla="*/ 0 w 1818527"/>
                    <a:gd name="connsiteY1" fmla="*/ 175333 h 175333"/>
                    <a:gd name="connsiteX2" fmla="*/ 0 w 1818527"/>
                    <a:gd name="connsiteY2" fmla="*/ 87667 h 175333"/>
                    <a:gd name="connsiteX3" fmla="*/ 87667 w 1818527"/>
                    <a:gd name="connsiteY3" fmla="*/ 0 h 175333"/>
                    <a:gd name="connsiteX4" fmla="*/ 387263 w 1818527"/>
                    <a:gd name="connsiteY4" fmla="*/ 0 h 175333"/>
                    <a:gd name="connsiteX5" fmla="*/ 1818526 w 1818527"/>
                    <a:gd name="connsiteY5" fmla="*/ 175333 h 175333"/>
                    <a:gd name="connsiteX6" fmla="*/ 1431263 w 1818527"/>
                    <a:gd name="connsiteY6" fmla="*/ 175333 h 175333"/>
                    <a:gd name="connsiteX7" fmla="*/ 1431263 w 1818527"/>
                    <a:gd name="connsiteY7" fmla="*/ 0 h 175333"/>
                    <a:gd name="connsiteX8" fmla="*/ 1730860 w 1818527"/>
                    <a:gd name="connsiteY8" fmla="*/ 0 h 175333"/>
                    <a:gd name="connsiteX9" fmla="*/ 1818527 w 1818527"/>
                    <a:gd name="connsiteY9" fmla="*/ 87667 h 175333"/>
                    <a:gd name="connsiteX10" fmla="*/ 1818526 w 1818527"/>
                    <a:gd name="connsiteY10" fmla="*/ 175333 h 17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8527" h="175333">
                      <a:moveTo>
                        <a:pt x="387263" y="175333"/>
                      </a:moveTo>
                      <a:lnTo>
                        <a:pt x="0" y="175333"/>
                      </a:lnTo>
                      <a:lnTo>
                        <a:pt x="0" y="87667"/>
                      </a:lnTo>
                      <a:cubicBezTo>
                        <a:pt x="0" y="39250"/>
                        <a:pt x="39250" y="0"/>
                        <a:pt x="87667" y="0"/>
                      </a:cubicBezTo>
                      <a:lnTo>
                        <a:pt x="387263" y="0"/>
                      </a:lnTo>
                      <a:close/>
                      <a:moveTo>
                        <a:pt x="1818526" y="175333"/>
                      </a:moveTo>
                      <a:lnTo>
                        <a:pt x="1431263" y="175333"/>
                      </a:lnTo>
                      <a:lnTo>
                        <a:pt x="1431263" y="0"/>
                      </a:lnTo>
                      <a:lnTo>
                        <a:pt x="1730860" y="0"/>
                      </a:lnTo>
                      <a:cubicBezTo>
                        <a:pt x="1779277" y="0"/>
                        <a:pt x="1818527" y="39250"/>
                        <a:pt x="1818527" y="87667"/>
                      </a:cubicBezTo>
                      <a:cubicBezTo>
                        <a:pt x="1818527" y="116889"/>
                        <a:pt x="1818526" y="146111"/>
                        <a:pt x="1818526" y="1753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7" name="자유형 16"/>
                <p:cNvSpPr/>
                <p:nvPr/>
              </p:nvSpPr>
              <p:spPr>
                <a:xfrm rot="10800000">
                  <a:off x="5941842" y="5603086"/>
                  <a:ext cx="1680759" cy="153052"/>
                </a:xfrm>
                <a:custGeom>
                  <a:avLst/>
                  <a:gdLst>
                    <a:gd name="connsiteX0" fmla="*/ 318380 w 1680759"/>
                    <a:gd name="connsiteY0" fmla="*/ 153052 h 153052"/>
                    <a:gd name="connsiteX1" fmla="*/ 0 w 1680759"/>
                    <a:gd name="connsiteY1" fmla="*/ 153052 h 153052"/>
                    <a:gd name="connsiteX2" fmla="*/ 0 w 1680759"/>
                    <a:gd name="connsiteY2" fmla="*/ 76526 h 153052"/>
                    <a:gd name="connsiteX3" fmla="*/ 76526 w 1680759"/>
                    <a:gd name="connsiteY3" fmla="*/ 0 h 153052"/>
                    <a:gd name="connsiteX4" fmla="*/ 318380 w 1680759"/>
                    <a:gd name="connsiteY4" fmla="*/ 0 h 153052"/>
                    <a:gd name="connsiteX5" fmla="*/ 1680759 w 1680759"/>
                    <a:gd name="connsiteY5" fmla="*/ 153052 h 153052"/>
                    <a:gd name="connsiteX6" fmla="*/ 1362380 w 1680759"/>
                    <a:gd name="connsiteY6" fmla="*/ 153052 h 153052"/>
                    <a:gd name="connsiteX7" fmla="*/ 1362380 w 1680759"/>
                    <a:gd name="connsiteY7" fmla="*/ 0 h 153052"/>
                    <a:gd name="connsiteX8" fmla="*/ 1604233 w 1680759"/>
                    <a:gd name="connsiteY8" fmla="*/ 0 h 153052"/>
                    <a:gd name="connsiteX9" fmla="*/ 1680759 w 1680759"/>
                    <a:gd name="connsiteY9" fmla="*/ 76526 h 15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0759" h="153052">
                      <a:moveTo>
                        <a:pt x="318380" y="153052"/>
                      </a:moveTo>
                      <a:lnTo>
                        <a:pt x="0" y="153052"/>
                      </a:lnTo>
                      <a:lnTo>
                        <a:pt x="0" y="76526"/>
                      </a:lnTo>
                      <a:cubicBezTo>
                        <a:pt x="0" y="34262"/>
                        <a:pt x="34262" y="0"/>
                        <a:pt x="76526" y="0"/>
                      </a:cubicBezTo>
                      <a:lnTo>
                        <a:pt x="318380" y="0"/>
                      </a:lnTo>
                      <a:close/>
                      <a:moveTo>
                        <a:pt x="1680759" y="153052"/>
                      </a:moveTo>
                      <a:lnTo>
                        <a:pt x="1362380" y="153052"/>
                      </a:lnTo>
                      <a:lnTo>
                        <a:pt x="1362380" y="0"/>
                      </a:lnTo>
                      <a:lnTo>
                        <a:pt x="1604233" y="0"/>
                      </a:lnTo>
                      <a:cubicBezTo>
                        <a:pt x="1646497" y="0"/>
                        <a:pt x="1680759" y="34262"/>
                        <a:pt x="1680759" y="7652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자유형 17"/>
                <p:cNvSpPr/>
                <p:nvPr/>
              </p:nvSpPr>
              <p:spPr>
                <a:xfrm rot="10800000">
                  <a:off x="6002646" y="5787783"/>
                  <a:ext cx="1559151" cy="124133"/>
                </a:xfrm>
                <a:custGeom>
                  <a:avLst/>
                  <a:gdLst>
                    <a:gd name="connsiteX0" fmla="*/ 257575 w 1559151"/>
                    <a:gd name="connsiteY0" fmla="*/ 124133 h 124133"/>
                    <a:gd name="connsiteX1" fmla="*/ 0 w 1559151"/>
                    <a:gd name="connsiteY1" fmla="*/ 124133 h 124133"/>
                    <a:gd name="connsiteX2" fmla="*/ 0 w 1559151"/>
                    <a:gd name="connsiteY2" fmla="*/ 62067 h 124133"/>
                    <a:gd name="connsiteX3" fmla="*/ 62067 w 1559151"/>
                    <a:gd name="connsiteY3" fmla="*/ 0 h 124133"/>
                    <a:gd name="connsiteX4" fmla="*/ 257575 w 1559151"/>
                    <a:gd name="connsiteY4" fmla="*/ 0 h 124133"/>
                    <a:gd name="connsiteX5" fmla="*/ 1559150 w 1559151"/>
                    <a:gd name="connsiteY5" fmla="*/ 124133 h 124133"/>
                    <a:gd name="connsiteX6" fmla="*/ 1301575 w 1559151"/>
                    <a:gd name="connsiteY6" fmla="*/ 124133 h 124133"/>
                    <a:gd name="connsiteX7" fmla="*/ 1301575 w 1559151"/>
                    <a:gd name="connsiteY7" fmla="*/ 0 h 124133"/>
                    <a:gd name="connsiteX8" fmla="*/ 1497084 w 1559151"/>
                    <a:gd name="connsiteY8" fmla="*/ 0 h 124133"/>
                    <a:gd name="connsiteX9" fmla="*/ 1559151 w 1559151"/>
                    <a:gd name="connsiteY9" fmla="*/ 62067 h 124133"/>
                    <a:gd name="connsiteX10" fmla="*/ 1559150 w 1559151"/>
                    <a:gd name="connsiteY10" fmla="*/ 124133 h 1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9151" h="124133">
                      <a:moveTo>
                        <a:pt x="257575" y="124133"/>
                      </a:moveTo>
                      <a:lnTo>
                        <a:pt x="0" y="124133"/>
                      </a:lnTo>
                      <a:lnTo>
                        <a:pt x="0" y="62067"/>
                      </a:lnTo>
                      <a:cubicBezTo>
                        <a:pt x="0" y="27788"/>
                        <a:pt x="27788" y="0"/>
                        <a:pt x="62067" y="0"/>
                      </a:cubicBezTo>
                      <a:lnTo>
                        <a:pt x="257575" y="0"/>
                      </a:lnTo>
                      <a:close/>
                      <a:moveTo>
                        <a:pt x="1559150" y="124133"/>
                      </a:moveTo>
                      <a:lnTo>
                        <a:pt x="1301575" y="124133"/>
                      </a:lnTo>
                      <a:lnTo>
                        <a:pt x="1301575" y="0"/>
                      </a:lnTo>
                      <a:lnTo>
                        <a:pt x="1497084" y="0"/>
                      </a:lnTo>
                      <a:cubicBezTo>
                        <a:pt x="1531363" y="0"/>
                        <a:pt x="1559151" y="27788"/>
                        <a:pt x="1559151" y="62067"/>
                      </a:cubicBezTo>
                      <a:cubicBezTo>
                        <a:pt x="1559151" y="82756"/>
                        <a:pt x="1559150" y="103444"/>
                        <a:pt x="1559150" y="1241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12" name="직선 연결선 11"/>
            <p:cNvCxnSpPr/>
            <p:nvPr/>
          </p:nvCxnSpPr>
          <p:spPr>
            <a:xfrm>
              <a:off x="8494559" y="510076"/>
              <a:ext cx="23936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" name="그룹 3"/>
          <p:cNvGrpSpPr/>
          <p:nvPr/>
        </p:nvGrpSpPr>
        <p:grpSpPr>
          <a:xfrm>
            <a:off x="1338797" y="1331472"/>
            <a:ext cx="745255" cy="642461"/>
            <a:chOff x="7856429" y="2603051"/>
            <a:chExt cx="745255" cy="642461"/>
          </a:xfrm>
        </p:grpSpPr>
        <p:sp>
          <p:nvSpPr>
            <p:cNvPr id="2" name="육각형 1"/>
            <p:cNvSpPr/>
            <p:nvPr/>
          </p:nvSpPr>
          <p:spPr>
            <a:xfrm rot="19800000">
              <a:off x="7856429" y="2603051"/>
              <a:ext cx="745255" cy="642461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53975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0468" y="2693449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1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  <p:bldP spid="20" grpId="0" animBg="1"/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076895" y="2438967"/>
            <a:ext cx="5336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단락에서 줄 간격 또한 글머리 기호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21750" y="1791061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07274" y="4803295"/>
            <a:ext cx="5336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단락에서 줄 간격 또한 글머리 기호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258918" y="495635"/>
            <a:ext cx="234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8155354" y="476892"/>
            <a:ext cx="3439882" cy="576000"/>
            <a:chOff x="7448281" y="120295"/>
            <a:chExt cx="3439882" cy="576000"/>
          </a:xfrm>
        </p:grpSpPr>
        <p:grpSp>
          <p:nvGrpSpPr>
            <p:cNvPr id="9" name="그룹 8"/>
            <p:cNvGrpSpPr/>
            <p:nvPr/>
          </p:nvGrpSpPr>
          <p:grpSpPr>
            <a:xfrm>
              <a:off x="7448281" y="120295"/>
              <a:ext cx="1033025" cy="576000"/>
              <a:chOff x="5246234" y="3646566"/>
              <a:chExt cx="1033025" cy="576000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5563128" y="3734947"/>
                <a:ext cx="399234" cy="399234"/>
                <a:chOff x="3249007" y="2402354"/>
                <a:chExt cx="720725" cy="720725"/>
              </a:xfrm>
            </p:grpSpPr>
            <p:sp>
              <p:nvSpPr>
                <p:cNvPr id="17" name="타원 16"/>
                <p:cNvSpPr/>
                <p:nvPr/>
              </p:nvSpPr>
              <p:spPr>
                <a:xfrm>
                  <a:off x="3350126" y="2508459"/>
                  <a:ext cx="518490" cy="508518"/>
                </a:xfrm>
                <a:prstGeom prst="ellipse">
                  <a:avLst/>
                </a:prstGeom>
                <a:solidFill>
                  <a:srgbClr val="4F69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3249007" y="2402354"/>
                  <a:ext cx="720725" cy="720725"/>
                </a:xfrm>
                <a:custGeom>
                  <a:avLst/>
                  <a:gdLst>
                    <a:gd name="T0" fmla="*/ 189 w 189"/>
                    <a:gd name="T1" fmla="*/ 94 h 189"/>
                    <a:gd name="T2" fmla="*/ 189 w 189"/>
                    <a:gd name="T3" fmla="*/ 86 h 189"/>
                    <a:gd name="T4" fmla="*/ 1 w 189"/>
                    <a:gd name="T5" fmla="*/ 86 h 189"/>
                    <a:gd name="T6" fmla="*/ 0 w 189"/>
                    <a:gd name="T7" fmla="*/ 94 h 189"/>
                    <a:gd name="T8" fmla="*/ 1 w 189"/>
                    <a:gd name="T9" fmla="*/ 103 h 189"/>
                    <a:gd name="T10" fmla="*/ 189 w 189"/>
                    <a:gd name="T11" fmla="*/ 103 h 189"/>
                    <a:gd name="T12" fmla="*/ 161 w 189"/>
                    <a:gd name="T13" fmla="*/ 137 h 189"/>
                    <a:gd name="T14" fmla="*/ 156 w 189"/>
                    <a:gd name="T15" fmla="*/ 143 h 189"/>
                    <a:gd name="T16" fmla="*/ 152 w 189"/>
                    <a:gd name="T17" fmla="*/ 149 h 189"/>
                    <a:gd name="T18" fmla="*/ 146 w 189"/>
                    <a:gd name="T19" fmla="*/ 154 h 189"/>
                    <a:gd name="T20" fmla="*/ 140 w 189"/>
                    <a:gd name="T21" fmla="*/ 158 h 189"/>
                    <a:gd name="T22" fmla="*/ 137 w 189"/>
                    <a:gd name="T23" fmla="*/ 161 h 189"/>
                    <a:gd name="T24" fmla="*/ 163 w 189"/>
                    <a:gd name="T25" fmla="*/ 133 h 189"/>
                    <a:gd name="T26" fmla="*/ 161 w 189"/>
                    <a:gd name="T27" fmla="*/ 137 h 189"/>
                    <a:gd name="T28" fmla="*/ 18 w 189"/>
                    <a:gd name="T29" fmla="*/ 111 h 189"/>
                    <a:gd name="T30" fmla="*/ 17 w 189"/>
                    <a:gd name="T31" fmla="*/ 104 h 189"/>
                    <a:gd name="T32" fmla="*/ 16 w 189"/>
                    <a:gd name="T33" fmla="*/ 94 h 189"/>
                    <a:gd name="T34" fmla="*/ 17 w 189"/>
                    <a:gd name="T35" fmla="*/ 85 h 189"/>
                    <a:gd name="T36" fmla="*/ 20 w 189"/>
                    <a:gd name="T37" fmla="*/ 72 h 189"/>
                    <a:gd name="T38" fmla="*/ 37 w 189"/>
                    <a:gd name="T39" fmla="*/ 94 h 189"/>
                    <a:gd name="T40" fmla="*/ 20 w 189"/>
                    <a:gd name="T41" fmla="*/ 117 h 189"/>
                    <a:gd name="T42" fmla="*/ 53 w 189"/>
                    <a:gd name="T43" fmla="*/ 94 h 189"/>
                    <a:gd name="T44" fmla="*/ 87 w 189"/>
                    <a:gd name="T45" fmla="*/ 72 h 189"/>
                    <a:gd name="T46" fmla="*/ 55 w 189"/>
                    <a:gd name="T47" fmla="*/ 117 h 189"/>
                    <a:gd name="T48" fmla="*/ 141 w 189"/>
                    <a:gd name="T49" fmla="*/ 31 h 189"/>
                    <a:gd name="T50" fmla="*/ 146 w 189"/>
                    <a:gd name="T51" fmla="*/ 35 h 189"/>
                    <a:gd name="T52" fmla="*/ 152 w 189"/>
                    <a:gd name="T53" fmla="*/ 40 h 189"/>
                    <a:gd name="T54" fmla="*/ 156 w 189"/>
                    <a:gd name="T55" fmla="*/ 46 h 189"/>
                    <a:gd name="T56" fmla="*/ 161 w 189"/>
                    <a:gd name="T57" fmla="*/ 52 h 189"/>
                    <a:gd name="T58" fmla="*/ 163 w 189"/>
                    <a:gd name="T59" fmla="*/ 56 h 189"/>
                    <a:gd name="T60" fmla="*/ 137 w 189"/>
                    <a:gd name="T61" fmla="*/ 28 h 189"/>
                    <a:gd name="T62" fmla="*/ 141 w 189"/>
                    <a:gd name="T63" fmla="*/ 31 h 189"/>
                    <a:gd name="T64" fmla="*/ 135 w 189"/>
                    <a:gd name="T65" fmla="*/ 117 h 189"/>
                    <a:gd name="T66" fmla="*/ 103 w 189"/>
                    <a:gd name="T67" fmla="*/ 72 h 189"/>
                    <a:gd name="T68" fmla="*/ 137 w 189"/>
                    <a:gd name="T69" fmla="*/ 94 h 189"/>
                    <a:gd name="T70" fmla="*/ 103 w 189"/>
                    <a:gd name="T71" fmla="*/ 171 h 189"/>
                    <a:gd name="T72" fmla="*/ 131 w 189"/>
                    <a:gd name="T73" fmla="*/ 133 h 189"/>
                    <a:gd name="T74" fmla="*/ 103 w 189"/>
                    <a:gd name="T75" fmla="*/ 17 h 189"/>
                    <a:gd name="T76" fmla="*/ 103 w 189"/>
                    <a:gd name="T77" fmla="*/ 56 h 189"/>
                    <a:gd name="T78" fmla="*/ 87 w 189"/>
                    <a:gd name="T79" fmla="*/ 56 h 189"/>
                    <a:gd name="T80" fmla="*/ 87 w 189"/>
                    <a:gd name="T81" fmla="*/ 17 h 189"/>
                    <a:gd name="T82" fmla="*/ 87 w 189"/>
                    <a:gd name="T83" fmla="*/ 171 h 189"/>
                    <a:gd name="T84" fmla="*/ 87 w 189"/>
                    <a:gd name="T85" fmla="*/ 133 h 189"/>
                    <a:gd name="T86" fmla="*/ 173 w 189"/>
                    <a:gd name="T87" fmla="*/ 104 h 189"/>
                    <a:gd name="T88" fmla="*/ 172 w 189"/>
                    <a:gd name="T89" fmla="*/ 108 h 189"/>
                    <a:gd name="T90" fmla="*/ 171 w 189"/>
                    <a:gd name="T91" fmla="*/ 112 h 189"/>
                    <a:gd name="T92" fmla="*/ 151 w 189"/>
                    <a:gd name="T93" fmla="*/ 117 h 189"/>
                    <a:gd name="T94" fmla="*/ 151 w 189"/>
                    <a:gd name="T95" fmla="*/ 72 h 189"/>
                    <a:gd name="T96" fmla="*/ 171 w 189"/>
                    <a:gd name="T97" fmla="*/ 77 h 189"/>
                    <a:gd name="T98" fmla="*/ 172 w 189"/>
                    <a:gd name="T99" fmla="*/ 81 h 189"/>
                    <a:gd name="T100" fmla="*/ 173 w 189"/>
                    <a:gd name="T101" fmla="*/ 85 h 189"/>
                    <a:gd name="T102" fmla="*/ 173 w 189"/>
                    <a:gd name="T103" fmla="*/ 94 h 189"/>
                    <a:gd name="T104" fmla="*/ 53 w 189"/>
                    <a:gd name="T105" fmla="*/ 28 h 189"/>
                    <a:gd name="T106" fmla="*/ 27 w 189"/>
                    <a:gd name="T107" fmla="*/ 56 h 189"/>
                    <a:gd name="T108" fmla="*/ 27 w 189"/>
                    <a:gd name="T109" fmla="*/ 133 h 189"/>
                    <a:gd name="T110" fmla="*/ 53 w 189"/>
                    <a:gd name="T111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89">
                      <a:moveTo>
                        <a:pt x="189" y="102"/>
                      </a:moveTo>
                      <a:cubicBezTo>
                        <a:pt x="189" y="100"/>
                        <a:pt x="189" y="97"/>
                        <a:pt x="189" y="94"/>
                      </a:cubicBezTo>
                      <a:cubicBezTo>
                        <a:pt x="189" y="92"/>
                        <a:pt x="189" y="89"/>
                        <a:pt x="189" y="86"/>
                      </a:cubicBezTo>
                      <a:cubicBezTo>
                        <a:pt x="189" y="86"/>
                        <a:pt x="189" y="86"/>
                        <a:pt x="189" y="86"/>
                      </a:cubicBezTo>
                      <a:cubicBezTo>
                        <a:pt x="185" y="38"/>
                        <a:pt x="144" y="0"/>
                        <a:pt x="95" y="0"/>
                      </a:cubicBezTo>
                      <a:cubicBezTo>
                        <a:pt x="46" y="0"/>
                        <a:pt x="5" y="38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0" y="92"/>
                        <a:pt x="0" y="94"/>
                      </a:cubicBezTo>
                      <a:cubicBezTo>
                        <a:pt x="0" y="97"/>
                        <a:pt x="1" y="100"/>
                        <a:pt x="1" y="102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5" y="151"/>
                        <a:pt x="46" y="189"/>
                        <a:pt x="95" y="189"/>
                      </a:cubicBezTo>
                      <a:cubicBezTo>
                        <a:pt x="144" y="189"/>
                        <a:pt x="185" y="151"/>
                        <a:pt x="189" y="103"/>
                      </a:cubicBezTo>
                      <a:cubicBezTo>
                        <a:pt x="189" y="103"/>
                        <a:pt x="189" y="103"/>
                        <a:pt x="189" y="102"/>
                      </a:cubicBezTo>
                      <a:close/>
                      <a:moveTo>
                        <a:pt x="161" y="137"/>
                      </a:moveTo>
                      <a:cubicBezTo>
                        <a:pt x="160" y="138"/>
                        <a:pt x="159" y="139"/>
                        <a:pt x="159" y="140"/>
                      </a:cubicBezTo>
                      <a:cubicBezTo>
                        <a:pt x="158" y="141"/>
                        <a:pt x="157" y="142"/>
                        <a:pt x="156" y="143"/>
                      </a:cubicBezTo>
                      <a:cubicBezTo>
                        <a:pt x="156" y="144"/>
                        <a:pt x="155" y="145"/>
                        <a:pt x="154" y="146"/>
                      </a:cubicBezTo>
                      <a:cubicBezTo>
                        <a:pt x="153" y="147"/>
                        <a:pt x="152" y="148"/>
                        <a:pt x="152" y="149"/>
                      </a:cubicBezTo>
                      <a:cubicBezTo>
                        <a:pt x="151" y="149"/>
                        <a:pt x="150" y="150"/>
                        <a:pt x="149" y="151"/>
                      </a:cubicBezTo>
                      <a:cubicBezTo>
                        <a:pt x="148" y="152"/>
                        <a:pt x="147" y="153"/>
                        <a:pt x="146" y="154"/>
                      </a:cubicBezTo>
                      <a:cubicBezTo>
                        <a:pt x="145" y="154"/>
                        <a:pt x="145" y="155"/>
                        <a:pt x="144" y="156"/>
                      </a:cubicBezTo>
                      <a:cubicBezTo>
                        <a:pt x="143" y="157"/>
                        <a:pt x="142" y="157"/>
                        <a:pt x="140" y="158"/>
                      </a:cubicBezTo>
                      <a:cubicBezTo>
                        <a:pt x="140" y="159"/>
                        <a:pt x="139" y="159"/>
                        <a:pt x="138" y="160"/>
                      </a:cubicBezTo>
                      <a:cubicBezTo>
                        <a:pt x="137" y="160"/>
                        <a:pt x="137" y="160"/>
                        <a:pt x="137" y="161"/>
                      </a:cubicBezTo>
                      <a:cubicBezTo>
                        <a:pt x="141" y="153"/>
                        <a:pt x="145" y="143"/>
                        <a:pt x="148" y="133"/>
                      </a:cubicBezTo>
                      <a:cubicBezTo>
                        <a:pt x="163" y="133"/>
                        <a:pt x="163" y="133"/>
                        <a:pt x="163" y="133"/>
                      </a:cubicBezTo>
                      <a:cubicBezTo>
                        <a:pt x="163" y="133"/>
                        <a:pt x="163" y="133"/>
                        <a:pt x="163" y="134"/>
                      </a:cubicBezTo>
                      <a:cubicBezTo>
                        <a:pt x="162" y="135"/>
                        <a:pt x="161" y="136"/>
                        <a:pt x="161" y="137"/>
                      </a:cubicBezTo>
                      <a:close/>
                      <a:moveTo>
                        <a:pt x="18" y="111"/>
                      </a:move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0"/>
                        <a:pt x="18" y="109"/>
                        <a:pt x="18" y="108"/>
                      </a:cubicBezTo>
                      <a:cubicBezTo>
                        <a:pt x="17" y="106"/>
                        <a:pt x="17" y="105"/>
                        <a:pt x="17" y="104"/>
                      </a:cubicBezTo>
                      <a:cubicBezTo>
                        <a:pt x="17" y="103"/>
                        <a:pt x="17" y="102"/>
                        <a:pt x="17" y="101"/>
                      </a:cubicBezTo>
                      <a:cubicBezTo>
                        <a:pt x="17" y="99"/>
                        <a:pt x="16" y="97"/>
                        <a:pt x="16" y="94"/>
                      </a:cubicBezTo>
                      <a:cubicBezTo>
                        <a:pt x="16" y="92"/>
                        <a:pt x="17" y="90"/>
                        <a:pt x="17" y="87"/>
                      </a:cubicBezTo>
                      <a:cubicBezTo>
                        <a:pt x="17" y="87"/>
                        <a:pt x="17" y="86"/>
                        <a:pt x="17" y="85"/>
                      </a:cubicBezTo>
                      <a:cubicBezTo>
                        <a:pt x="17" y="83"/>
                        <a:pt x="17" y="82"/>
                        <a:pt x="18" y="81"/>
                      </a:cubicBezTo>
                      <a:cubicBezTo>
                        <a:pt x="18" y="78"/>
                        <a:pt x="19" y="75"/>
                        <a:pt x="20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7" y="79"/>
                        <a:pt x="37" y="87"/>
                        <a:pt x="37" y="94"/>
                      </a:cubicBezTo>
                      <a:cubicBezTo>
                        <a:pt x="37" y="102"/>
                        <a:pt x="37" y="110"/>
                        <a:pt x="39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19" y="115"/>
                        <a:pt x="19" y="113"/>
                        <a:pt x="18" y="111"/>
                      </a:cubicBezTo>
                      <a:close/>
                      <a:moveTo>
                        <a:pt x="53" y="94"/>
                      </a:moveTo>
                      <a:cubicBezTo>
                        <a:pt x="53" y="87"/>
                        <a:pt x="54" y="79"/>
                        <a:pt x="55" y="72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4" y="110"/>
                        <a:pt x="53" y="102"/>
                        <a:pt x="53" y="94"/>
                      </a:cubicBezTo>
                      <a:close/>
                      <a:moveTo>
                        <a:pt x="141" y="31"/>
                      </a:moveTo>
                      <a:cubicBezTo>
                        <a:pt x="142" y="31"/>
                        <a:pt x="143" y="32"/>
                        <a:pt x="144" y="33"/>
                      </a:cubicBezTo>
                      <a:cubicBezTo>
                        <a:pt x="145" y="34"/>
                        <a:pt x="145" y="34"/>
                        <a:pt x="146" y="35"/>
                      </a:cubicBezTo>
                      <a:cubicBezTo>
                        <a:pt x="147" y="36"/>
                        <a:pt x="148" y="37"/>
                        <a:pt x="149" y="38"/>
                      </a:cubicBezTo>
                      <a:cubicBezTo>
                        <a:pt x="150" y="39"/>
                        <a:pt x="151" y="39"/>
                        <a:pt x="152" y="40"/>
                      </a:cubicBezTo>
                      <a:cubicBezTo>
                        <a:pt x="153" y="41"/>
                        <a:pt x="153" y="42"/>
                        <a:pt x="154" y="43"/>
                      </a:cubicBezTo>
                      <a:cubicBezTo>
                        <a:pt x="155" y="44"/>
                        <a:pt x="156" y="45"/>
                        <a:pt x="156" y="46"/>
                      </a:cubicBezTo>
                      <a:cubicBezTo>
                        <a:pt x="157" y="47"/>
                        <a:pt x="158" y="48"/>
                        <a:pt x="159" y="49"/>
                      </a:cubicBezTo>
                      <a:cubicBezTo>
                        <a:pt x="159" y="50"/>
                        <a:pt x="160" y="51"/>
                        <a:pt x="161" y="52"/>
                      </a:cubicBezTo>
                      <a:cubicBezTo>
                        <a:pt x="161" y="53"/>
                        <a:pt x="162" y="54"/>
                        <a:pt x="163" y="55"/>
                      </a:cubicBezTo>
                      <a:cubicBezTo>
                        <a:pt x="163" y="55"/>
                        <a:pt x="163" y="56"/>
                        <a:pt x="163" y="56"/>
                      </a:cubicBezTo>
                      <a:cubicBezTo>
                        <a:pt x="148" y="56"/>
                        <a:pt x="148" y="56"/>
                        <a:pt x="148" y="56"/>
                      </a:cubicBezTo>
                      <a:cubicBezTo>
                        <a:pt x="145" y="45"/>
                        <a:pt x="141" y="36"/>
                        <a:pt x="137" y="28"/>
                      </a:cubicBezTo>
                      <a:cubicBezTo>
                        <a:pt x="137" y="28"/>
                        <a:pt x="137" y="28"/>
                        <a:pt x="138" y="29"/>
                      </a:cubicBezTo>
                      <a:cubicBezTo>
                        <a:pt x="139" y="29"/>
                        <a:pt x="140" y="30"/>
                        <a:pt x="141" y="31"/>
                      </a:cubicBezTo>
                      <a:close/>
                      <a:moveTo>
                        <a:pt x="137" y="94"/>
                      </a:moveTo>
                      <a:cubicBezTo>
                        <a:pt x="137" y="102"/>
                        <a:pt x="136" y="110"/>
                        <a:pt x="135" y="11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6" y="79"/>
                        <a:pt x="137" y="87"/>
                        <a:pt x="137" y="94"/>
                      </a:cubicBezTo>
                      <a:close/>
                      <a:moveTo>
                        <a:pt x="131" y="133"/>
                      </a:moveTo>
                      <a:cubicBezTo>
                        <a:pt x="125" y="152"/>
                        <a:pt x="115" y="167"/>
                        <a:pt x="103" y="171"/>
                      </a:cubicBezTo>
                      <a:cubicBezTo>
                        <a:pt x="103" y="133"/>
                        <a:pt x="103" y="133"/>
                        <a:pt x="103" y="133"/>
                      </a:cubicBezTo>
                      <a:lnTo>
                        <a:pt x="131" y="133"/>
                      </a:lnTo>
                      <a:close/>
                      <a:moveTo>
                        <a:pt x="103" y="56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15" y="22"/>
                        <a:pt x="125" y="36"/>
                        <a:pt x="131" y="56"/>
                      </a:cubicBezTo>
                      <a:lnTo>
                        <a:pt x="103" y="56"/>
                      </a:lnTo>
                      <a:close/>
                      <a:moveTo>
                        <a:pt x="87" y="17"/>
                      </a:move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36"/>
                        <a:pt x="75" y="22"/>
                        <a:pt x="87" y="17"/>
                      </a:cubicBezTo>
                      <a:close/>
                      <a:moveTo>
                        <a:pt x="87" y="133"/>
                      </a:move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75" y="167"/>
                        <a:pt x="65" y="152"/>
                        <a:pt x="59" y="133"/>
                      </a:cubicBezTo>
                      <a:lnTo>
                        <a:pt x="87" y="133"/>
                      </a:lnTo>
                      <a:close/>
                      <a:moveTo>
                        <a:pt x="173" y="101"/>
                      </a:moveTo>
                      <a:cubicBezTo>
                        <a:pt x="173" y="102"/>
                        <a:pt x="173" y="103"/>
                        <a:pt x="173" y="104"/>
                      </a:cubicBezTo>
                      <a:cubicBezTo>
                        <a:pt x="173" y="104"/>
                        <a:pt x="173" y="104"/>
                        <a:pt x="173" y="105"/>
                      </a:cubicBezTo>
                      <a:cubicBezTo>
                        <a:pt x="173" y="106"/>
                        <a:pt x="172" y="107"/>
                        <a:pt x="172" y="108"/>
                      </a:cubicBezTo>
                      <a:cubicBezTo>
                        <a:pt x="172" y="109"/>
                        <a:pt x="172" y="110"/>
                        <a:pt x="172" y="111"/>
                      </a:cubicBezTo>
                      <a:cubicBezTo>
                        <a:pt x="171" y="111"/>
                        <a:pt x="171" y="112"/>
                        <a:pt x="171" y="112"/>
                      </a:cubicBezTo>
                      <a:cubicBezTo>
                        <a:pt x="171" y="114"/>
                        <a:pt x="171" y="115"/>
                        <a:pt x="170" y="117"/>
                      </a:cubicBezTo>
                      <a:cubicBezTo>
                        <a:pt x="151" y="117"/>
                        <a:pt x="151" y="117"/>
                        <a:pt x="151" y="117"/>
                      </a:cubicBezTo>
                      <a:cubicBezTo>
                        <a:pt x="152" y="110"/>
                        <a:pt x="153" y="102"/>
                        <a:pt x="153" y="94"/>
                      </a:cubicBezTo>
                      <a:cubicBezTo>
                        <a:pt x="153" y="87"/>
                        <a:pt x="152" y="79"/>
                        <a:pt x="151" y="72"/>
                      </a:cubicBezTo>
                      <a:cubicBezTo>
                        <a:pt x="170" y="72"/>
                        <a:pt x="170" y="72"/>
                        <a:pt x="170" y="72"/>
                      </a:cubicBezTo>
                      <a:cubicBezTo>
                        <a:pt x="171" y="73"/>
                        <a:pt x="171" y="75"/>
                        <a:pt x="171" y="77"/>
                      </a:cubicBezTo>
                      <a:cubicBezTo>
                        <a:pt x="171" y="77"/>
                        <a:pt x="171" y="77"/>
                        <a:pt x="172" y="78"/>
                      </a:cubicBezTo>
                      <a:cubicBezTo>
                        <a:pt x="172" y="79"/>
                        <a:pt x="172" y="80"/>
                        <a:pt x="172" y="81"/>
                      </a:cubicBezTo>
                      <a:cubicBezTo>
                        <a:pt x="172" y="82"/>
                        <a:pt x="173" y="83"/>
                        <a:pt x="173" y="84"/>
                      </a:cubicBezTo>
                      <a:cubicBezTo>
                        <a:pt x="173" y="84"/>
                        <a:pt x="173" y="85"/>
                        <a:pt x="173" y="85"/>
                      </a:cubicBezTo>
                      <a:cubicBezTo>
                        <a:pt x="173" y="86"/>
                        <a:pt x="173" y="87"/>
                        <a:pt x="173" y="87"/>
                      </a:cubicBezTo>
                      <a:cubicBezTo>
                        <a:pt x="173" y="90"/>
                        <a:pt x="173" y="92"/>
                        <a:pt x="173" y="94"/>
                      </a:cubicBezTo>
                      <a:cubicBezTo>
                        <a:pt x="173" y="97"/>
                        <a:pt x="173" y="99"/>
                        <a:pt x="173" y="101"/>
                      </a:cubicBezTo>
                      <a:close/>
                      <a:moveTo>
                        <a:pt x="53" y="28"/>
                      </a:moveTo>
                      <a:cubicBezTo>
                        <a:pt x="48" y="36"/>
                        <a:pt x="45" y="45"/>
                        <a:pt x="42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3" y="44"/>
                        <a:pt x="42" y="35"/>
                        <a:pt x="53" y="28"/>
                      </a:cubicBezTo>
                      <a:close/>
                      <a:moveTo>
                        <a:pt x="27" y="133"/>
                      </a:moveTo>
                      <a:cubicBezTo>
                        <a:pt x="42" y="133"/>
                        <a:pt x="42" y="133"/>
                        <a:pt x="42" y="133"/>
                      </a:cubicBezTo>
                      <a:cubicBezTo>
                        <a:pt x="45" y="143"/>
                        <a:pt x="48" y="153"/>
                        <a:pt x="53" y="161"/>
                      </a:cubicBezTo>
                      <a:cubicBezTo>
                        <a:pt x="42" y="154"/>
                        <a:pt x="33" y="144"/>
                        <a:pt x="27" y="13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" name="육각형 11"/>
              <p:cNvSpPr/>
              <p:nvPr/>
            </p:nvSpPr>
            <p:spPr>
              <a:xfrm rot="16200000">
                <a:off x="5474746" y="3682566"/>
                <a:ext cx="576000" cy="504000"/>
              </a:xfrm>
              <a:prstGeom prst="hexagon">
                <a:avLst/>
              </a:prstGeom>
              <a:noFill/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5246234" y="3787222"/>
                <a:ext cx="1033025" cy="294686"/>
                <a:chOff x="5872958" y="5393154"/>
                <a:chExt cx="1818527" cy="518762"/>
              </a:xfrm>
              <a:solidFill>
                <a:sysClr val="window" lastClr="FFFFFF"/>
              </a:solidFill>
            </p:grpSpPr>
            <p:sp>
              <p:nvSpPr>
                <p:cNvPr id="14" name="자유형 13"/>
                <p:cNvSpPr/>
                <p:nvPr/>
              </p:nvSpPr>
              <p:spPr>
                <a:xfrm rot="10800000">
                  <a:off x="5872958" y="5393154"/>
                  <a:ext cx="1818527" cy="175333"/>
                </a:xfrm>
                <a:custGeom>
                  <a:avLst/>
                  <a:gdLst>
                    <a:gd name="connsiteX0" fmla="*/ 387263 w 1818527"/>
                    <a:gd name="connsiteY0" fmla="*/ 175333 h 175333"/>
                    <a:gd name="connsiteX1" fmla="*/ 0 w 1818527"/>
                    <a:gd name="connsiteY1" fmla="*/ 175333 h 175333"/>
                    <a:gd name="connsiteX2" fmla="*/ 0 w 1818527"/>
                    <a:gd name="connsiteY2" fmla="*/ 87667 h 175333"/>
                    <a:gd name="connsiteX3" fmla="*/ 87667 w 1818527"/>
                    <a:gd name="connsiteY3" fmla="*/ 0 h 175333"/>
                    <a:gd name="connsiteX4" fmla="*/ 387263 w 1818527"/>
                    <a:gd name="connsiteY4" fmla="*/ 0 h 175333"/>
                    <a:gd name="connsiteX5" fmla="*/ 1818526 w 1818527"/>
                    <a:gd name="connsiteY5" fmla="*/ 175333 h 175333"/>
                    <a:gd name="connsiteX6" fmla="*/ 1431263 w 1818527"/>
                    <a:gd name="connsiteY6" fmla="*/ 175333 h 175333"/>
                    <a:gd name="connsiteX7" fmla="*/ 1431263 w 1818527"/>
                    <a:gd name="connsiteY7" fmla="*/ 0 h 175333"/>
                    <a:gd name="connsiteX8" fmla="*/ 1730860 w 1818527"/>
                    <a:gd name="connsiteY8" fmla="*/ 0 h 175333"/>
                    <a:gd name="connsiteX9" fmla="*/ 1818527 w 1818527"/>
                    <a:gd name="connsiteY9" fmla="*/ 87667 h 175333"/>
                    <a:gd name="connsiteX10" fmla="*/ 1818526 w 1818527"/>
                    <a:gd name="connsiteY10" fmla="*/ 175333 h 17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8527" h="175333">
                      <a:moveTo>
                        <a:pt x="387263" y="175333"/>
                      </a:moveTo>
                      <a:lnTo>
                        <a:pt x="0" y="175333"/>
                      </a:lnTo>
                      <a:lnTo>
                        <a:pt x="0" y="87667"/>
                      </a:lnTo>
                      <a:cubicBezTo>
                        <a:pt x="0" y="39250"/>
                        <a:pt x="39250" y="0"/>
                        <a:pt x="87667" y="0"/>
                      </a:cubicBezTo>
                      <a:lnTo>
                        <a:pt x="387263" y="0"/>
                      </a:lnTo>
                      <a:close/>
                      <a:moveTo>
                        <a:pt x="1818526" y="175333"/>
                      </a:moveTo>
                      <a:lnTo>
                        <a:pt x="1431263" y="175333"/>
                      </a:lnTo>
                      <a:lnTo>
                        <a:pt x="1431263" y="0"/>
                      </a:lnTo>
                      <a:lnTo>
                        <a:pt x="1730860" y="0"/>
                      </a:lnTo>
                      <a:cubicBezTo>
                        <a:pt x="1779277" y="0"/>
                        <a:pt x="1818527" y="39250"/>
                        <a:pt x="1818527" y="87667"/>
                      </a:cubicBezTo>
                      <a:cubicBezTo>
                        <a:pt x="1818527" y="116889"/>
                        <a:pt x="1818526" y="146111"/>
                        <a:pt x="1818526" y="1753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5" name="자유형 14"/>
                <p:cNvSpPr/>
                <p:nvPr/>
              </p:nvSpPr>
              <p:spPr>
                <a:xfrm rot="10800000">
                  <a:off x="5941842" y="5603086"/>
                  <a:ext cx="1680759" cy="153052"/>
                </a:xfrm>
                <a:custGeom>
                  <a:avLst/>
                  <a:gdLst>
                    <a:gd name="connsiteX0" fmla="*/ 318380 w 1680759"/>
                    <a:gd name="connsiteY0" fmla="*/ 153052 h 153052"/>
                    <a:gd name="connsiteX1" fmla="*/ 0 w 1680759"/>
                    <a:gd name="connsiteY1" fmla="*/ 153052 h 153052"/>
                    <a:gd name="connsiteX2" fmla="*/ 0 w 1680759"/>
                    <a:gd name="connsiteY2" fmla="*/ 76526 h 153052"/>
                    <a:gd name="connsiteX3" fmla="*/ 76526 w 1680759"/>
                    <a:gd name="connsiteY3" fmla="*/ 0 h 153052"/>
                    <a:gd name="connsiteX4" fmla="*/ 318380 w 1680759"/>
                    <a:gd name="connsiteY4" fmla="*/ 0 h 153052"/>
                    <a:gd name="connsiteX5" fmla="*/ 1680759 w 1680759"/>
                    <a:gd name="connsiteY5" fmla="*/ 153052 h 153052"/>
                    <a:gd name="connsiteX6" fmla="*/ 1362380 w 1680759"/>
                    <a:gd name="connsiteY6" fmla="*/ 153052 h 153052"/>
                    <a:gd name="connsiteX7" fmla="*/ 1362380 w 1680759"/>
                    <a:gd name="connsiteY7" fmla="*/ 0 h 153052"/>
                    <a:gd name="connsiteX8" fmla="*/ 1604233 w 1680759"/>
                    <a:gd name="connsiteY8" fmla="*/ 0 h 153052"/>
                    <a:gd name="connsiteX9" fmla="*/ 1680759 w 1680759"/>
                    <a:gd name="connsiteY9" fmla="*/ 76526 h 15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0759" h="153052">
                      <a:moveTo>
                        <a:pt x="318380" y="153052"/>
                      </a:moveTo>
                      <a:lnTo>
                        <a:pt x="0" y="153052"/>
                      </a:lnTo>
                      <a:lnTo>
                        <a:pt x="0" y="76526"/>
                      </a:lnTo>
                      <a:cubicBezTo>
                        <a:pt x="0" y="34262"/>
                        <a:pt x="34262" y="0"/>
                        <a:pt x="76526" y="0"/>
                      </a:cubicBezTo>
                      <a:lnTo>
                        <a:pt x="318380" y="0"/>
                      </a:lnTo>
                      <a:close/>
                      <a:moveTo>
                        <a:pt x="1680759" y="153052"/>
                      </a:moveTo>
                      <a:lnTo>
                        <a:pt x="1362380" y="153052"/>
                      </a:lnTo>
                      <a:lnTo>
                        <a:pt x="1362380" y="0"/>
                      </a:lnTo>
                      <a:lnTo>
                        <a:pt x="1604233" y="0"/>
                      </a:lnTo>
                      <a:cubicBezTo>
                        <a:pt x="1646497" y="0"/>
                        <a:pt x="1680759" y="34262"/>
                        <a:pt x="1680759" y="7652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" name="자유형 15"/>
                <p:cNvSpPr/>
                <p:nvPr/>
              </p:nvSpPr>
              <p:spPr>
                <a:xfrm rot="10800000">
                  <a:off x="6002646" y="5787783"/>
                  <a:ext cx="1559151" cy="124133"/>
                </a:xfrm>
                <a:custGeom>
                  <a:avLst/>
                  <a:gdLst>
                    <a:gd name="connsiteX0" fmla="*/ 257575 w 1559151"/>
                    <a:gd name="connsiteY0" fmla="*/ 124133 h 124133"/>
                    <a:gd name="connsiteX1" fmla="*/ 0 w 1559151"/>
                    <a:gd name="connsiteY1" fmla="*/ 124133 h 124133"/>
                    <a:gd name="connsiteX2" fmla="*/ 0 w 1559151"/>
                    <a:gd name="connsiteY2" fmla="*/ 62067 h 124133"/>
                    <a:gd name="connsiteX3" fmla="*/ 62067 w 1559151"/>
                    <a:gd name="connsiteY3" fmla="*/ 0 h 124133"/>
                    <a:gd name="connsiteX4" fmla="*/ 257575 w 1559151"/>
                    <a:gd name="connsiteY4" fmla="*/ 0 h 124133"/>
                    <a:gd name="connsiteX5" fmla="*/ 1559150 w 1559151"/>
                    <a:gd name="connsiteY5" fmla="*/ 124133 h 124133"/>
                    <a:gd name="connsiteX6" fmla="*/ 1301575 w 1559151"/>
                    <a:gd name="connsiteY6" fmla="*/ 124133 h 124133"/>
                    <a:gd name="connsiteX7" fmla="*/ 1301575 w 1559151"/>
                    <a:gd name="connsiteY7" fmla="*/ 0 h 124133"/>
                    <a:gd name="connsiteX8" fmla="*/ 1497084 w 1559151"/>
                    <a:gd name="connsiteY8" fmla="*/ 0 h 124133"/>
                    <a:gd name="connsiteX9" fmla="*/ 1559151 w 1559151"/>
                    <a:gd name="connsiteY9" fmla="*/ 62067 h 124133"/>
                    <a:gd name="connsiteX10" fmla="*/ 1559150 w 1559151"/>
                    <a:gd name="connsiteY10" fmla="*/ 124133 h 1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9151" h="124133">
                      <a:moveTo>
                        <a:pt x="257575" y="124133"/>
                      </a:moveTo>
                      <a:lnTo>
                        <a:pt x="0" y="124133"/>
                      </a:lnTo>
                      <a:lnTo>
                        <a:pt x="0" y="62067"/>
                      </a:lnTo>
                      <a:cubicBezTo>
                        <a:pt x="0" y="27788"/>
                        <a:pt x="27788" y="0"/>
                        <a:pt x="62067" y="0"/>
                      </a:cubicBezTo>
                      <a:lnTo>
                        <a:pt x="257575" y="0"/>
                      </a:lnTo>
                      <a:close/>
                      <a:moveTo>
                        <a:pt x="1559150" y="124133"/>
                      </a:moveTo>
                      <a:lnTo>
                        <a:pt x="1301575" y="124133"/>
                      </a:lnTo>
                      <a:lnTo>
                        <a:pt x="1301575" y="0"/>
                      </a:lnTo>
                      <a:lnTo>
                        <a:pt x="1497084" y="0"/>
                      </a:lnTo>
                      <a:cubicBezTo>
                        <a:pt x="1531363" y="0"/>
                        <a:pt x="1559151" y="27788"/>
                        <a:pt x="1559151" y="62067"/>
                      </a:cubicBezTo>
                      <a:cubicBezTo>
                        <a:pt x="1559151" y="82756"/>
                        <a:pt x="1559150" y="103444"/>
                        <a:pt x="1559150" y="1241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10" name="직선 연결선 9"/>
            <p:cNvCxnSpPr/>
            <p:nvPr/>
          </p:nvCxnSpPr>
          <p:spPr>
            <a:xfrm>
              <a:off x="8494559" y="510076"/>
              <a:ext cx="23936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그룹 1"/>
          <p:cNvGrpSpPr/>
          <p:nvPr/>
        </p:nvGrpSpPr>
        <p:grpSpPr>
          <a:xfrm>
            <a:off x="496875" y="2268067"/>
            <a:ext cx="1558662" cy="1343674"/>
            <a:chOff x="496875" y="2268067"/>
            <a:chExt cx="1558662" cy="1343674"/>
          </a:xfrm>
        </p:grpSpPr>
        <p:sp>
          <p:nvSpPr>
            <p:cNvPr id="26" name="육각형 25"/>
            <p:cNvSpPr/>
            <p:nvPr/>
          </p:nvSpPr>
          <p:spPr>
            <a:xfrm rot="19800000">
              <a:off x="496875" y="2268067"/>
              <a:ext cx="1558662" cy="1343674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53975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855692" y="2395683"/>
              <a:ext cx="841028" cy="1029164"/>
            </a:xfrm>
            <a:custGeom>
              <a:avLst/>
              <a:gdLst>
                <a:gd name="T0" fmla="*/ 1 w 189"/>
                <a:gd name="T1" fmla="*/ 147 h 232"/>
                <a:gd name="T2" fmla="*/ 7 w 189"/>
                <a:gd name="T3" fmla="*/ 149 h 232"/>
                <a:gd name="T4" fmla="*/ 9 w 189"/>
                <a:gd name="T5" fmla="*/ 147 h 232"/>
                <a:gd name="T6" fmla="*/ 9 w 189"/>
                <a:gd name="T7" fmla="*/ 148 h 232"/>
                <a:gd name="T8" fmla="*/ 45 w 189"/>
                <a:gd name="T9" fmla="*/ 152 h 232"/>
                <a:gd name="T10" fmla="*/ 64 w 189"/>
                <a:gd name="T11" fmla="*/ 159 h 232"/>
                <a:gd name="T12" fmla="*/ 35 w 189"/>
                <a:gd name="T13" fmla="*/ 204 h 232"/>
                <a:gd name="T14" fmla="*/ 67 w 189"/>
                <a:gd name="T15" fmla="*/ 203 h 232"/>
                <a:gd name="T16" fmla="*/ 73 w 189"/>
                <a:gd name="T17" fmla="*/ 201 h 232"/>
                <a:gd name="T18" fmla="*/ 80 w 189"/>
                <a:gd name="T19" fmla="*/ 201 h 232"/>
                <a:gd name="T20" fmla="*/ 85 w 189"/>
                <a:gd name="T21" fmla="*/ 197 h 232"/>
                <a:gd name="T22" fmla="*/ 90 w 189"/>
                <a:gd name="T23" fmla="*/ 200 h 232"/>
                <a:gd name="T24" fmla="*/ 95 w 189"/>
                <a:gd name="T25" fmla="*/ 213 h 232"/>
                <a:gd name="T26" fmla="*/ 99 w 189"/>
                <a:gd name="T27" fmla="*/ 200 h 232"/>
                <a:gd name="T28" fmla="*/ 104 w 189"/>
                <a:gd name="T29" fmla="*/ 197 h 232"/>
                <a:gd name="T30" fmla="*/ 109 w 189"/>
                <a:gd name="T31" fmla="*/ 201 h 232"/>
                <a:gd name="T32" fmla="*/ 116 w 189"/>
                <a:gd name="T33" fmla="*/ 201 h 232"/>
                <a:gd name="T34" fmla="*/ 122 w 189"/>
                <a:gd name="T35" fmla="*/ 203 h 232"/>
                <a:gd name="T36" fmla="*/ 154 w 189"/>
                <a:gd name="T37" fmla="*/ 204 h 232"/>
                <a:gd name="T38" fmla="*/ 126 w 189"/>
                <a:gd name="T39" fmla="*/ 159 h 232"/>
                <a:gd name="T40" fmla="*/ 144 w 189"/>
                <a:gd name="T41" fmla="*/ 152 h 232"/>
                <a:gd name="T42" fmla="*/ 180 w 189"/>
                <a:gd name="T43" fmla="*/ 148 h 232"/>
                <a:gd name="T44" fmla="*/ 180 w 189"/>
                <a:gd name="T45" fmla="*/ 147 h 232"/>
                <a:gd name="T46" fmla="*/ 183 w 189"/>
                <a:gd name="T47" fmla="*/ 149 h 232"/>
                <a:gd name="T48" fmla="*/ 188 w 189"/>
                <a:gd name="T49" fmla="*/ 147 h 232"/>
                <a:gd name="T50" fmla="*/ 188 w 189"/>
                <a:gd name="T51" fmla="*/ 140 h 232"/>
                <a:gd name="T52" fmla="*/ 185 w 189"/>
                <a:gd name="T53" fmla="*/ 137 h 232"/>
                <a:gd name="T54" fmla="*/ 184 w 189"/>
                <a:gd name="T55" fmla="*/ 102 h 232"/>
                <a:gd name="T56" fmla="*/ 181 w 189"/>
                <a:gd name="T57" fmla="*/ 106 h 232"/>
                <a:gd name="T58" fmla="*/ 116 w 189"/>
                <a:gd name="T59" fmla="*/ 92 h 232"/>
                <a:gd name="T60" fmla="*/ 124 w 189"/>
                <a:gd name="T61" fmla="*/ 90 h 232"/>
                <a:gd name="T62" fmla="*/ 131 w 189"/>
                <a:gd name="T63" fmla="*/ 91 h 232"/>
                <a:gd name="T64" fmla="*/ 114 w 189"/>
                <a:gd name="T65" fmla="*/ 68 h 232"/>
                <a:gd name="T66" fmla="*/ 110 w 189"/>
                <a:gd name="T67" fmla="*/ 44 h 232"/>
                <a:gd name="T68" fmla="*/ 101 w 189"/>
                <a:gd name="T69" fmla="*/ 44 h 232"/>
                <a:gd name="T70" fmla="*/ 101 w 189"/>
                <a:gd name="T71" fmla="*/ 37 h 232"/>
                <a:gd name="T72" fmla="*/ 101 w 189"/>
                <a:gd name="T73" fmla="*/ 26 h 232"/>
                <a:gd name="T74" fmla="*/ 100 w 189"/>
                <a:gd name="T75" fmla="*/ 18 h 232"/>
                <a:gd name="T76" fmla="*/ 96 w 189"/>
                <a:gd name="T77" fmla="*/ 2 h 232"/>
                <a:gd name="T78" fmla="*/ 93 w 189"/>
                <a:gd name="T79" fmla="*/ 2 h 232"/>
                <a:gd name="T80" fmla="*/ 89 w 189"/>
                <a:gd name="T81" fmla="*/ 18 h 232"/>
                <a:gd name="T82" fmla="*/ 88 w 189"/>
                <a:gd name="T83" fmla="*/ 26 h 232"/>
                <a:gd name="T84" fmla="*/ 88 w 189"/>
                <a:gd name="T85" fmla="*/ 37 h 232"/>
                <a:gd name="T86" fmla="*/ 88 w 189"/>
                <a:gd name="T87" fmla="*/ 44 h 232"/>
                <a:gd name="T88" fmla="*/ 79 w 189"/>
                <a:gd name="T89" fmla="*/ 44 h 232"/>
                <a:gd name="T90" fmla="*/ 75 w 189"/>
                <a:gd name="T91" fmla="*/ 68 h 232"/>
                <a:gd name="T92" fmla="*/ 58 w 189"/>
                <a:gd name="T93" fmla="*/ 91 h 232"/>
                <a:gd name="T94" fmla="*/ 65 w 189"/>
                <a:gd name="T95" fmla="*/ 90 h 232"/>
                <a:gd name="T96" fmla="*/ 73 w 189"/>
                <a:gd name="T97" fmla="*/ 92 h 232"/>
                <a:gd name="T98" fmla="*/ 8 w 189"/>
                <a:gd name="T99" fmla="*/ 106 h 232"/>
                <a:gd name="T100" fmla="*/ 5 w 189"/>
                <a:gd name="T101" fmla="*/ 102 h 232"/>
                <a:gd name="T102" fmla="*/ 4 w 189"/>
                <a:gd name="T103" fmla="*/ 137 h 232"/>
                <a:gd name="T104" fmla="*/ 1 w 189"/>
                <a:gd name="T105" fmla="*/ 14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232">
                  <a:moveTo>
                    <a:pt x="1" y="140"/>
                  </a:moveTo>
                  <a:cubicBezTo>
                    <a:pt x="1" y="142"/>
                    <a:pt x="0" y="147"/>
                    <a:pt x="1" y="147"/>
                  </a:cubicBezTo>
                  <a:cubicBezTo>
                    <a:pt x="3" y="147"/>
                    <a:pt x="5" y="147"/>
                    <a:pt x="7" y="147"/>
                  </a:cubicBezTo>
                  <a:cubicBezTo>
                    <a:pt x="7" y="148"/>
                    <a:pt x="7" y="148"/>
                    <a:pt x="7" y="149"/>
                  </a:cubicBezTo>
                  <a:cubicBezTo>
                    <a:pt x="7" y="149"/>
                    <a:pt x="7" y="149"/>
                    <a:pt x="8" y="149"/>
                  </a:cubicBezTo>
                  <a:cubicBezTo>
                    <a:pt x="9" y="149"/>
                    <a:pt x="9" y="148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8"/>
                  </a:cubicBezTo>
                  <a:cubicBezTo>
                    <a:pt x="14" y="148"/>
                    <a:pt x="19" y="149"/>
                    <a:pt x="24" y="149"/>
                  </a:cubicBezTo>
                  <a:cubicBezTo>
                    <a:pt x="31" y="150"/>
                    <a:pt x="38" y="151"/>
                    <a:pt x="45" y="152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1" y="192"/>
                    <a:pt x="35" y="197"/>
                    <a:pt x="35" y="204"/>
                  </a:cubicBezTo>
                  <a:cubicBezTo>
                    <a:pt x="37" y="205"/>
                    <a:pt x="40" y="208"/>
                    <a:pt x="42" y="208"/>
                  </a:cubicBezTo>
                  <a:cubicBezTo>
                    <a:pt x="51" y="207"/>
                    <a:pt x="59" y="205"/>
                    <a:pt x="67" y="203"/>
                  </a:cubicBezTo>
                  <a:cubicBezTo>
                    <a:pt x="69" y="201"/>
                    <a:pt x="70" y="198"/>
                    <a:pt x="71" y="196"/>
                  </a:cubicBezTo>
                  <a:cubicBezTo>
                    <a:pt x="73" y="201"/>
                    <a:pt x="73" y="201"/>
                    <a:pt x="73" y="201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232"/>
                    <a:pt x="80" y="231"/>
                    <a:pt x="80" y="201"/>
                  </a:cubicBezTo>
                  <a:cubicBezTo>
                    <a:pt x="81" y="201"/>
                    <a:pt x="82" y="201"/>
                    <a:pt x="83" y="201"/>
                  </a:cubicBezTo>
                  <a:cubicBezTo>
                    <a:pt x="85" y="197"/>
                    <a:pt x="85" y="197"/>
                    <a:pt x="85" y="197"/>
                  </a:cubicBezTo>
                  <a:cubicBezTo>
                    <a:pt x="86" y="200"/>
                    <a:pt x="86" y="200"/>
                    <a:pt x="86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3"/>
                    <a:pt x="90" y="205"/>
                    <a:pt x="90" y="208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05"/>
                    <a:pt x="99" y="203"/>
                    <a:pt x="99" y="200"/>
                  </a:cubicBezTo>
                  <a:cubicBezTo>
                    <a:pt x="103" y="200"/>
                    <a:pt x="103" y="200"/>
                    <a:pt x="103" y="200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7" y="201"/>
                    <a:pt x="108" y="201"/>
                    <a:pt x="109" y="201"/>
                  </a:cubicBezTo>
                  <a:cubicBezTo>
                    <a:pt x="109" y="231"/>
                    <a:pt x="113" y="232"/>
                    <a:pt x="113" y="201"/>
                  </a:cubicBezTo>
                  <a:cubicBezTo>
                    <a:pt x="116" y="201"/>
                    <a:pt x="116" y="201"/>
                    <a:pt x="116" y="201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119" y="198"/>
                    <a:pt x="121" y="201"/>
                    <a:pt x="122" y="203"/>
                  </a:cubicBezTo>
                  <a:cubicBezTo>
                    <a:pt x="130" y="205"/>
                    <a:pt x="138" y="207"/>
                    <a:pt x="147" y="208"/>
                  </a:cubicBezTo>
                  <a:cubicBezTo>
                    <a:pt x="149" y="208"/>
                    <a:pt x="152" y="205"/>
                    <a:pt x="154" y="204"/>
                  </a:cubicBezTo>
                  <a:cubicBezTo>
                    <a:pt x="154" y="197"/>
                    <a:pt x="148" y="192"/>
                    <a:pt x="145" y="187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51" y="151"/>
                    <a:pt x="158" y="150"/>
                    <a:pt x="165" y="149"/>
                  </a:cubicBezTo>
                  <a:cubicBezTo>
                    <a:pt x="170" y="149"/>
                    <a:pt x="175" y="148"/>
                    <a:pt x="180" y="148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180" y="148"/>
                    <a:pt x="180" y="149"/>
                    <a:pt x="181" y="149"/>
                  </a:cubicBezTo>
                  <a:cubicBezTo>
                    <a:pt x="182" y="149"/>
                    <a:pt x="182" y="149"/>
                    <a:pt x="183" y="149"/>
                  </a:cubicBezTo>
                  <a:cubicBezTo>
                    <a:pt x="183" y="148"/>
                    <a:pt x="182" y="148"/>
                    <a:pt x="182" y="147"/>
                  </a:cubicBezTo>
                  <a:cubicBezTo>
                    <a:pt x="184" y="147"/>
                    <a:pt x="186" y="147"/>
                    <a:pt x="188" y="147"/>
                  </a:cubicBezTo>
                  <a:cubicBezTo>
                    <a:pt x="189" y="147"/>
                    <a:pt x="188" y="142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9" y="140"/>
                  </a:cubicBezTo>
                  <a:cubicBezTo>
                    <a:pt x="188" y="139"/>
                    <a:pt x="186" y="138"/>
                    <a:pt x="185" y="137"/>
                  </a:cubicBezTo>
                  <a:cubicBezTo>
                    <a:pt x="185" y="128"/>
                    <a:pt x="185" y="119"/>
                    <a:pt x="185" y="110"/>
                  </a:cubicBezTo>
                  <a:cubicBezTo>
                    <a:pt x="185" y="109"/>
                    <a:pt x="184" y="104"/>
                    <a:pt x="184" y="102"/>
                  </a:cubicBezTo>
                  <a:cubicBezTo>
                    <a:pt x="183" y="100"/>
                    <a:pt x="181" y="100"/>
                    <a:pt x="181" y="102"/>
                  </a:cubicBezTo>
                  <a:cubicBezTo>
                    <a:pt x="181" y="104"/>
                    <a:pt x="181" y="105"/>
                    <a:pt x="181" y="106"/>
                  </a:cubicBezTo>
                  <a:cubicBezTo>
                    <a:pt x="177" y="106"/>
                    <a:pt x="178" y="116"/>
                    <a:pt x="178" y="118"/>
                  </a:cubicBezTo>
                  <a:cubicBezTo>
                    <a:pt x="178" y="118"/>
                    <a:pt x="122" y="95"/>
                    <a:pt x="116" y="92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8" y="88"/>
                    <a:pt x="121" y="89"/>
                    <a:pt x="124" y="90"/>
                  </a:cubicBezTo>
                  <a:cubicBezTo>
                    <a:pt x="126" y="90"/>
                    <a:pt x="128" y="91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4" y="69"/>
                    <a:pt x="114" y="69"/>
                    <a:pt x="114" y="68"/>
                  </a:cubicBezTo>
                  <a:cubicBezTo>
                    <a:pt x="114" y="64"/>
                    <a:pt x="113" y="60"/>
                    <a:pt x="113" y="56"/>
                  </a:cubicBezTo>
                  <a:cubicBezTo>
                    <a:pt x="112" y="52"/>
                    <a:pt x="111" y="48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1"/>
                    <a:pt x="101" y="39"/>
                    <a:pt x="101" y="37"/>
                  </a:cubicBezTo>
                  <a:cubicBezTo>
                    <a:pt x="101" y="36"/>
                    <a:pt x="101" y="35"/>
                    <a:pt x="101" y="34"/>
                  </a:cubicBezTo>
                  <a:cubicBezTo>
                    <a:pt x="101" y="32"/>
                    <a:pt x="101" y="29"/>
                    <a:pt x="101" y="26"/>
                  </a:cubicBezTo>
                  <a:cubicBezTo>
                    <a:pt x="101" y="25"/>
                    <a:pt x="101" y="24"/>
                    <a:pt x="101" y="22"/>
                  </a:cubicBezTo>
                  <a:cubicBezTo>
                    <a:pt x="100" y="21"/>
                    <a:pt x="101" y="19"/>
                    <a:pt x="100" y="18"/>
                  </a:cubicBezTo>
                  <a:cubicBezTo>
                    <a:pt x="100" y="16"/>
                    <a:pt x="100" y="13"/>
                    <a:pt x="99" y="10"/>
                  </a:cubicBezTo>
                  <a:cubicBezTo>
                    <a:pt x="98" y="7"/>
                    <a:pt x="98" y="4"/>
                    <a:pt x="96" y="2"/>
                  </a:cubicBezTo>
                  <a:cubicBezTo>
                    <a:pt x="96" y="1"/>
                    <a:pt x="95" y="0"/>
                    <a:pt x="95" y="0"/>
                  </a:cubicBezTo>
                  <a:cubicBezTo>
                    <a:pt x="94" y="0"/>
                    <a:pt x="93" y="1"/>
                    <a:pt x="93" y="2"/>
                  </a:cubicBezTo>
                  <a:cubicBezTo>
                    <a:pt x="91" y="4"/>
                    <a:pt x="91" y="7"/>
                    <a:pt x="90" y="10"/>
                  </a:cubicBezTo>
                  <a:cubicBezTo>
                    <a:pt x="90" y="13"/>
                    <a:pt x="89" y="16"/>
                    <a:pt x="89" y="18"/>
                  </a:cubicBezTo>
                  <a:cubicBezTo>
                    <a:pt x="89" y="19"/>
                    <a:pt x="89" y="21"/>
                    <a:pt x="88" y="22"/>
                  </a:cubicBezTo>
                  <a:cubicBezTo>
                    <a:pt x="88" y="24"/>
                    <a:pt x="88" y="25"/>
                    <a:pt x="88" y="26"/>
                  </a:cubicBezTo>
                  <a:cubicBezTo>
                    <a:pt x="88" y="29"/>
                    <a:pt x="88" y="32"/>
                    <a:pt x="88" y="34"/>
                  </a:cubicBezTo>
                  <a:cubicBezTo>
                    <a:pt x="88" y="35"/>
                    <a:pt x="88" y="36"/>
                    <a:pt x="88" y="37"/>
                  </a:cubicBezTo>
                  <a:cubicBezTo>
                    <a:pt x="88" y="39"/>
                    <a:pt x="88" y="41"/>
                    <a:pt x="88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8"/>
                    <a:pt x="77" y="52"/>
                    <a:pt x="76" y="56"/>
                  </a:cubicBezTo>
                  <a:cubicBezTo>
                    <a:pt x="76" y="60"/>
                    <a:pt x="75" y="64"/>
                    <a:pt x="75" y="68"/>
                  </a:cubicBezTo>
                  <a:cubicBezTo>
                    <a:pt x="75" y="69"/>
                    <a:pt x="75" y="69"/>
                    <a:pt x="74" y="70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61" y="91"/>
                    <a:pt x="63" y="90"/>
                    <a:pt x="65" y="90"/>
                  </a:cubicBezTo>
                  <a:cubicBezTo>
                    <a:pt x="68" y="89"/>
                    <a:pt x="71" y="88"/>
                    <a:pt x="73" y="88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67" y="95"/>
                    <a:pt x="12" y="118"/>
                    <a:pt x="11" y="118"/>
                  </a:cubicBezTo>
                  <a:cubicBezTo>
                    <a:pt x="11" y="116"/>
                    <a:pt x="12" y="106"/>
                    <a:pt x="8" y="106"/>
                  </a:cubicBezTo>
                  <a:cubicBezTo>
                    <a:pt x="8" y="105"/>
                    <a:pt x="8" y="104"/>
                    <a:pt x="8" y="102"/>
                  </a:cubicBezTo>
                  <a:cubicBezTo>
                    <a:pt x="8" y="100"/>
                    <a:pt x="6" y="100"/>
                    <a:pt x="5" y="102"/>
                  </a:cubicBezTo>
                  <a:cubicBezTo>
                    <a:pt x="5" y="104"/>
                    <a:pt x="4" y="109"/>
                    <a:pt x="4" y="110"/>
                  </a:cubicBezTo>
                  <a:cubicBezTo>
                    <a:pt x="4" y="119"/>
                    <a:pt x="4" y="128"/>
                    <a:pt x="4" y="137"/>
                  </a:cubicBezTo>
                  <a:cubicBezTo>
                    <a:pt x="3" y="138"/>
                    <a:pt x="1" y="139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901968" y="4737718"/>
            <a:ext cx="1558662" cy="1343674"/>
            <a:chOff x="5901968" y="4737718"/>
            <a:chExt cx="1558662" cy="1343674"/>
          </a:xfrm>
        </p:grpSpPr>
        <p:sp>
          <p:nvSpPr>
            <p:cNvPr id="32" name="육각형 31"/>
            <p:cNvSpPr/>
            <p:nvPr/>
          </p:nvSpPr>
          <p:spPr>
            <a:xfrm rot="19800000">
              <a:off x="5901968" y="4737718"/>
              <a:ext cx="1558662" cy="1343674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53975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089344" y="5242514"/>
              <a:ext cx="1184683" cy="416606"/>
            </a:xfrm>
            <a:custGeom>
              <a:avLst/>
              <a:gdLst>
                <a:gd name="T0" fmla="*/ 1928 w 1928"/>
                <a:gd name="T1" fmla="*/ 99 h 678"/>
                <a:gd name="T2" fmla="*/ 1928 w 1928"/>
                <a:gd name="T3" fmla="*/ 172 h 678"/>
                <a:gd name="T4" fmla="*/ 1157 w 1928"/>
                <a:gd name="T5" fmla="*/ 172 h 678"/>
                <a:gd name="T6" fmla="*/ 1223 w 1928"/>
                <a:gd name="T7" fmla="*/ 246 h 678"/>
                <a:gd name="T8" fmla="*/ 1516 w 1928"/>
                <a:gd name="T9" fmla="*/ 246 h 678"/>
                <a:gd name="T10" fmla="*/ 1655 w 1928"/>
                <a:gd name="T11" fmla="*/ 459 h 678"/>
                <a:gd name="T12" fmla="*/ 1589 w 1928"/>
                <a:gd name="T13" fmla="*/ 459 h 678"/>
                <a:gd name="T14" fmla="*/ 1370 w 1928"/>
                <a:gd name="T15" fmla="*/ 678 h 678"/>
                <a:gd name="T16" fmla="*/ 286 w 1928"/>
                <a:gd name="T17" fmla="*/ 678 h 678"/>
                <a:gd name="T18" fmla="*/ 73 w 1928"/>
                <a:gd name="T19" fmla="*/ 459 h 678"/>
                <a:gd name="T20" fmla="*/ 0 w 1928"/>
                <a:gd name="T21" fmla="*/ 459 h 678"/>
                <a:gd name="T22" fmla="*/ 220 w 1928"/>
                <a:gd name="T23" fmla="*/ 246 h 678"/>
                <a:gd name="T24" fmla="*/ 432 w 1928"/>
                <a:gd name="T25" fmla="*/ 246 h 678"/>
                <a:gd name="T26" fmla="*/ 432 w 1928"/>
                <a:gd name="T27" fmla="*/ 206 h 678"/>
                <a:gd name="T28" fmla="*/ 359 w 1928"/>
                <a:gd name="T29" fmla="*/ 206 h 678"/>
                <a:gd name="T30" fmla="*/ 359 w 1928"/>
                <a:gd name="T31" fmla="*/ 26 h 678"/>
                <a:gd name="T32" fmla="*/ 579 w 1928"/>
                <a:gd name="T33" fmla="*/ 26 h 678"/>
                <a:gd name="T34" fmla="*/ 579 w 1928"/>
                <a:gd name="T35" fmla="*/ 0 h 678"/>
                <a:gd name="T36" fmla="*/ 791 w 1928"/>
                <a:gd name="T37" fmla="*/ 0 h 678"/>
                <a:gd name="T38" fmla="*/ 791 w 1928"/>
                <a:gd name="T39" fmla="*/ 26 h 678"/>
                <a:gd name="T40" fmla="*/ 1011 w 1928"/>
                <a:gd name="T41" fmla="*/ 26 h 678"/>
                <a:gd name="T42" fmla="*/ 1084 w 1928"/>
                <a:gd name="T43" fmla="*/ 99 h 678"/>
                <a:gd name="T44" fmla="*/ 1928 w 1928"/>
                <a:gd name="T45" fmla="*/ 9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8" h="678">
                  <a:moveTo>
                    <a:pt x="1928" y="99"/>
                  </a:moveTo>
                  <a:lnTo>
                    <a:pt x="1928" y="172"/>
                  </a:lnTo>
                  <a:lnTo>
                    <a:pt x="1157" y="172"/>
                  </a:lnTo>
                  <a:lnTo>
                    <a:pt x="1223" y="246"/>
                  </a:lnTo>
                  <a:lnTo>
                    <a:pt x="1516" y="246"/>
                  </a:lnTo>
                  <a:lnTo>
                    <a:pt x="1655" y="459"/>
                  </a:lnTo>
                  <a:lnTo>
                    <a:pt x="1589" y="459"/>
                  </a:lnTo>
                  <a:lnTo>
                    <a:pt x="1370" y="678"/>
                  </a:lnTo>
                  <a:lnTo>
                    <a:pt x="286" y="678"/>
                  </a:lnTo>
                  <a:lnTo>
                    <a:pt x="73" y="459"/>
                  </a:lnTo>
                  <a:lnTo>
                    <a:pt x="0" y="459"/>
                  </a:lnTo>
                  <a:lnTo>
                    <a:pt x="220" y="246"/>
                  </a:lnTo>
                  <a:lnTo>
                    <a:pt x="432" y="246"/>
                  </a:lnTo>
                  <a:lnTo>
                    <a:pt x="432" y="206"/>
                  </a:lnTo>
                  <a:lnTo>
                    <a:pt x="359" y="206"/>
                  </a:lnTo>
                  <a:lnTo>
                    <a:pt x="359" y="26"/>
                  </a:lnTo>
                  <a:lnTo>
                    <a:pt x="579" y="26"/>
                  </a:lnTo>
                  <a:lnTo>
                    <a:pt x="579" y="0"/>
                  </a:lnTo>
                  <a:lnTo>
                    <a:pt x="791" y="0"/>
                  </a:lnTo>
                  <a:lnTo>
                    <a:pt x="791" y="26"/>
                  </a:lnTo>
                  <a:lnTo>
                    <a:pt x="1011" y="26"/>
                  </a:lnTo>
                  <a:lnTo>
                    <a:pt x="1084" y="99"/>
                  </a:lnTo>
                  <a:lnTo>
                    <a:pt x="1928" y="99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육각형 20"/>
          <p:cNvSpPr/>
          <p:nvPr/>
        </p:nvSpPr>
        <p:spPr>
          <a:xfrm rot="19800000">
            <a:off x="1095706" y="1732276"/>
            <a:ext cx="458015" cy="394840"/>
          </a:xfrm>
          <a:prstGeom prst="hexagon">
            <a:avLst>
              <a:gd name="adj" fmla="val 29914"/>
              <a:gd name="vf" fmla="val 115470"/>
            </a:avLst>
          </a:prstGeom>
          <a:solidFill>
            <a:srgbClr val="4F6962">
              <a:alpha val="70000"/>
            </a:srgb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554260" y="1523981"/>
            <a:ext cx="745255" cy="642461"/>
            <a:chOff x="7856429" y="2603051"/>
            <a:chExt cx="745255" cy="642461"/>
          </a:xfrm>
        </p:grpSpPr>
        <p:sp>
          <p:nvSpPr>
            <p:cNvPr id="23" name="육각형 22"/>
            <p:cNvSpPr/>
            <p:nvPr/>
          </p:nvSpPr>
          <p:spPr>
            <a:xfrm rot="19800000">
              <a:off x="7856429" y="2603051"/>
              <a:ext cx="745255" cy="642461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53975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00468" y="2693449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8" name="육각형 27"/>
          <p:cNvSpPr/>
          <p:nvPr/>
        </p:nvSpPr>
        <p:spPr>
          <a:xfrm rot="19800000">
            <a:off x="6252182" y="4196210"/>
            <a:ext cx="458015" cy="394840"/>
          </a:xfrm>
          <a:prstGeom prst="hexagon">
            <a:avLst>
              <a:gd name="adj" fmla="val 29914"/>
              <a:gd name="vf" fmla="val 115470"/>
            </a:avLst>
          </a:prstGeom>
          <a:solidFill>
            <a:srgbClr val="4F6962">
              <a:alpha val="70000"/>
            </a:srgb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529815" y="3987916"/>
            <a:ext cx="745255" cy="642461"/>
            <a:chOff x="7856429" y="2603051"/>
            <a:chExt cx="745255" cy="642461"/>
          </a:xfrm>
        </p:grpSpPr>
        <p:sp>
          <p:nvSpPr>
            <p:cNvPr id="30" name="육각형 29"/>
            <p:cNvSpPr/>
            <p:nvPr/>
          </p:nvSpPr>
          <p:spPr>
            <a:xfrm rot="19800000">
              <a:off x="7856429" y="2603051"/>
              <a:ext cx="745255" cy="642461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53975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73217" y="2693449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02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3905740" y="4195104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65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/>
      <p:bldP spid="42" grpId="0"/>
      <p:bldP spid="21" grpId="0" animBg="1"/>
      <p:bldP spid="2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258918" y="495635"/>
            <a:ext cx="234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155354" y="476892"/>
            <a:ext cx="3439882" cy="576000"/>
            <a:chOff x="7448281" y="120295"/>
            <a:chExt cx="3439882" cy="576000"/>
          </a:xfrm>
        </p:grpSpPr>
        <p:grpSp>
          <p:nvGrpSpPr>
            <p:cNvPr id="6" name="그룹 5"/>
            <p:cNvGrpSpPr/>
            <p:nvPr/>
          </p:nvGrpSpPr>
          <p:grpSpPr>
            <a:xfrm>
              <a:off x="7448281" y="120295"/>
              <a:ext cx="1033025" cy="576000"/>
              <a:chOff x="5246234" y="3646566"/>
              <a:chExt cx="1033025" cy="576000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5563128" y="3734947"/>
                <a:ext cx="399234" cy="399234"/>
                <a:chOff x="3249007" y="2402354"/>
                <a:chExt cx="720725" cy="720725"/>
              </a:xfrm>
            </p:grpSpPr>
            <p:sp>
              <p:nvSpPr>
                <p:cNvPr id="14" name="타원 13"/>
                <p:cNvSpPr/>
                <p:nvPr/>
              </p:nvSpPr>
              <p:spPr>
                <a:xfrm>
                  <a:off x="3350126" y="2508459"/>
                  <a:ext cx="518490" cy="508518"/>
                </a:xfrm>
                <a:prstGeom prst="ellipse">
                  <a:avLst/>
                </a:prstGeom>
                <a:solidFill>
                  <a:srgbClr val="4F69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3249007" y="2402354"/>
                  <a:ext cx="720725" cy="720725"/>
                </a:xfrm>
                <a:custGeom>
                  <a:avLst/>
                  <a:gdLst>
                    <a:gd name="T0" fmla="*/ 189 w 189"/>
                    <a:gd name="T1" fmla="*/ 94 h 189"/>
                    <a:gd name="T2" fmla="*/ 189 w 189"/>
                    <a:gd name="T3" fmla="*/ 86 h 189"/>
                    <a:gd name="T4" fmla="*/ 1 w 189"/>
                    <a:gd name="T5" fmla="*/ 86 h 189"/>
                    <a:gd name="T6" fmla="*/ 0 w 189"/>
                    <a:gd name="T7" fmla="*/ 94 h 189"/>
                    <a:gd name="T8" fmla="*/ 1 w 189"/>
                    <a:gd name="T9" fmla="*/ 103 h 189"/>
                    <a:gd name="T10" fmla="*/ 189 w 189"/>
                    <a:gd name="T11" fmla="*/ 103 h 189"/>
                    <a:gd name="T12" fmla="*/ 161 w 189"/>
                    <a:gd name="T13" fmla="*/ 137 h 189"/>
                    <a:gd name="T14" fmla="*/ 156 w 189"/>
                    <a:gd name="T15" fmla="*/ 143 h 189"/>
                    <a:gd name="T16" fmla="*/ 152 w 189"/>
                    <a:gd name="T17" fmla="*/ 149 h 189"/>
                    <a:gd name="T18" fmla="*/ 146 w 189"/>
                    <a:gd name="T19" fmla="*/ 154 h 189"/>
                    <a:gd name="T20" fmla="*/ 140 w 189"/>
                    <a:gd name="T21" fmla="*/ 158 h 189"/>
                    <a:gd name="T22" fmla="*/ 137 w 189"/>
                    <a:gd name="T23" fmla="*/ 161 h 189"/>
                    <a:gd name="T24" fmla="*/ 163 w 189"/>
                    <a:gd name="T25" fmla="*/ 133 h 189"/>
                    <a:gd name="T26" fmla="*/ 161 w 189"/>
                    <a:gd name="T27" fmla="*/ 137 h 189"/>
                    <a:gd name="T28" fmla="*/ 18 w 189"/>
                    <a:gd name="T29" fmla="*/ 111 h 189"/>
                    <a:gd name="T30" fmla="*/ 17 w 189"/>
                    <a:gd name="T31" fmla="*/ 104 h 189"/>
                    <a:gd name="T32" fmla="*/ 16 w 189"/>
                    <a:gd name="T33" fmla="*/ 94 h 189"/>
                    <a:gd name="T34" fmla="*/ 17 w 189"/>
                    <a:gd name="T35" fmla="*/ 85 h 189"/>
                    <a:gd name="T36" fmla="*/ 20 w 189"/>
                    <a:gd name="T37" fmla="*/ 72 h 189"/>
                    <a:gd name="T38" fmla="*/ 37 w 189"/>
                    <a:gd name="T39" fmla="*/ 94 h 189"/>
                    <a:gd name="T40" fmla="*/ 20 w 189"/>
                    <a:gd name="T41" fmla="*/ 117 h 189"/>
                    <a:gd name="T42" fmla="*/ 53 w 189"/>
                    <a:gd name="T43" fmla="*/ 94 h 189"/>
                    <a:gd name="T44" fmla="*/ 87 w 189"/>
                    <a:gd name="T45" fmla="*/ 72 h 189"/>
                    <a:gd name="T46" fmla="*/ 55 w 189"/>
                    <a:gd name="T47" fmla="*/ 117 h 189"/>
                    <a:gd name="T48" fmla="*/ 141 w 189"/>
                    <a:gd name="T49" fmla="*/ 31 h 189"/>
                    <a:gd name="T50" fmla="*/ 146 w 189"/>
                    <a:gd name="T51" fmla="*/ 35 h 189"/>
                    <a:gd name="T52" fmla="*/ 152 w 189"/>
                    <a:gd name="T53" fmla="*/ 40 h 189"/>
                    <a:gd name="T54" fmla="*/ 156 w 189"/>
                    <a:gd name="T55" fmla="*/ 46 h 189"/>
                    <a:gd name="T56" fmla="*/ 161 w 189"/>
                    <a:gd name="T57" fmla="*/ 52 h 189"/>
                    <a:gd name="T58" fmla="*/ 163 w 189"/>
                    <a:gd name="T59" fmla="*/ 56 h 189"/>
                    <a:gd name="T60" fmla="*/ 137 w 189"/>
                    <a:gd name="T61" fmla="*/ 28 h 189"/>
                    <a:gd name="T62" fmla="*/ 141 w 189"/>
                    <a:gd name="T63" fmla="*/ 31 h 189"/>
                    <a:gd name="T64" fmla="*/ 135 w 189"/>
                    <a:gd name="T65" fmla="*/ 117 h 189"/>
                    <a:gd name="T66" fmla="*/ 103 w 189"/>
                    <a:gd name="T67" fmla="*/ 72 h 189"/>
                    <a:gd name="T68" fmla="*/ 137 w 189"/>
                    <a:gd name="T69" fmla="*/ 94 h 189"/>
                    <a:gd name="T70" fmla="*/ 103 w 189"/>
                    <a:gd name="T71" fmla="*/ 171 h 189"/>
                    <a:gd name="T72" fmla="*/ 131 w 189"/>
                    <a:gd name="T73" fmla="*/ 133 h 189"/>
                    <a:gd name="T74" fmla="*/ 103 w 189"/>
                    <a:gd name="T75" fmla="*/ 17 h 189"/>
                    <a:gd name="T76" fmla="*/ 103 w 189"/>
                    <a:gd name="T77" fmla="*/ 56 h 189"/>
                    <a:gd name="T78" fmla="*/ 87 w 189"/>
                    <a:gd name="T79" fmla="*/ 56 h 189"/>
                    <a:gd name="T80" fmla="*/ 87 w 189"/>
                    <a:gd name="T81" fmla="*/ 17 h 189"/>
                    <a:gd name="T82" fmla="*/ 87 w 189"/>
                    <a:gd name="T83" fmla="*/ 171 h 189"/>
                    <a:gd name="T84" fmla="*/ 87 w 189"/>
                    <a:gd name="T85" fmla="*/ 133 h 189"/>
                    <a:gd name="T86" fmla="*/ 173 w 189"/>
                    <a:gd name="T87" fmla="*/ 104 h 189"/>
                    <a:gd name="T88" fmla="*/ 172 w 189"/>
                    <a:gd name="T89" fmla="*/ 108 h 189"/>
                    <a:gd name="T90" fmla="*/ 171 w 189"/>
                    <a:gd name="T91" fmla="*/ 112 h 189"/>
                    <a:gd name="T92" fmla="*/ 151 w 189"/>
                    <a:gd name="T93" fmla="*/ 117 h 189"/>
                    <a:gd name="T94" fmla="*/ 151 w 189"/>
                    <a:gd name="T95" fmla="*/ 72 h 189"/>
                    <a:gd name="T96" fmla="*/ 171 w 189"/>
                    <a:gd name="T97" fmla="*/ 77 h 189"/>
                    <a:gd name="T98" fmla="*/ 172 w 189"/>
                    <a:gd name="T99" fmla="*/ 81 h 189"/>
                    <a:gd name="T100" fmla="*/ 173 w 189"/>
                    <a:gd name="T101" fmla="*/ 85 h 189"/>
                    <a:gd name="T102" fmla="*/ 173 w 189"/>
                    <a:gd name="T103" fmla="*/ 94 h 189"/>
                    <a:gd name="T104" fmla="*/ 53 w 189"/>
                    <a:gd name="T105" fmla="*/ 28 h 189"/>
                    <a:gd name="T106" fmla="*/ 27 w 189"/>
                    <a:gd name="T107" fmla="*/ 56 h 189"/>
                    <a:gd name="T108" fmla="*/ 27 w 189"/>
                    <a:gd name="T109" fmla="*/ 133 h 189"/>
                    <a:gd name="T110" fmla="*/ 53 w 189"/>
                    <a:gd name="T111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89">
                      <a:moveTo>
                        <a:pt x="189" y="102"/>
                      </a:moveTo>
                      <a:cubicBezTo>
                        <a:pt x="189" y="100"/>
                        <a:pt x="189" y="97"/>
                        <a:pt x="189" y="94"/>
                      </a:cubicBezTo>
                      <a:cubicBezTo>
                        <a:pt x="189" y="92"/>
                        <a:pt x="189" y="89"/>
                        <a:pt x="189" y="86"/>
                      </a:cubicBezTo>
                      <a:cubicBezTo>
                        <a:pt x="189" y="86"/>
                        <a:pt x="189" y="86"/>
                        <a:pt x="189" y="86"/>
                      </a:cubicBezTo>
                      <a:cubicBezTo>
                        <a:pt x="185" y="38"/>
                        <a:pt x="144" y="0"/>
                        <a:pt x="95" y="0"/>
                      </a:cubicBezTo>
                      <a:cubicBezTo>
                        <a:pt x="46" y="0"/>
                        <a:pt x="5" y="38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0" y="92"/>
                        <a:pt x="0" y="94"/>
                      </a:cubicBezTo>
                      <a:cubicBezTo>
                        <a:pt x="0" y="97"/>
                        <a:pt x="1" y="100"/>
                        <a:pt x="1" y="102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5" y="151"/>
                        <a:pt x="46" y="189"/>
                        <a:pt x="95" y="189"/>
                      </a:cubicBezTo>
                      <a:cubicBezTo>
                        <a:pt x="144" y="189"/>
                        <a:pt x="185" y="151"/>
                        <a:pt x="189" y="103"/>
                      </a:cubicBezTo>
                      <a:cubicBezTo>
                        <a:pt x="189" y="103"/>
                        <a:pt x="189" y="103"/>
                        <a:pt x="189" y="102"/>
                      </a:cubicBezTo>
                      <a:close/>
                      <a:moveTo>
                        <a:pt x="161" y="137"/>
                      </a:moveTo>
                      <a:cubicBezTo>
                        <a:pt x="160" y="138"/>
                        <a:pt x="159" y="139"/>
                        <a:pt x="159" y="140"/>
                      </a:cubicBezTo>
                      <a:cubicBezTo>
                        <a:pt x="158" y="141"/>
                        <a:pt x="157" y="142"/>
                        <a:pt x="156" y="143"/>
                      </a:cubicBezTo>
                      <a:cubicBezTo>
                        <a:pt x="156" y="144"/>
                        <a:pt x="155" y="145"/>
                        <a:pt x="154" y="146"/>
                      </a:cubicBezTo>
                      <a:cubicBezTo>
                        <a:pt x="153" y="147"/>
                        <a:pt x="152" y="148"/>
                        <a:pt x="152" y="149"/>
                      </a:cubicBezTo>
                      <a:cubicBezTo>
                        <a:pt x="151" y="149"/>
                        <a:pt x="150" y="150"/>
                        <a:pt x="149" y="151"/>
                      </a:cubicBezTo>
                      <a:cubicBezTo>
                        <a:pt x="148" y="152"/>
                        <a:pt x="147" y="153"/>
                        <a:pt x="146" y="154"/>
                      </a:cubicBezTo>
                      <a:cubicBezTo>
                        <a:pt x="145" y="154"/>
                        <a:pt x="145" y="155"/>
                        <a:pt x="144" y="156"/>
                      </a:cubicBezTo>
                      <a:cubicBezTo>
                        <a:pt x="143" y="157"/>
                        <a:pt x="142" y="157"/>
                        <a:pt x="140" y="158"/>
                      </a:cubicBezTo>
                      <a:cubicBezTo>
                        <a:pt x="140" y="159"/>
                        <a:pt x="139" y="159"/>
                        <a:pt x="138" y="160"/>
                      </a:cubicBezTo>
                      <a:cubicBezTo>
                        <a:pt x="137" y="160"/>
                        <a:pt x="137" y="160"/>
                        <a:pt x="137" y="161"/>
                      </a:cubicBezTo>
                      <a:cubicBezTo>
                        <a:pt x="141" y="153"/>
                        <a:pt x="145" y="143"/>
                        <a:pt x="148" y="133"/>
                      </a:cubicBezTo>
                      <a:cubicBezTo>
                        <a:pt x="163" y="133"/>
                        <a:pt x="163" y="133"/>
                        <a:pt x="163" y="133"/>
                      </a:cubicBezTo>
                      <a:cubicBezTo>
                        <a:pt x="163" y="133"/>
                        <a:pt x="163" y="133"/>
                        <a:pt x="163" y="134"/>
                      </a:cubicBezTo>
                      <a:cubicBezTo>
                        <a:pt x="162" y="135"/>
                        <a:pt x="161" y="136"/>
                        <a:pt x="161" y="137"/>
                      </a:cubicBezTo>
                      <a:close/>
                      <a:moveTo>
                        <a:pt x="18" y="111"/>
                      </a:move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0"/>
                        <a:pt x="18" y="109"/>
                        <a:pt x="18" y="108"/>
                      </a:cubicBezTo>
                      <a:cubicBezTo>
                        <a:pt x="17" y="106"/>
                        <a:pt x="17" y="105"/>
                        <a:pt x="17" y="104"/>
                      </a:cubicBezTo>
                      <a:cubicBezTo>
                        <a:pt x="17" y="103"/>
                        <a:pt x="17" y="102"/>
                        <a:pt x="17" y="101"/>
                      </a:cubicBezTo>
                      <a:cubicBezTo>
                        <a:pt x="17" y="99"/>
                        <a:pt x="16" y="97"/>
                        <a:pt x="16" y="94"/>
                      </a:cubicBezTo>
                      <a:cubicBezTo>
                        <a:pt x="16" y="92"/>
                        <a:pt x="17" y="90"/>
                        <a:pt x="17" y="87"/>
                      </a:cubicBezTo>
                      <a:cubicBezTo>
                        <a:pt x="17" y="87"/>
                        <a:pt x="17" y="86"/>
                        <a:pt x="17" y="85"/>
                      </a:cubicBezTo>
                      <a:cubicBezTo>
                        <a:pt x="17" y="83"/>
                        <a:pt x="17" y="82"/>
                        <a:pt x="18" y="81"/>
                      </a:cubicBezTo>
                      <a:cubicBezTo>
                        <a:pt x="18" y="78"/>
                        <a:pt x="19" y="75"/>
                        <a:pt x="20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7" y="79"/>
                        <a:pt x="37" y="87"/>
                        <a:pt x="37" y="94"/>
                      </a:cubicBezTo>
                      <a:cubicBezTo>
                        <a:pt x="37" y="102"/>
                        <a:pt x="37" y="110"/>
                        <a:pt x="39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19" y="115"/>
                        <a:pt x="19" y="113"/>
                        <a:pt x="18" y="111"/>
                      </a:cubicBezTo>
                      <a:close/>
                      <a:moveTo>
                        <a:pt x="53" y="94"/>
                      </a:moveTo>
                      <a:cubicBezTo>
                        <a:pt x="53" y="87"/>
                        <a:pt x="54" y="79"/>
                        <a:pt x="55" y="72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4" y="110"/>
                        <a:pt x="53" y="102"/>
                        <a:pt x="53" y="94"/>
                      </a:cubicBezTo>
                      <a:close/>
                      <a:moveTo>
                        <a:pt x="141" y="31"/>
                      </a:moveTo>
                      <a:cubicBezTo>
                        <a:pt x="142" y="31"/>
                        <a:pt x="143" y="32"/>
                        <a:pt x="144" y="33"/>
                      </a:cubicBezTo>
                      <a:cubicBezTo>
                        <a:pt x="145" y="34"/>
                        <a:pt x="145" y="34"/>
                        <a:pt x="146" y="35"/>
                      </a:cubicBezTo>
                      <a:cubicBezTo>
                        <a:pt x="147" y="36"/>
                        <a:pt x="148" y="37"/>
                        <a:pt x="149" y="38"/>
                      </a:cubicBezTo>
                      <a:cubicBezTo>
                        <a:pt x="150" y="39"/>
                        <a:pt x="151" y="39"/>
                        <a:pt x="152" y="40"/>
                      </a:cubicBezTo>
                      <a:cubicBezTo>
                        <a:pt x="153" y="41"/>
                        <a:pt x="153" y="42"/>
                        <a:pt x="154" y="43"/>
                      </a:cubicBezTo>
                      <a:cubicBezTo>
                        <a:pt x="155" y="44"/>
                        <a:pt x="156" y="45"/>
                        <a:pt x="156" y="46"/>
                      </a:cubicBezTo>
                      <a:cubicBezTo>
                        <a:pt x="157" y="47"/>
                        <a:pt x="158" y="48"/>
                        <a:pt x="159" y="49"/>
                      </a:cubicBezTo>
                      <a:cubicBezTo>
                        <a:pt x="159" y="50"/>
                        <a:pt x="160" y="51"/>
                        <a:pt x="161" y="52"/>
                      </a:cubicBezTo>
                      <a:cubicBezTo>
                        <a:pt x="161" y="53"/>
                        <a:pt x="162" y="54"/>
                        <a:pt x="163" y="55"/>
                      </a:cubicBezTo>
                      <a:cubicBezTo>
                        <a:pt x="163" y="55"/>
                        <a:pt x="163" y="56"/>
                        <a:pt x="163" y="56"/>
                      </a:cubicBezTo>
                      <a:cubicBezTo>
                        <a:pt x="148" y="56"/>
                        <a:pt x="148" y="56"/>
                        <a:pt x="148" y="56"/>
                      </a:cubicBezTo>
                      <a:cubicBezTo>
                        <a:pt x="145" y="45"/>
                        <a:pt x="141" y="36"/>
                        <a:pt x="137" y="28"/>
                      </a:cubicBezTo>
                      <a:cubicBezTo>
                        <a:pt x="137" y="28"/>
                        <a:pt x="137" y="28"/>
                        <a:pt x="138" y="29"/>
                      </a:cubicBezTo>
                      <a:cubicBezTo>
                        <a:pt x="139" y="29"/>
                        <a:pt x="140" y="30"/>
                        <a:pt x="141" y="31"/>
                      </a:cubicBezTo>
                      <a:close/>
                      <a:moveTo>
                        <a:pt x="137" y="94"/>
                      </a:moveTo>
                      <a:cubicBezTo>
                        <a:pt x="137" y="102"/>
                        <a:pt x="136" y="110"/>
                        <a:pt x="135" y="11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6" y="79"/>
                        <a:pt x="137" y="87"/>
                        <a:pt x="137" y="94"/>
                      </a:cubicBezTo>
                      <a:close/>
                      <a:moveTo>
                        <a:pt x="131" y="133"/>
                      </a:moveTo>
                      <a:cubicBezTo>
                        <a:pt x="125" y="152"/>
                        <a:pt x="115" y="167"/>
                        <a:pt x="103" y="171"/>
                      </a:cubicBezTo>
                      <a:cubicBezTo>
                        <a:pt x="103" y="133"/>
                        <a:pt x="103" y="133"/>
                        <a:pt x="103" y="133"/>
                      </a:cubicBezTo>
                      <a:lnTo>
                        <a:pt x="131" y="133"/>
                      </a:lnTo>
                      <a:close/>
                      <a:moveTo>
                        <a:pt x="103" y="56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15" y="22"/>
                        <a:pt x="125" y="36"/>
                        <a:pt x="131" y="56"/>
                      </a:cubicBezTo>
                      <a:lnTo>
                        <a:pt x="103" y="56"/>
                      </a:lnTo>
                      <a:close/>
                      <a:moveTo>
                        <a:pt x="87" y="17"/>
                      </a:move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36"/>
                        <a:pt x="75" y="22"/>
                        <a:pt x="87" y="17"/>
                      </a:cubicBezTo>
                      <a:close/>
                      <a:moveTo>
                        <a:pt x="87" y="133"/>
                      </a:move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75" y="167"/>
                        <a:pt x="65" y="152"/>
                        <a:pt x="59" y="133"/>
                      </a:cubicBezTo>
                      <a:lnTo>
                        <a:pt x="87" y="133"/>
                      </a:lnTo>
                      <a:close/>
                      <a:moveTo>
                        <a:pt x="173" y="101"/>
                      </a:moveTo>
                      <a:cubicBezTo>
                        <a:pt x="173" y="102"/>
                        <a:pt x="173" y="103"/>
                        <a:pt x="173" y="104"/>
                      </a:cubicBezTo>
                      <a:cubicBezTo>
                        <a:pt x="173" y="104"/>
                        <a:pt x="173" y="104"/>
                        <a:pt x="173" y="105"/>
                      </a:cubicBezTo>
                      <a:cubicBezTo>
                        <a:pt x="173" y="106"/>
                        <a:pt x="172" y="107"/>
                        <a:pt x="172" y="108"/>
                      </a:cubicBezTo>
                      <a:cubicBezTo>
                        <a:pt x="172" y="109"/>
                        <a:pt x="172" y="110"/>
                        <a:pt x="172" y="111"/>
                      </a:cubicBezTo>
                      <a:cubicBezTo>
                        <a:pt x="171" y="111"/>
                        <a:pt x="171" y="112"/>
                        <a:pt x="171" y="112"/>
                      </a:cubicBezTo>
                      <a:cubicBezTo>
                        <a:pt x="171" y="114"/>
                        <a:pt x="171" y="115"/>
                        <a:pt x="170" y="117"/>
                      </a:cubicBezTo>
                      <a:cubicBezTo>
                        <a:pt x="151" y="117"/>
                        <a:pt x="151" y="117"/>
                        <a:pt x="151" y="117"/>
                      </a:cubicBezTo>
                      <a:cubicBezTo>
                        <a:pt x="152" y="110"/>
                        <a:pt x="153" y="102"/>
                        <a:pt x="153" y="94"/>
                      </a:cubicBezTo>
                      <a:cubicBezTo>
                        <a:pt x="153" y="87"/>
                        <a:pt x="152" y="79"/>
                        <a:pt x="151" y="72"/>
                      </a:cubicBezTo>
                      <a:cubicBezTo>
                        <a:pt x="170" y="72"/>
                        <a:pt x="170" y="72"/>
                        <a:pt x="170" y="72"/>
                      </a:cubicBezTo>
                      <a:cubicBezTo>
                        <a:pt x="171" y="73"/>
                        <a:pt x="171" y="75"/>
                        <a:pt x="171" y="77"/>
                      </a:cubicBezTo>
                      <a:cubicBezTo>
                        <a:pt x="171" y="77"/>
                        <a:pt x="171" y="77"/>
                        <a:pt x="172" y="78"/>
                      </a:cubicBezTo>
                      <a:cubicBezTo>
                        <a:pt x="172" y="79"/>
                        <a:pt x="172" y="80"/>
                        <a:pt x="172" y="81"/>
                      </a:cubicBezTo>
                      <a:cubicBezTo>
                        <a:pt x="172" y="82"/>
                        <a:pt x="173" y="83"/>
                        <a:pt x="173" y="84"/>
                      </a:cubicBezTo>
                      <a:cubicBezTo>
                        <a:pt x="173" y="84"/>
                        <a:pt x="173" y="85"/>
                        <a:pt x="173" y="85"/>
                      </a:cubicBezTo>
                      <a:cubicBezTo>
                        <a:pt x="173" y="86"/>
                        <a:pt x="173" y="87"/>
                        <a:pt x="173" y="87"/>
                      </a:cubicBezTo>
                      <a:cubicBezTo>
                        <a:pt x="173" y="90"/>
                        <a:pt x="173" y="92"/>
                        <a:pt x="173" y="94"/>
                      </a:cubicBezTo>
                      <a:cubicBezTo>
                        <a:pt x="173" y="97"/>
                        <a:pt x="173" y="99"/>
                        <a:pt x="173" y="101"/>
                      </a:cubicBezTo>
                      <a:close/>
                      <a:moveTo>
                        <a:pt x="53" y="28"/>
                      </a:moveTo>
                      <a:cubicBezTo>
                        <a:pt x="48" y="36"/>
                        <a:pt x="45" y="45"/>
                        <a:pt x="42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3" y="44"/>
                        <a:pt x="42" y="35"/>
                        <a:pt x="53" y="28"/>
                      </a:cubicBezTo>
                      <a:close/>
                      <a:moveTo>
                        <a:pt x="27" y="133"/>
                      </a:moveTo>
                      <a:cubicBezTo>
                        <a:pt x="42" y="133"/>
                        <a:pt x="42" y="133"/>
                        <a:pt x="42" y="133"/>
                      </a:cubicBezTo>
                      <a:cubicBezTo>
                        <a:pt x="45" y="143"/>
                        <a:pt x="48" y="153"/>
                        <a:pt x="53" y="161"/>
                      </a:cubicBezTo>
                      <a:cubicBezTo>
                        <a:pt x="42" y="154"/>
                        <a:pt x="33" y="144"/>
                        <a:pt x="27" y="13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" name="육각형 8"/>
              <p:cNvSpPr/>
              <p:nvPr/>
            </p:nvSpPr>
            <p:spPr>
              <a:xfrm rot="16200000">
                <a:off x="5474746" y="3682566"/>
                <a:ext cx="576000" cy="504000"/>
              </a:xfrm>
              <a:prstGeom prst="hexagon">
                <a:avLst/>
              </a:prstGeom>
              <a:noFill/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0" name="그룹 9"/>
              <p:cNvGrpSpPr/>
              <p:nvPr/>
            </p:nvGrpSpPr>
            <p:grpSpPr>
              <a:xfrm>
                <a:off x="5246234" y="3787222"/>
                <a:ext cx="1033025" cy="294686"/>
                <a:chOff x="5872958" y="5393154"/>
                <a:chExt cx="1818527" cy="518762"/>
              </a:xfrm>
              <a:solidFill>
                <a:sysClr val="window" lastClr="FFFFFF"/>
              </a:solidFill>
            </p:grpSpPr>
            <p:sp>
              <p:nvSpPr>
                <p:cNvPr id="11" name="자유형 10"/>
                <p:cNvSpPr/>
                <p:nvPr/>
              </p:nvSpPr>
              <p:spPr>
                <a:xfrm rot="10800000">
                  <a:off x="5872958" y="5393154"/>
                  <a:ext cx="1818527" cy="175333"/>
                </a:xfrm>
                <a:custGeom>
                  <a:avLst/>
                  <a:gdLst>
                    <a:gd name="connsiteX0" fmla="*/ 387263 w 1818527"/>
                    <a:gd name="connsiteY0" fmla="*/ 175333 h 175333"/>
                    <a:gd name="connsiteX1" fmla="*/ 0 w 1818527"/>
                    <a:gd name="connsiteY1" fmla="*/ 175333 h 175333"/>
                    <a:gd name="connsiteX2" fmla="*/ 0 w 1818527"/>
                    <a:gd name="connsiteY2" fmla="*/ 87667 h 175333"/>
                    <a:gd name="connsiteX3" fmla="*/ 87667 w 1818527"/>
                    <a:gd name="connsiteY3" fmla="*/ 0 h 175333"/>
                    <a:gd name="connsiteX4" fmla="*/ 387263 w 1818527"/>
                    <a:gd name="connsiteY4" fmla="*/ 0 h 175333"/>
                    <a:gd name="connsiteX5" fmla="*/ 1818526 w 1818527"/>
                    <a:gd name="connsiteY5" fmla="*/ 175333 h 175333"/>
                    <a:gd name="connsiteX6" fmla="*/ 1431263 w 1818527"/>
                    <a:gd name="connsiteY6" fmla="*/ 175333 h 175333"/>
                    <a:gd name="connsiteX7" fmla="*/ 1431263 w 1818527"/>
                    <a:gd name="connsiteY7" fmla="*/ 0 h 175333"/>
                    <a:gd name="connsiteX8" fmla="*/ 1730860 w 1818527"/>
                    <a:gd name="connsiteY8" fmla="*/ 0 h 175333"/>
                    <a:gd name="connsiteX9" fmla="*/ 1818527 w 1818527"/>
                    <a:gd name="connsiteY9" fmla="*/ 87667 h 175333"/>
                    <a:gd name="connsiteX10" fmla="*/ 1818526 w 1818527"/>
                    <a:gd name="connsiteY10" fmla="*/ 175333 h 17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8527" h="175333">
                      <a:moveTo>
                        <a:pt x="387263" y="175333"/>
                      </a:moveTo>
                      <a:lnTo>
                        <a:pt x="0" y="175333"/>
                      </a:lnTo>
                      <a:lnTo>
                        <a:pt x="0" y="87667"/>
                      </a:lnTo>
                      <a:cubicBezTo>
                        <a:pt x="0" y="39250"/>
                        <a:pt x="39250" y="0"/>
                        <a:pt x="87667" y="0"/>
                      </a:cubicBezTo>
                      <a:lnTo>
                        <a:pt x="387263" y="0"/>
                      </a:lnTo>
                      <a:close/>
                      <a:moveTo>
                        <a:pt x="1818526" y="175333"/>
                      </a:moveTo>
                      <a:lnTo>
                        <a:pt x="1431263" y="175333"/>
                      </a:lnTo>
                      <a:lnTo>
                        <a:pt x="1431263" y="0"/>
                      </a:lnTo>
                      <a:lnTo>
                        <a:pt x="1730860" y="0"/>
                      </a:lnTo>
                      <a:cubicBezTo>
                        <a:pt x="1779277" y="0"/>
                        <a:pt x="1818527" y="39250"/>
                        <a:pt x="1818527" y="87667"/>
                      </a:cubicBezTo>
                      <a:cubicBezTo>
                        <a:pt x="1818527" y="116889"/>
                        <a:pt x="1818526" y="146111"/>
                        <a:pt x="1818526" y="1753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2" name="자유형 11"/>
                <p:cNvSpPr/>
                <p:nvPr/>
              </p:nvSpPr>
              <p:spPr>
                <a:xfrm rot="10800000">
                  <a:off x="5941842" y="5603086"/>
                  <a:ext cx="1680759" cy="153052"/>
                </a:xfrm>
                <a:custGeom>
                  <a:avLst/>
                  <a:gdLst>
                    <a:gd name="connsiteX0" fmla="*/ 318380 w 1680759"/>
                    <a:gd name="connsiteY0" fmla="*/ 153052 h 153052"/>
                    <a:gd name="connsiteX1" fmla="*/ 0 w 1680759"/>
                    <a:gd name="connsiteY1" fmla="*/ 153052 h 153052"/>
                    <a:gd name="connsiteX2" fmla="*/ 0 w 1680759"/>
                    <a:gd name="connsiteY2" fmla="*/ 76526 h 153052"/>
                    <a:gd name="connsiteX3" fmla="*/ 76526 w 1680759"/>
                    <a:gd name="connsiteY3" fmla="*/ 0 h 153052"/>
                    <a:gd name="connsiteX4" fmla="*/ 318380 w 1680759"/>
                    <a:gd name="connsiteY4" fmla="*/ 0 h 153052"/>
                    <a:gd name="connsiteX5" fmla="*/ 1680759 w 1680759"/>
                    <a:gd name="connsiteY5" fmla="*/ 153052 h 153052"/>
                    <a:gd name="connsiteX6" fmla="*/ 1362380 w 1680759"/>
                    <a:gd name="connsiteY6" fmla="*/ 153052 h 153052"/>
                    <a:gd name="connsiteX7" fmla="*/ 1362380 w 1680759"/>
                    <a:gd name="connsiteY7" fmla="*/ 0 h 153052"/>
                    <a:gd name="connsiteX8" fmla="*/ 1604233 w 1680759"/>
                    <a:gd name="connsiteY8" fmla="*/ 0 h 153052"/>
                    <a:gd name="connsiteX9" fmla="*/ 1680759 w 1680759"/>
                    <a:gd name="connsiteY9" fmla="*/ 76526 h 15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0759" h="153052">
                      <a:moveTo>
                        <a:pt x="318380" y="153052"/>
                      </a:moveTo>
                      <a:lnTo>
                        <a:pt x="0" y="153052"/>
                      </a:lnTo>
                      <a:lnTo>
                        <a:pt x="0" y="76526"/>
                      </a:lnTo>
                      <a:cubicBezTo>
                        <a:pt x="0" y="34262"/>
                        <a:pt x="34262" y="0"/>
                        <a:pt x="76526" y="0"/>
                      </a:cubicBezTo>
                      <a:lnTo>
                        <a:pt x="318380" y="0"/>
                      </a:lnTo>
                      <a:close/>
                      <a:moveTo>
                        <a:pt x="1680759" y="153052"/>
                      </a:moveTo>
                      <a:lnTo>
                        <a:pt x="1362380" y="153052"/>
                      </a:lnTo>
                      <a:lnTo>
                        <a:pt x="1362380" y="0"/>
                      </a:lnTo>
                      <a:lnTo>
                        <a:pt x="1604233" y="0"/>
                      </a:lnTo>
                      <a:cubicBezTo>
                        <a:pt x="1646497" y="0"/>
                        <a:pt x="1680759" y="34262"/>
                        <a:pt x="1680759" y="7652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3" name="자유형 12"/>
                <p:cNvSpPr/>
                <p:nvPr/>
              </p:nvSpPr>
              <p:spPr>
                <a:xfrm rot="10800000">
                  <a:off x="6002646" y="5787783"/>
                  <a:ext cx="1559151" cy="124133"/>
                </a:xfrm>
                <a:custGeom>
                  <a:avLst/>
                  <a:gdLst>
                    <a:gd name="connsiteX0" fmla="*/ 257575 w 1559151"/>
                    <a:gd name="connsiteY0" fmla="*/ 124133 h 124133"/>
                    <a:gd name="connsiteX1" fmla="*/ 0 w 1559151"/>
                    <a:gd name="connsiteY1" fmla="*/ 124133 h 124133"/>
                    <a:gd name="connsiteX2" fmla="*/ 0 w 1559151"/>
                    <a:gd name="connsiteY2" fmla="*/ 62067 h 124133"/>
                    <a:gd name="connsiteX3" fmla="*/ 62067 w 1559151"/>
                    <a:gd name="connsiteY3" fmla="*/ 0 h 124133"/>
                    <a:gd name="connsiteX4" fmla="*/ 257575 w 1559151"/>
                    <a:gd name="connsiteY4" fmla="*/ 0 h 124133"/>
                    <a:gd name="connsiteX5" fmla="*/ 1559150 w 1559151"/>
                    <a:gd name="connsiteY5" fmla="*/ 124133 h 124133"/>
                    <a:gd name="connsiteX6" fmla="*/ 1301575 w 1559151"/>
                    <a:gd name="connsiteY6" fmla="*/ 124133 h 124133"/>
                    <a:gd name="connsiteX7" fmla="*/ 1301575 w 1559151"/>
                    <a:gd name="connsiteY7" fmla="*/ 0 h 124133"/>
                    <a:gd name="connsiteX8" fmla="*/ 1497084 w 1559151"/>
                    <a:gd name="connsiteY8" fmla="*/ 0 h 124133"/>
                    <a:gd name="connsiteX9" fmla="*/ 1559151 w 1559151"/>
                    <a:gd name="connsiteY9" fmla="*/ 62067 h 124133"/>
                    <a:gd name="connsiteX10" fmla="*/ 1559150 w 1559151"/>
                    <a:gd name="connsiteY10" fmla="*/ 124133 h 1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9151" h="124133">
                      <a:moveTo>
                        <a:pt x="257575" y="124133"/>
                      </a:moveTo>
                      <a:lnTo>
                        <a:pt x="0" y="124133"/>
                      </a:lnTo>
                      <a:lnTo>
                        <a:pt x="0" y="62067"/>
                      </a:lnTo>
                      <a:cubicBezTo>
                        <a:pt x="0" y="27788"/>
                        <a:pt x="27788" y="0"/>
                        <a:pt x="62067" y="0"/>
                      </a:cubicBezTo>
                      <a:lnTo>
                        <a:pt x="257575" y="0"/>
                      </a:lnTo>
                      <a:close/>
                      <a:moveTo>
                        <a:pt x="1559150" y="124133"/>
                      </a:moveTo>
                      <a:lnTo>
                        <a:pt x="1301575" y="124133"/>
                      </a:lnTo>
                      <a:lnTo>
                        <a:pt x="1301575" y="0"/>
                      </a:lnTo>
                      <a:lnTo>
                        <a:pt x="1497084" y="0"/>
                      </a:lnTo>
                      <a:cubicBezTo>
                        <a:pt x="1531363" y="0"/>
                        <a:pt x="1559151" y="27788"/>
                        <a:pt x="1559151" y="62067"/>
                      </a:cubicBezTo>
                      <a:cubicBezTo>
                        <a:pt x="1559151" y="82756"/>
                        <a:pt x="1559150" y="103444"/>
                        <a:pt x="1559150" y="1241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7" name="직선 연결선 6"/>
            <p:cNvCxnSpPr/>
            <p:nvPr/>
          </p:nvCxnSpPr>
          <p:spPr>
            <a:xfrm>
              <a:off x="8494559" y="510076"/>
              <a:ext cx="23936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44" name="직사각형 43"/>
          <p:cNvSpPr/>
          <p:nvPr/>
        </p:nvSpPr>
        <p:spPr>
          <a:xfrm>
            <a:off x="8935803" y="1873451"/>
            <a:ext cx="2278222" cy="1047413"/>
          </a:xfrm>
          <a:prstGeom prst="rect">
            <a:avLst/>
          </a:prstGeom>
          <a:solidFill>
            <a:srgbClr val="C9BB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rgbClr val="5E524A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65320" y="1873452"/>
            <a:ext cx="2651688" cy="1011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 algn="r"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되어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있습니다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단락에서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수정 가능합니다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2" name="자유형 61"/>
          <p:cNvSpPr/>
          <p:nvPr/>
        </p:nvSpPr>
        <p:spPr>
          <a:xfrm>
            <a:off x="8923866" y="2439281"/>
            <a:ext cx="2302096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넣으세요</a:t>
            </a:r>
            <a:r>
              <a:rPr lang="en-US" altLang="ko-KR" b="1" dirty="0" smtClean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b="1" dirty="0">
              <a:solidFill>
                <a:srgbClr val="5E524A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5912167" y="2926080"/>
            <a:ext cx="5485947" cy="0"/>
          </a:xfrm>
          <a:prstGeom prst="line">
            <a:avLst/>
          </a:prstGeom>
          <a:ln w="31750">
            <a:solidFill>
              <a:srgbClr val="C9BB97">
                <a:alpha val="79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6139541" y="3300931"/>
            <a:ext cx="2278222" cy="1047413"/>
          </a:xfrm>
          <a:prstGeom prst="rect">
            <a:avLst/>
          </a:prstGeom>
          <a:solidFill>
            <a:srgbClr val="4F69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rgbClr val="5E524A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5912167" y="4352599"/>
            <a:ext cx="5485947" cy="0"/>
          </a:xfrm>
          <a:prstGeom prst="line">
            <a:avLst/>
          </a:prstGeom>
          <a:ln w="31750">
            <a:solidFill>
              <a:srgbClr val="4F6962">
                <a:alpha val="79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29700" y="3305186"/>
            <a:ext cx="2651688" cy="1011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 algn="r"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되어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있습니다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단락에서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수정 가능합니다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1" name="자유형 40"/>
          <p:cNvSpPr/>
          <p:nvPr/>
        </p:nvSpPr>
        <p:spPr>
          <a:xfrm>
            <a:off x="6127604" y="3883268"/>
            <a:ext cx="2302096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EBDEC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넣으세요</a:t>
            </a:r>
            <a:r>
              <a:rPr lang="en-US" altLang="ko-KR" b="1" dirty="0" smtClean="0">
                <a:solidFill>
                  <a:srgbClr val="EBDEC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b="1" dirty="0">
              <a:solidFill>
                <a:srgbClr val="EBDECB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935803" y="4744918"/>
            <a:ext cx="2278222" cy="1047413"/>
          </a:xfrm>
          <a:prstGeom prst="rect">
            <a:avLst/>
          </a:prstGeom>
          <a:solidFill>
            <a:srgbClr val="C9BB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rgbClr val="5E524A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5912167" y="5787115"/>
            <a:ext cx="5485947" cy="0"/>
          </a:xfrm>
          <a:prstGeom prst="line">
            <a:avLst/>
          </a:prstGeom>
          <a:ln w="31750">
            <a:solidFill>
              <a:srgbClr val="C9BB97">
                <a:alpha val="79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65320" y="4744918"/>
            <a:ext cx="2651688" cy="1011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 algn="r">
              <a:lnSpc>
                <a:spcPct val="150000"/>
              </a:lnSpc>
            </a:pP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되어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있습니다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단락에서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수정 가능합니다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3" name="자유형 42"/>
          <p:cNvSpPr/>
          <p:nvPr/>
        </p:nvSpPr>
        <p:spPr>
          <a:xfrm>
            <a:off x="8923866" y="5323000"/>
            <a:ext cx="2302096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넣으세요</a:t>
            </a:r>
            <a:r>
              <a:rPr lang="en-US" altLang="ko-KR" b="1" dirty="0" smtClean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b="1" dirty="0">
              <a:solidFill>
                <a:srgbClr val="5E524A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3" name="Freeform 13"/>
          <p:cNvSpPr>
            <a:spLocks/>
          </p:cNvSpPr>
          <p:nvPr/>
        </p:nvSpPr>
        <p:spPr bwMode="auto">
          <a:xfrm>
            <a:off x="9149249" y="4816715"/>
            <a:ext cx="1839247" cy="646789"/>
          </a:xfrm>
          <a:custGeom>
            <a:avLst/>
            <a:gdLst>
              <a:gd name="T0" fmla="*/ 1928 w 1928"/>
              <a:gd name="T1" fmla="*/ 99 h 678"/>
              <a:gd name="T2" fmla="*/ 1928 w 1928"/>
              <a:gd name="T3" fmla="*/ 172 h 678"/>
              <a:gd name="T4" fmla="*/ 1157 w 1928"/>
              <a:gd name="T5" fmla="*/ 172 h 678"/>
              <a:gd name="T6" fmla="*/ 1223 w 1928"/>
              <a:gd name="T7" fmla="*/ 246 h 678"/>
              <a:gd name="T8" fmla="*/ 1516 w 1928"/>
              <a:gd name="T9" fmla="*/ 246 h 678"/>
              <a:gd name="T10" fmla="*/ 1655 w 1928"/>
              <a:gd name="T11" fmla="*/ 459 h 678"/>
              <a:gd name="T12" fmla="*/ 1589 w 1928"/>
              <a:gd name="T13" fmla="*/ 459 h 678"/>
              <a:gd name="T14" fmla="*/ 1370 w 1928"/>
              <a:gd name="T15" fmla="*/ 678 h 678"/>
              <a:gd name="T16" fmla="*/ 286 w 1928"/>
              <a:gd name="T17" fmla="*/ 678 h 678"/>
              <a:gd name="T18" fmla="*/ 73 w 1928"/>
              <a:gd name="T19" fmla="*/ 459 h 678"/>
              <a:gd name="T20" fmla="*/ 0 w 1928"/>
              <a:gd name="T21" fmla="*/ 459 h 678"/>
              <a:gd name="T22" fmla="*/ 220 w 1928"/>
              <a:gd name="T23" fmla="*/ 246 h 678"/>
              <a:gd name="T24" fmla="*/ 432 w 1928"/>
              <a:gd name="T25" fmla="*/ 246 h 678"/>
              <a:gd name="T26" fmla="*/ 432 w 1928"/>
              <a:gd name="T27" fmla="*/ 206 h 678"/>
              <a:gd name="T28" fmla="*/ 359 w 1928"/>
              <a:gd name="T29" fmla="*/ 206 h 678"/>
              <a:gd name="T30" fmla="*/ 359 w 1928"/>
              <a:gd name="T31" fmla="*/ 26 h 678"/>
              <a:gd name="T32" fmla="*/ 579 w 1928"/>
              <a:gd name="T33" fmla="*/ 26 h 678"/>
              <a:gd name="T34" fmla="*/ 579 w 1928"/>
              <a:gd name="T35" fmla="*/ 0 h 678"/>
              <a:gd name="T36" fmla="*/ 791 w 1928"/>
              <a:gd name="T37" fmla="*/ 0 h 678"/>
              <a:gd name="T38" fmla="*/ 791 w 1928"/>
              <a:gd name="T39" fmla="*/ 26 h 678"/>
              <a:gd name="T40" fmla="*/ 1011 w 1928"/>
              <a:gd name="T41" fmla="*/ 26 h 678"/>
              <a:gd name="T42" fmla="*/ 1084 w 1928"/>
              <a:gd name="T43" fmla="*/ 99 h 678"/>
              <a:gd name="T44" fmla="*/ 1928 w 1928"/>
              <a:gd name="T45" fmla="*/ 99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8" h="678">
                <a:moveTo>
                  <a:pt x="1928" y="99"/>
                </a:moveTo>
                <a:lnTo>
                  <a:pt x="1928" y="172"/>
                </a:lnTo>
                <a:lnTo>
                  <a:pt x="1157" y="172"/>
                </a:lnTo>
                <a:lnTo>
                  <a:pt x="1223" y="246"/>
                </a:lnTo>
                <a:lnTo>
                  <a:pt x="1516" y="246"/>
                </a:lnTo>
                <a:lnTo>
                  <a:pt x="1655" y="459"/>
                </a:lnTo>
                <a:lnTo>
                  <a:pt x="1589" y="459"/>
                </a:lnTo>
                <a:lnTo>
                  <a:pt x="1370" y="678"/>
                </a:lnTo>
                <a:lnTo>
                  <a:pt x="286" y="678"/>
                </a:lnTo>
                <a:lnTo>
                  <a:pt x="73" y="459"/>
                </a:lnTo>
                <a:lnTo>
                  <a:pt x="0" y="459"/>
                </a:lnTo>
                <a:lnTo>
                  <a:pt x="220" y="246"/>
                </a:lnTo>
                <a:lnTo>
                  <a:pt x="432" y="246"/>
                </a:lnTo>
                <a:lnTo>
                  <a:pt x="432" y="206"/>
                </a:lnTo>
                <a:lnTo>
                  <a:pt x="359" y="206"/>
                </a:lnTo>
                <a:lnTo>
                  <a:pt x="359" y="26"/>
                </a:lnTo>
                <a:lnTo>
                  <a:pt x="579" y="26"/>
                </a:lnTo>
                <a:lnTo>
                  <a:pt x="579" y="0"/>
                </a:lnTo>
                <a:lnTo>
                  <a:pt x="791" y="0"/>
                </a:lnTo>
                <a:lnTo>
                  <a:pt x="791" y="26"/>
                </a:lnTo>
                <a:lnTo>
                  <a:pt x="1011" y="26"/>
                </a:lnTo>
                <a:lnTo>
                  <a:pt x="1084" y="99"/>
                </a:lnTo>
                <a:lnTo>
                  <a:pt x="1928" y="99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" name="Freeform 31"/>
          <p:cNvSpPr>
            <a:spLocks noEditPoints="1"/>
          </p:cNvSpPr>
          <p:nvPr/>
        </p:nvSpPr>
        <p:spPr bwMode="auto">
          <a:xfrm>
            <a:off x="9025256" y="1963865"/>
            <a:ext cx="2099316" cy="624064"/>
          </a:xfrm>
          <a:custGeom>
            <a:avLst/>
            <a:gdLst>
              <a:gd name="T0" fmla="*/ 266 w 340"/>
              <a:gd name="T1" fmla="*/ 56 h 99"/>
              <a:gd name="T2" fmla="*/ 263 w 340"/>
              <a:gd name="T3" fmla="*/ 51 h 99"/>
              <a:gd name="T4" fmla="*/ 264 w 340"/>
              <a:gd name="T5" fmla="*/ 58 h 99"/>
              <a:gd name="T6" fmla="*/ 260 w 340"/>
              <a:gd name="T7" fmla="*/ 58 h 99"/>
              <a:gd name="T8" fmla="*/ 253 w 340"/>
              <a:gd name="T9" fmla="*/ 54 h 99"/>
              <a:gd name="T10" fmla="*/ 86 w 340"/>
              <a:gd name="T11" fmla="*/ 14 h 99"/>
              <a:gd name="T12" fmla="*/ 89 w 340"/>
              <a:gd name="T13" fmla="*/ 7 h 99"/>
              <a:gd name="T14" fmla="*/ 100 w 340"/>
              <a:gd name="T15" fmla="*/ 6 h 99"/>
              <a:gd name="T16" fmla="*/ 106 w 340"/>
              <a:gd name="T17" fmla="*/ 14 h 99"/>
              <a:gd name="T18" fmla="*/ 135 w 340"/>
              <a:gd name="T19" fmla="*/ 14 h 99"/>
              <a:gd name="T20" fmla="*/ 142 w 340"/>
              <a:gd name="T21" fmla="*/ 13 h 99"/>
              <a:gd name="T22" fmla="*/ 153 w 340"/>
              <a:gd name="T23" fmla="*/ 15 h 99"/>
              <a:gd name="T24" fmla="*/ 217 w 340"/>
              <a:gd name="T25" fmla="*/ 2 h 99"/>
              <a:gd name="T26" fmla="*/ 225 w 340"/>
              <a:gd name="T27" fmla="*/ 1 h 99"/>
              <a:gd name="T28" fmla="*/ 257 w 340"/>
              <a:gd name="T29" fmla="*/ 4 h 99"/>
              <a:gd name="T30" fmla="*/ 272 w 340"/>
              <a:gd name="T31" fmla="*/ 1 h 99"/>
              <a:gd name="T32" fmla="*/ 285 w 340"/>
              <a:gd name="T33" fmla="*/ 4 h 99"/>
              <a:gd name="T34" fmla="*/ 286 w 340"/>
              <a:gd name="T35" fmla="*/ 14 h 99"/>
              <a:gd name="T36" fmla="*/ 302 w 340"/>
              <a:gd name="T37" fmla="*/ 13 h 99"/>
              <a:gd name="T38" fmla="*/ 304 w 340"/>
              <a:gd name="T39" fmla="*/ 14 h 99"/>
              <a:gd name="T40" fmla="*/ 334 w 340"/>
              <a:gd name="T41" fmla="*/ 13 h 99"/>
              <a:gd name="T42" fmla="*/ 340 w 340"/>
              <a:gd name="T43" fmla="*/ 42 h 99"/>
              <a:gd name="T44" fmla="*/ 298 w 340"/>
              <a:gd name="T45" fmla="*/ 43 h 99"/>
              <a:gd name="T46" fmla="*/ 298 w 340"/>
              <a:gd name="T47" fmla="*/ 53 h 99"/>
              <a:gd name="T48" fmla="*/ 303 w 340"/>
              <a:gd name="T49" fmla="*/ 59 h 99"/>
              <a:gd name="T50" fmla="*/ 298 w 340"/>
              <a:gd name="T51" fmla="*/ 60 h 99"/>
              <a:gd name="T52" fmla="*/ 299 w 340"/>
              <a:gd name="T53" fmla="*/ 87 h 99"/>
              <a:gd name="T54" fmla="*/ 303 w 340"/>
              <a:gd name="T55" fmla="*/ 98 h 99"/>
              <a:gd name="T56" fmla="*/ 287 w 340"/>
              <a:gd name="T57" fmla="*/ 98 h 99"/>
              <a:gd name="T58" fmla="*/ 290 w 340"/>
              <a:gd name="T59" fmla="*/ 89 h 99"/>
              <a:gd name="T60" fmla="*/ 290 w 340"/>
              <a:gd name="T61" fmla="*/ 85 h 99"/>
              <a:gd name="T62" fmla="*/ 289 w 340"/>
              <a:gd name="T63" fmla="*/ 69 h 99"/>
              <a:gd name="T64" fmla="*/ 290 w 340"/>
              <a:gd name="T65" fmla="*/ 48 h 99"/>
              <a:gd name="T66" fmla="*/ 276 w 340"/>
              <a:gd name="T67" fmla="*/ 43 h 99"/>
              <a:gd name="T68" fmla="*/ 268 w 340"/>
              <a:gd name="T69" fmla="*/ 47 h 99"/>
              <a:gd name="T70" fmla="*/ 254 w 340"/>
              <a:gd name="T71" fmla="*/ 61 h 99"/>
              <a:gd name="T72" fmla="*/ 239 w 340"/>
              <a:gd name="T73" fmla="*/ 79 h 99"/>
              <a:gd name="T74" fmla="*/ 239 w 340"/>
              <a:gd name="T75" fmla="*/ 64 h 99"/>
              <a:gd name="T76" fmla="*/ 234 w 340"/>
              <a:gd name="T77" fmla="*/ 53 h 99"/>
              <a:gd name="T78" fmla="*/ 234 w 340"/>
              <a:gd name="T79" fmla="*/ 44 h 99"/>
              <a:gd name="T80" fmla="*/ 210 w 340"/>
              <a:gd name="T81" fmla="*/ 45 h 99"/>
              <a:gd name="T82" fmla="*/ 204 w 340"/>
              <a:gd name="T83" fmla="*/ 44 h 99"/>
              <a:gd name="T84" fmla="*/ 202 w 340"/>
              <a:gd name="T85" fmla="*/ 58 h 99"/>
              <a:gd name="T86" fmla="*/ 205 w 340"/>
              <a:gd name="T87" fmla="*/ 58 h 99"/>
              <a:gd name="T88" fmla="*/ 202 w 340"/>
              <a:gd name="T89" fmla="*/ 65 h 99"/>
              <a:gd name="T90" fmla="*/ 198 w 340"/>
              <a:gd name="T91" fmla="*/ 78 h 99"/>
              <a:gd name="T92" fmla="*/ 194 w 340"/>
              <a:gd name="T93" fmla="*/ 78 h 99"/>
              <a:gd name="T94" fmla="*/ 189 w 340"/>
              <a:gd name="T95" fmla="*/ 80 h 99"/>
              <a:gd name="T96" fmla="*/ 181 w 340"/>
              <a:gd name="T97" fmla="*/ 69 h 99"/>
              <a:gd name="T98" fmla="*/ 169 w 340"/>
              <a:gd name="T99" fmla="*/ 44 h 99"/>
              <a:gd name="T100" fmla="*/ 146 w 340"/>
              <a:gd name="T101" fmla="*/ 46 h 99"/>
              <a:gd name="T102" fmla="*/ 103 w 340"/>
              <a:gd name="T103" fmla="*/ 44 h 99"/>
              <a:gd name="T104" fmla="*/ 97 w 340"/>
              <a:gd name="T105" fmla="*/ 47 h 99"/>
              <a:gd name="T106" fmla="*/ 86 w 340"/>
              <a:gd name="T107" fmla="*/ 46 h 99"/>
              <a:gd name="T108" fmla="*/ 69 w 340"/>
              <a:gd name="T109" fmla="*/ 45 h 99"/>
              <a:gd name="T110" fmla="*/ 47 w 340"/>
              <a:gd name="T111" fmla="*/ 49 h 99"/>
              <a:gd name="T112" fmla="*/ 11 w 340"/>
              <a:gd name="T113" fmla="*/ 53 h 99"/>
              <a:gd name="T114" fmla="*/ 5 w 340"/>
              <a:gd name="T115" fmla="*/ 53 h 99"/>
              <a:gd name="T116" fmla="*/ 1 w 340"/>
              <a:gd name="T117" fmla="*/ 52 h 99"/>
              <a:gd name="T118" fmla="*/ 0 w 340"/>
              <a:gd name="T119" fmla="*/ 1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0" h="99">
                <a:moveTo>
                  <a:pt x="264" y="58"/>
                </a:moveTo>
                <a:cubicBezTo>
                  <a:pt x="265" y="58"/>
                  <a:pt x="266" y="58"/>
                  <a:pt x="266" y="56"/>
                </a:cubicBezTo>
                <a:cubicBezTo>
                  <a:pt x="266" y="54"/>
                  <a:pt x="265" y="52"/>
                  <a:pt x="265" y="51"/>
                </a:cubicBezTo>
                <a:cubicBezTo>
                  <a:pt x="265" y="51"/>
                  <a:pt x="264" y="51"/>
                  <a:pt x="263" y="51"/>
                </a:cubicBezTo>
                <a:cubicBezTo>
                  <a:pt x="262" y="51"/>
                  <a:pt x="261" y="52"/>
                  <a:pt x="261" y="54"/>
                </a:cubicBezTo>
                <a:cubicBezTo>
                  <a:pt x="262" y="56"/>
                  <a:pt x="263" y="57"/>
                  <a:pt x="264" y="58"/>
                </a:cubicBezTo>
                <a:close/>
                <a:moveTo>
                  <a:pt x="254" y="59"/>
                </a:moveTo>
                <a:cubicBezTo>
                  <a:pt x="260" y="58"/>
                  <a:pt x="260" y="58"/>
                  <a:pt x="260" y="58"/>
                </a:cubicBezTo>
                <a:cubicBezTo>
                  <a:pt x="259" y="57"/>
                  <a:pt x="257" y="55"/>
                  <a:pt x="255" y="52"/>
                </a:cubicBezTo>
                <a:cubicBezTo>
                  <a:pt x="254" y="52"/>
                  <a:pt x="253" y="53"/>
                  <a:pt x="253" y="54"/>
                </a:cubicBezTo>
                <a:cubicBezTo>
                  <a:pt x="254" y="56"/>
                  <a:pt x="254" y="58"/>
                  <a:pt x="254" y="59"/>
                </a:cubicBezTo>
                <a:close/>
                <a:moveTo>
                  <a:pt x="86" y="14"/>
                </a:moveTo>
                <a:cubicBezTo>
                  <a:pt x="84" y="12"/>
                  <a:pt x="84" y="9"/>
                  <a:pt x="84" y="8"/>
                </a:cubicBezTo>
                <a:cubicBezTo>
                  <a:pt x="86" y="7"/>
                  <a:pt x="88" y="7"/>
                  <a:pt x="89" y="7"/>
                </a:cubicBezTo>
                <a:cubicBezTo>
                  <a:pt x="91" y="3"/>
                  <a:pt x="93" y="2"/>
                  <a:pt x="95" y="2"/>
                </a:cubicBezTo>
                <a:cubicBezTo>
                  <a:pt x="98" y="2"/>
                  <a:pt x="100" y="3"/>
                  <a:pt x="100" y="6"/>
                </a:cubicBezTo>
                <a:cubicBezTo>
                  <a:pt x="100" y="8"/>
                  <a:pt x="100" y="10"/>
                  <a:pt x="99" y="12"/>
                </a:cubicBezTo>
                <a:cubicBezTo>
                  <a:pt x="102" y="13"/>
                  <a:pt x="104" y="14"/>
                  <a:pt x="106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4" y="14"/>
                  <a:pt x="135" y="14"/>
                  <a:pt x="135" y="14"/>
                </a:cubicBezTo>
                <a:cubicBezTo>
                  <a:pt x="137" y="13"/>
                  <a:pt x="139" y="12"/>
                  <a:pt x="139" y="12"/>
                </a:cubicBezTo>
                <a:cubicBezTo>
                  <a:pt x="139" y="12"/>
                  <a:pt x="140" y="12"/>
                  <a:pt x="142" y="13"/>
                </a:cubicBezTo>
                <a:cubicBezTo>
                  <a:pt x="143" y="14"/>
                  <a:pt x="144" y="14"/>
                  <a:pt x="144" y="14"/>
                </a:cubicBezTo>
                <a:cubicBezTo>
                  <a:pt x="148" y="15"/>
                  <a:pt x="151" y="15"/>
                  <a:pt x="153" y="15"/>
                </a:cubicBezTo>
                <a:cubicBezTo>
                  <a:pt x="217" y="14"/>
                  <a:pt x="217" y="14"/>
                  <a:pt x="217" y="14"/>
                </a:cubicBezTo>
                <a:cubicBezTo>
                  <a:pt x="217" y="15"/>
                  <a:pt x="217" y="10"/>
                  <a:pt x="217" y="2"/>
                </a:cubicBezTo>
                <a:cubicBezTo>
                  <a:pt x="217" y="0"/>
                  <a:pt x="217" y="0"/>
                  <a:pt x="219" y="0"/>
                </a:cubicBezTo>
                <a:cubicBezTo>
                  <a:pt x="220" y="0"/>
                  <a:pt x="224" y="1"/>
                  <a:pt x="225" y="1"/>
                </a:cubicBezTo>
                <a:cubicBezTo>
                  <a:pt x="225" y="1"/>
                  <a:pt x="234" y="3"/>
                  <a:pt x="234" y="4"/>
                </a:cubicBezTo>
                <a:cubicBezTo>
                  <a:pt x="236" y="4"/>
                  <a:pt x="254" y="4"/>
                  <a:pt x="257" y="4"/>
                </a:cubicBezTo>
                <a:cubicBezTo>
                  <a:pt x="261" y="4"/>
                  <a:pt x="264" y="1"/>
                  <a:pt x="267" y="1"/>
                </a:cubicBezTo>
                <a:cubicBezTo>
                  <a:pt x="270" y="1"/>
                  <a:pt x="272" y="1"/>
                  <a:pt x="272" y="1"/>
                </a:cubicBezTo>
                <a:cubicBezTo>
                  <a:pt x="273" y="2"/>
                  <a:pt x="276" y="2"/>
                  <a:pt x="277" y="2"/>
                </a:cubicBezTo>
                <a:cubicBezTo>
                  <a:pt x="276" y="2"/>
                  <a:pt x="284" y="4"/>
                  <a:pt x="285" y="4"/>
                </a:cubicBezTo>
                <a:cubicBezTo>
                  <a:pt x="285" y="4"/>
                  <a:pt x="286" y="5"/>
                  <a:pt x="286" y="5"/>
                </a:cubicBezTo>
                <a:cubicBezTo>
                  <a:pt x="286" y="9"/>
                  <a:pt x="286" y="12"/>
                  <a:pt x="286" y="14"/>
                </a:cubicBezTo>
                <a:cubicBezTo>
                  <a:pt x="287" y="14"/>
                  <a:pt x="287" y="14"/>
                  <a:pt x="288" y="13"/>
                </a:cubicBezTo>
                <a:cubicBezTo>
                  <a:pt x="302" y="13"/>
                  <a:pt x="302" y="13"/>
                  <a:pt x="302" y="13"/>
                </a:cubicBezTo>
                <a:cubicBezTo>
                  <a:pt x="302" y="13"/>
                  <a:pt x="303" y="13"/>
                  <a:pt x="303" y="14"/>
                </a:cubicBezTo>
                <a:cubicBezTo>
                  <a:pt x="304" y="14"/>
                  <a:pt x="304" y="14"/>
                  <a:pt x="304" y="14"/>
                </a:cubicBezTo>
                <a:cubicBezTo>
                  <a:pt x="305" y="14"/>
                  <a:pt x="309" y="14"/>
                  <a:pt x="317" y="14"/>
                </a:cubicBezTo>
                <a:cubicBezTo>
                  <a:pt x="323" y="14"/>
                  <a:pt x="329" y="13"/>
                  <a:pt x="334" y="13"/>
                </a:cubicBezTo>
                <a:cubicBezTo>
                  <a:pt x="338" y="13"/>
                  <a:pt x="340" y="14"/>
                  <a:pt x="340" y="17"/>
                </a:cubicBezTo>
                <a:cubicBezTo>
                  <a:pt x="340" y="42"/>
                  <a:pt x="340" y="42"/>
                  <a:pt x="340" y="42"/>
                </a:cubicBezTo>
                <a:cubicBezTo>
                  <a:pt x="339" y="43"/>
                  <a:pt x="337" y="43"/>
                  <a:pt x="334" y="43"/>
                </a:cubicBezTo>
                <a:cubicBezTo>
                  <a:pt x="322" y="43"/>
                  <a:pt x="310" y="43"/>
                  <a:pt x="298" y="43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301" y="53"/>
                  <a:pt x="302" y="54"/>
                  <a:pt x="303" y="54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0" y="60"/>
                  <a:pt x="299" y="60"/>
                  <a:pt x="298" y="60"/>
                </a:cubicBezTo>
                <a:cubicBezTo>
                  <a:pt x="298" y="63"/>
                  <a:pt x="300" y="84"/>
                  <a:pt x="300" y="85"/>
                </a:cubicBezTo>
                <a:cubicBezTo>
                  <a:pt x="300" y="86"/>
                  <a:pt x="299" y="87"/>
                  <a:pt x="299" y="87"/>
                </a:cubicBezTo>
                <a:cubicBezTo>
                  <a:pt x="300" y="91"/>
                  <a:pt x="300" y="93"/>
                  <a:pt x="300" y="95"/>
                </a:cubicBezTo>
                <a:cubicBezTo>
                  <a:pt x="301" y="97"/>
                  <a:pt x="302" y="98"/>
                  <a:pt x="303" y="98"/>
                </a:cubicBezTo>
                <a:cubicBezTo>
                  <a:pt x="302" y="98"/>
                  <a:pt x="299" y="99"/>
                  <a:pt x="295" y="99"/>
                </a:cubicBezTo>
                <a:cubicBezTo>
                  <a:pt x="290" y="99"/>
                  <a:pt x="288" y="98"/>
                  <a:pt x="287" y="98"/>
                </a:cubicBezTo>
                <a:cubicBezTo>
                  <a:pt x="288" y="97"/>
                  <a:pt x="290" y="91"/>
                  <a:pt x="290" y="90"/>
                </a:cubicBezTo>
                <a:cubicBezTo>
                  <a:pt x="290" y="90"/>
                  <a:pt x="290" y="89"/>
                  <a:pt x="290" y="89"/>
                </a:cubicBezTo>
                <a:cubicBezTo>
                  <a:pt x="291" y="88"/>
                  <a:pt x="291" y="88"/>
                  <a:pt x="291" y="87"/>
                </a:cubicBezTo>
                <a:cubicBezTo>
                  <a:pt x="291" y="86"/>
                  <a:pt x="290" y="86"/>
                  <a:pt x="290" y="85"/>
                </a:cubicBezTo>
                <a:cubicBezTo>
                  <a:pt x="290" y="84"/>
                  <a:pt x="290" y="82"/>
                  <a:pt x="289" y="77"/>
                </a:cubicBezTo>
                <a:cubicBezTo>
                  <a:pt x="289" y="74"/>
                  <a:pt x="289" y="71"/>
                  <a:pt x="289" y="69"/>
                </a:cubicBezTo>
                <a:cubicBezTo>
                  <a:pt x="290" y="68"/>
                  <a:pt x="290" y="54"/>
                  <a:pt x="290" y="54"/>
                </a:cubicBezTo>
                <a:cubicBezTo>
                  <a:pt x="290" y="54"/>
                  <a:pt x="290" y="49"/>
                  <a:pt x="290" y="48"/>
                </a:cubicBezTo>
                <a:cubicBezTo>
                  <a:pt x="290" y="46"/>
                  <a:pt x="290" y="44"/>
                  <a:pt x="290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5" y="45"/>
                  <a:pt x="274" y="46"/>
                  <a:pt x="273" y="46"/>
                </a:cubicBezTo>
                <a:cubicBezTo>
                  <a:pt x="270" y="47"/>
                  <a:pt x="268" y="47"/>
                  <a:pt x="268" y="47"/>
                </a:cubicBezTo>
                <a:cubicBezTo>
                  <a:pt x="269" y="56"/>
                  <a:pt x="268" y="61"/>
                  <a:pt x="266" y="61"/>
                </a:cubicBezTo>
                <a:cubicBezTo>
                  <a:pt x="254" y="61"/>
                  <a:pt x="254" y="61"/>
                  <a:pt x="254" y="61"/>
                </a:cubicBezTo>
                <a:cubicBezTo>
                  <a:pt x="254" y="78"/>
                  <a:pt x="254" y="78"/>
                  <a:pt x="254" y="78"/>
                </a:cubicBezTo>
                <a:cubicBezTo>
                  <a:pt x="244" y="79"/>
                  <a:pt x="239" y="79"/>
                  <a:pt x="239" y="79"/>
                </a:cubicBezTo>
                <a:cubicBezTo>
                  <a:pt x="239" y="66"/>
                  <a:pt x="239" y="66"/>
                  <a:pt x="239" y="66"/>
                </a:cubicBezTo>
                <a:cubicBezTo>
                  <a:pt x="239" y="65"/>
                  <a:pt x="239" y="64"/>
                  <a:pt x="239" y="64"/>
                </a:cubicBezTo>
                <a:cubicBezTo>
                  <a:pt x="239" y="62"/>
                  <a:pt x="239" y="62"/>
                  <a:pt x="238" y="61"/>
                </a:cubicBezTo>
                <a:cubicBezTo>
                  <a:pt x="237" y="57"/>
                  <a:pt x="235" y="55"/>
                  <a:pt x="234" y="53"/>
                </a:cubicBezTo>
                <a:cubicBezTo>
                  <a:pt x="234" y="52"/>
                  <a:pt x="235" y="51"/>
                  <a:pt x="237" y="49"/>
                </a:cubicBezTo>
                <a:cubicBezTo>
                  <a:pt x="235" y="46"/>
                  <a:pt x="234" y="44"/>
                  <a:pt x="234" y="44"/>
                </a:cubicBezTo>
                <a:cubicBezTo>
                  <a:pt x="235" y="45"/>
                  <a:pt x="232" y="45"/>
                  <a:pt x="226" y="45"/>
                </a:cubicBezTo>
                <a:cubicBezTo>
                  <a:pt x="216" y="45"/>
                  <a:pt x="210" y="45"/>
                  <a:pt x="210" y="45"/>
                </a:cubicBezTo>
                <a:cubicBezTo>
                  <a:pt x="210" y="45"/>
                  <a:pt x="209" y="45"/>
                  <a:pt x="207" y="44"/>
                </a:cubicBezTo>
                <a:cubicBezTo>
                  <a:pt x="206" y="44"/>
                  <a:pt x="205" y="44"/>
                  <a:pt x="204" y="44"/>
                </a:cubicBezTo>
                <a:cubicBezTo>
                  <a:pt x="202" y="44"/>
                  <a:pt x="201" y="46"/>
                  <a:pt x="201" y="50"/>
                </a:cubicBezTo>
                <a:cubicBezTo>
                  <a:pt x="201" y="56"/>
                  <a:pt x="202" y="59"/>
                  <a:pt x="202" y="58"/>
                </a:cubicBezTo>
                <a:cubicBezTo>
                  <a:pt x="202" y="58"/>
                  <a:pt x="202" y="58"/>
                  <a:pt x="202" y="58"/>
                </a:cubicBezTo>
                <a:cubicBezTo>
                  <a:pt x="204" y="58"/>
                  <a:pt x="205" y="58"/>
                  <a:pt x="205" y="58"/>
                </a:cubicBezTo>
                <a:cubicBezTo>
                  <a:pt x="205" y="61"/>
                  <a:pt x="205" y="63"/>
                  <a:pt x="205" y="65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2" y="70"/>
                  <a:pt x="202" y="74"/>
                  <a:pt x="202" y="76"/>
                </a:cubicBezTo>
                <a:cubicBezTo>
                  <a:pt x="200" y="77"/>
                  <a:pt x="199" y="78"/>
                  <a:pt x="198" y="78"/>
                </a:cubicBezTo>
                <a:cubicBezTo>
                  <a:pt x="197" y="78"/>
                  <a:pt x="196" y="78"/>
                  <a:pt x="196" y="78"/>
                </a:cubicBezTo>
                <a:cubicBezTo>
                  <a:pt x="195" y="78"/>
                  <a:pt x="194" y="78"/>
                  <a:pt x="194" y="78"/>
                </a:cubicBezTo>
                <a:cubicBezTo>
                  <a:pt x="193" y="79"/>
                  <a:pt x="192" y="79"/>
                  <a:pt x="192" y="79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87" y="80"/>
                  <a:pt x="186" y="79"/>
                  <a:pt x="184" y="77"/>
                </a:cubicBezTo>
                <a:cubicBezTo>
                  <a:pt x="183" y="73"/>
                  <a:pt x="182" y="71"/>
                  <a:pt x="181" y="69"/>
                </a:cubicBezTo>
                <a:cubicBezTo>
                  <a:pt x="178" y="63"/>
                  <a:pt x="175" y="59"/>
                  <a:pt x="173" y="56"/>
                </a:cubicBezTo>
                <a:cubicBezTo>
                  <a:pt x="171" y="51"/>
                  <a:pt x="170" y="47"/>
                  <a:pt x="169" y="44"/>
                </a:cubicBezTo>
                <a:cubicBezTo>
                  <a:pt x="168" y="44"/>
                  <a:pt x="167" y="44"/>
                  <a:pt x="167" y="44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37" y="44"/>
                  <a:pt x="136" y="45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3" y="45"/>
                  <a:pt x="102" y="46"/>
                  <a:pt x="102" y="46"/>
                </a:cubicBezTo>
                <a:cubicBezTo>
                  <a:pt x="101" y="46"/>
                  <a:pt x="100" y="46"/>
                  <a:pt x="97" y="47"/>
                </a:cubicBezTo>
                <a:cubicBezTo>
                  <a:pt x="95" y="47"/>
                  <a:pt x="94" y="47"/>
                  <a:pt x="94" y="47"/>
                </a:cubicBezTo>
                <a:cubicBezTo>
                  <a:pt x="91" y="47"/>
                  <a:pt x="88" y="46"/>
                  <a:pt x="86" y="46"/>
                </a:cubicBezTo>
                <a:cubicBezTo>
                  <a:pt x="85" y="45"/>
                  <a:pt x="83" y="45"/>
                  <a:pt x="83" y="45"/>
                </a:cubicBezTo>
                <a:cubicBezTo>
                  <a:pt x="78" y="45"/>
                  <a:pt x="73" y="45"/>
                  <a:pt x="69" y="45"/>
                </a:cubicBezTo>
                <a:cubicBezTo>
                  <a:pt x="60" y="46"/>
                  <a:pt x="55" y="47"/>
                  <a:pt x="53" y="47"/>
                </a:cubicBezTo>
                <a:cubicBezTo>
                  <a:pt x="50" y="48"/>
                  <a:pt x="49" y="49"/>
                  <a:pt x="47" y="49"/>
                </a:cubicBezTo>
                <a:cubicBezTo>
                  <a:pt x="30" y="52"/>
                  <a:pt x="19" y="54"/>
                  <a:pt x="14" y="54"/>
                </a:cubicBezTo>
                <a:cubicBezTo>
                  <a:pt x="12" y="54"/>
                  <a:pt x="11" y="54"/>
                  <a:pt x="11" y="53"/>
                </a:cubicBezTo>
                <a:cubicBezTo>
                  <a:pt x="10" y="52"/>
                  <a:pt x="9" y="52"/>
                  <a:pt x="9" y="52"/>
                </a:cubicBezTo>
                <a:cubicBezTo>
                  <a:pt x="8" y="52"/>
                  <a:pt x="7" y="53"/>
                  <a:pt x="5" y="53"/>
                </a:cubicBezTo>
                <a:cubicBezTo>
                  <a:pt x="3" y="54"/>
                  <a:pt x="2" y="54"/>
                  <a:pt x="1" y="53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15"/>
                  <a:pt x="0" y="11"/>
                </a:cubicBezTo>
                <a:cubicBezTo>
                  <a:pt x="2" y="10"/>
                  <a:pt x="4" y="10"/>
                  <a:pt x="5" y="10"/>
                </a:cubicBezTo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Freeform 35"/>
          <p:cNvSpPr>
            <a:spLocks/>
          </p:cNvSpPr>
          <p:nvPr/>
        </p:nvSpPr>
        <p:spPr bwMode="auto">
          <a:xfrm>
            <a:off x="6268545" y="3380479"/>
            <a:ext cx="2020213" cy="589232"/>
          </a:xfrm>
          <a:custGeom>
            <a:avLst/>
            <a:gdLst>
              <a:gd name="T0" fmla="*/ 499 w 810"/>
              <a:gd name="T1" fmla="*/ 96 h 167"/>
              <a:gd name="T2" fmla="*/ 502 w 810"/>
              <a:gd name="T3" fmla="*/ 92 h 167"/>
              <a:gd name="T4" fmla="*/ 514 w 810"/>
              <a:gd name="T5" fmla="*/ 80 h 167"/>
              <a:gd name="T6" fmla="*/ 497 w 810"/>
              <a:gd name="T7" fmla="*/ 78 h 167"/>
              <a:gd name="T8" fmla="*/ 506 w 810"/>
              <a:gd name="T9" fmla="*/ 76 h 167"/>
              <a:gd name="T10" fmla="*/ 481 w 810"/>
              <a:gd name="T11" fmla="*/ 81 h 167"/>
              <a:gd name="T12" fmla="*/ 491 w 810"/>
              <a:gd name="T13" fmla="*/ 95 h 167"/>
              <a:gd name="T14" fmla="*/ 442 w 810"/>
              <a:gd name="T15" fmla="*/ 67 h 167"/>
              <a:gd name="T16" fmla="*/ 402 w 810"/>
              <a:gd name="T17" fmla="*/ 62 h 167"/>
              <a:gd name="T18" fmla="*/ 395 w 810"/>
              <a:gd name="T19" fmla="*/ 66 h 167"/>
              <a:gd name="T20" fmla="*/ 388 w 810"/>
              <a:gd name="T21" fmla="*/ 60 h 167"/>
              <a:gd name="T22" fmla="*/ 378 w 810"/>
              <a:gd name="T23" fmla="*/ 35 h 167"/>
              <a:gd name="T24" fmla="*/ 376 w 810"/>
              <a:gd name="T25" fmla="*/ 0 h 167"/>
              <a:gd name="T26" fmla="*/ 374 w 810"/>
              <a:gd name="T27" fmla="*/ 59 h 167"/>
              <a:gd name="T28" fmla="*/ 368 w 810"/>
              <a:gd name="T29" fmla="*/ 68 h 167"/>
              <a:gd name="T30" fmla="*/ 336 w 810"/>
              <a:gd name="T31" fmla="*/ 67 h 167"/>
              <a:gd name="T32" fmla="*/ 308 w 810"/>
              <a:gd name="T33" fmla="*/ 64 h 167"/>
              <a:gd name="T34" fmla="*/ 324 w 810"/>
              <a:gd name="T35" fmla="*/ 69 h 167"/>
              <a:gd name="T36" fmla="*/ 309 w 810"/>
              <a:gd name="T37" fmla="*/ 70 h 167"/>
              <a:gd name="T38" fmla="*/ 231 w 810"/>
              <a:gd name="T39" fmla="*/ 89 h 167"/>
              <a:gd name="T40" fmla="*/ 177 w 810"/>
              <a:gd name="T41" fmla="*/ 95 h 167"/>
              <a:gd name="T42" fmla="*/ 173 w 810"/>
              <a:gd name="T43" fmla="*/ 90 h 167"/>
              <a:gd name="T44" fmla="*/ 159 w 810"/>
              <a:gd name="T45" fmla="*/ 95 h 167"/>
              <a:gd name="T46" fmla="*/ 153 w 810"/>
              <a:gd name="T47" fmla="*/ 78 h 167"/>
              <a:gd name="T48" fmla="*/ 150 w 810"/>
              <a:gd name="T49" fmla="*/ 79 h 167"/>
              <a:gd name="T50" fmla="*/ 149 w 810"/>
              <a:gd name="T51" fmla="*/ 94 h 167"/>
              <a:gd name="T52" fmla="*/ 142 w 810"/>
              <a:gd name="T53" fmla="*/ 91 h 167"/>
              <a:gd name="T54" fmla="*/ 140 w 810"/>
              <a:gd name="T55" fmla="*/ 90 h 167"/>
              <a:gd name="T56" fmla="*/ 116 w 810"/>
              <a:gd name="T57" fmla="*/ 95 h 167"/>
              <a:gd name="T58" fmla="*/ 52 w 810"/>
              <a:gd name="T59" fmla="*/ 105 h 167"/>
              <a:gd name="T60" fmla="*/ 29 w 810"/>
              <a:gd name="T61" fmla="*/ 122 h 167"/>
              <a:gd name="T62" fmla="*/ 7 w 810"/>
              <a:gd name="T63" fmla="*/ 154 h 167"/>
              <a:gd name="T64" fmla="*/ 50 w 810"/>
              <a:gd name="T65" fmla="*/ 155 h 167"/>
              <a:gd name="T66" fmla="*/ 46 w 810"/>
              <a:gd name="T67" fmla="*/ 144 h 167"/>
              <a:gd name="T68" fmla="*/ 59 w 810"/>
              <a:gd name="T69" fmla="*/ 152 h 167"/>
              <a:gd name="T70" fmla="*/ 64 w 810"/>
              <a:gd name="T71" fmla="*/ 146 h 167"/>
              <a:gd name="T72" fmla="*/ 66 w 810"/>
              <a:gd name="T73" fmla="*/ 152 h 167"/>
              <a:gd name="T74" fmla="*/ 68 w 810"/>
              <a:gd name="T75" fmla="*/ 146 h 167"/>
              <a:gd name="T76" fmla="*/ 102 w 810"/>
              <a:gd name="T77" fmla="*/ 163 h 167"/>
              <a:gd name="T78" fmla="*/ 281 w 810"/>
              <a:gd name="T79" fmla="*/ 164 h 167"/>
              <a:gd name="T80" fmla="*/ 476 w 810"/>
              <a:gd name="T81" fmla="*/ 164 h 167"/>
              <a:gd name="T82" fmla="*/ 648 w 810"/>
              <a:gd name="T83" fmla="*/ 163 h 167"/>
              <a:gd name="T84" fmla="*/ 691 w 810"/>
              <a:gd name="T85" fmla="*/ 144 h 167"/>
              <a:gd name="T86" fmla="*/ 790 w 810"/>
              <a:gd name="T87" fmla="*/ 124 h 167"/>
              <a:gd name="T88" fmla="*/ 810 w 810"/>
              <a:gd name="T89" fmla="*/ 92 h 167"/>
              <a:gd name="T90" fmla="*/ 803 w 810"/>
              <a:gd name="T91" fmla="*/ 9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0" h="167">
                <a:moveTo>
                  <a:pt x="605" y="94"/>
                </a:moveTo>
                <a:cubicBezTo>
                  <a:pt x="574" y="97"/>
                  <a:pt x="548" y="93"/>
                  <a:pt x="499" y="96"/>
                </a:cubicBezTo>
                <a:cubicBezTo>
                  <a:pt x="499" y="95"/>
                  <a:pt x="499" y="94"/>
                  <a:pt x="499" y="93"/>
                </a:cubicBezTo>
                <a:cubicBezTo>
                  <a:pt x="501" y="93"/>
                  <a:pt x="501" y="92"/>
                  <a:pt x="502" y="92"/>
                </a:cubicBezTo>
                <a:cubicBezTo>
                  <a:pt x="501" y="87"/>
                  <a:pt x="501" y="81"/>
                  <a:pt x="497" y="80"/>
                </a:cubicBezTo>
                <a:cubicBezTo>
                  <a:pt x="503" y="80"/>
                  <a:pt x="508" y="80"/>
                  <a:pt x="514" y="80"/>
                </a:cubicBezTo>
                <a:cubicBezTo>
                  <a:pt x="514" y="79"/>
                  <a:pt x="514" y="79"/>
                  <a:pt x="514" y="78"/>
                </a:cubicBezTo>
                <a:cubicBezTo>
                  <a:pt x="508" y="78"/>
                  <a:pt x="502" y="78"/>
                  <a:pt x="497" y="78"/>
                </a:cubicBezTo>
                <a:cubicBezTo>
                  <a:pt x="499" y="78"/>
                  <a:pt x="502" y="77"/>
                  <a:pt x="505" y="77"/>
                </a:cubicBezTo>
                <a:cubicBezTo>
                  <a:pt x="505" y="77"/>
                  <a:pt x="506" y="76"/>
                  <a:pt x="506" y="76"/>
                </a:cubicBezTo>
                <a:cubicBezTo>
                  <a:pt x="493" y="72"/>
                  <a:pt x="490" y="77"/>
                  <a:pt x="481" y="78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5" y="81"/>
                  <a:pt x="485" y="81"/>
                  <a:pt x="490" y="81"/>
                </a:cubicBezTo>
                <a:cubicBezTo>
                  <a:pt x="492" y="85"/>
                  <a:pt x="490" y="91"/>
                  <a:pt x="491" y="95"/>
                </a:cubicBezTo>
                <a:cubicBezTo>
                  <a:pt x="477" y="98"/>
                  <a:pt x="455" y="91"/>
                  <a:pt x="443" y="96"/>
                </a:cubicBezTo>
                <a:cubicBezTo>
                  <a:pt x="443" y="92"/>
                  <a:pt x="442" y="70"/>
                  <a:pt x="442" y="67"/>
                </a:cubicBezTo>
                <a:cubicBezTo>
                  <a:pt x="441" y="66"/>
                  <a:pt x="432" y="68"/>
                  <a:pt x="428" y="67"/>
                </a:cubicBezTo>
                <a:cubicBezTo>
                  <a:pt x="426" y="66"/>
                  <a:pt x="408" y="60"/>
                  <a:pt x="402" y="62"/>
                </a:cubicBezTo>
                <a:cubicBezTo>
                  <a:pt x="402" y="63"/>
                  <a:pt x="401" y="65"/>
                  <a:pt x="400" y="66"/>
                </a:cubicBezTo>
                <a:cubicBezTo>
                  <a:pt x="399" y="66"/>
                  <a:pt x="397" y="66"/>
                  <a:pt x="395" y="66"/>
                </a:cubicBezTo>
                <a:cubicBezTo>
                  <a:pt x="389" y="57"/>
                  <a:pt x="388" y="8"/>
                  <a:pt x="390" y="0"/>
                </a:cubicBezTo>
                <a:cubicBezTo>
                  <a:pt x="386" y="5"/>
                  <a:pt x="388" y="50"/>
                  <a:pt x="388" y="60"/>
                </a:cubicBezTo>
                <a:cubicBezTo>
                  <a:pt x="386" y="61"/>
                  <a:pt x="381" y="61"/>
                  <a:pt x="379" y="59"/>
                </a:cubicBezTo>
                <a:cubicBezTo>
                  <a:pt x="374" y="53"/>
                  <a:pt x="378" y="44"/>
                  <a:pt x="378" y="35"/>
                </a:cubicBezTo>
                <a:cubicBezTo>
                  <a:pt x="378" y="24"/>
                  <a:pt x="377" y="12"/>
                  <a:pt x="377" y="0"/>
                </a:cubicBezTo>
                <a:cubicBezTo>
                  <a:pt x="377" y="0"/>
                  <a:pt x="376" y="0"/>
                  <a:pt x="376" y="0"/>
                </a:cubicBezTo>
                <a:cubicBezTo>
                  <a:pt x="376" y="15"/>
                  <a:pt x="375" y="30"/>
                  <a:pt x="375" y="46"/>
                </a:cubicBezTo>
                <a:cubicBezTo>
                  <a:pt x="374" y="51"/>
                  <a:pt x="376" y="57"/>
                  <a:pt x="374" y="59"/>
                </a:cubicBezTo>
                <a:cubicBezTo>
                  <a:pt x="373" y="61"/>
                  <a:pt x="372" y="60"/>
                  <a:pt x="369" y="60"/>
                </a:cubicBezTo>
                <a:cubicBezTo>
                  <a:pt x="369" y="63"/>
                  <a:pt x="368" y="66"/>
                  <a:pt x="368" y="68"/>
                </a:cubicBezTo>
                <a:cubicBezTo>
                  <a:pt x="365" y="70"/>
                  <a:pt x="334" y="70"/>
                  <a:pt x="326" y="69"/>
                </a:cubicBezTo>
                <a:cubicBezTo>
                  <a:pt x="329" y="68"/>
                  <a:pt x="333" y="67"/>
                  <a:pt x="336" y="67"/>
                </a:cubicBezTo>
                <a:cubicBezTo>
                  <a:pt x="335" y="65"/>
                  <a:pt x="316" y="63"/>
                  <a:pt x="308" y="63"/>
                </a:cubicBezTo>
                <a:cubicBezTo>
                  <a:pt x="308" y="64"/>
                  <a:pt x="308" y="64"/>
                  <a:pt x="308" y="64"/>
                </a:cubicBezTo>
                <a:cubicBezTo>
                  <a:pt x="311" y="66"/>
                  <a:pt x="321" y="67"/>
                  <a:pt x="324" y="68"/>
                </a:cubicBezTo>
                <a:cubicBezTo>
                  <a:pt x="324" y="68"/>
                  <a:pt x="324" y="69"/>
                  <a:pt x="324" y="69"/>
                </a:cubicBezTo>
                <a:cubicBezTo>
                  <a:pt x="319" y="69"/>
                  <a:pt x="314" y="69"/>
                  <a:pt x="309" y="69"/>
                </a:cubicBezTo>
                <a:cubicBezTo>
                  <a:pt x="309" y="69"/>
                  <a:pt x="309" y="69"/>
                  <a:pt x="309" y="70"/>
                </a:cubicBezTo>
                <a:cubicBezTo>
                  <a:pt x="310" y="77"/>
                  <a:pt x="313" y="81"/>
                  <a:pt x="312" y="89"/>
                </a:cubicBezTo>
                <a:cubicBezTo>
                  <a:pt x="285" y="89"/>
                  <a:pt x="258" y="89"/>
                  <a:pt x="231" y="89"/>
                </a:cubicBezTo>
                <a:cubicBezTo>
                  <a:pt x="231" y="91"/>
                  <a:pt x="231" y="93"/>
                  <a:pt x="231" y="96"/>
                </a:cubicBezTo>
                <a:cubicBezTo>
                  <a:pt x="213" y="96"/>
                  <a:pt x="195" y="95"/>
                  <a:pt x="177" y="95"/>
                </a:cubicBezTo>
                <a:cubicBezTo>
                  <a:pt x="174" y="96"/>
                  <a:pt x="175" y="93"/>
                  <a:pt x="176" y="90"/>
                </a:cubicBezTo>
                <a:cubicBezTo>
                  <a:pt x="175" y="90"/>
                  <a:pt x="174" y="90"/>
                  <a:pt x="173" y="90"/>
                </a:cubicBezTo>
                <a:cubicBezTo>
                  <a:pt x="171" y="91"/>
                  <a:pt x="171" y="92"/>
                  <a:pt x="171" y="96"/>
                </a:cubicBezTo>
                <a:cubicBezTo>
                  <a:pt x="167" y="96"/>
                  <a:pt x="163" y="95"/>
                  <a:pt x="159" y="95"/>
                </a:cubicBezTo>
                <a:cubicBezTo>
                  <a:pt x="158" y="92"/>
                  <a:pt x="157" y="88"/>
                  <a:pt x="154" y="88"/>
                </a:cubicBezTo>
                <a:cubicBezTo>
                  <a:pt x="153" y="85"/>
                  <a:pt x="153" y="81"/>
                  <a:pt x="153" y="78"/>
                </a:cubicBezTo>
                <a:cubicBezTo>
                  <a:pt x="153" y="78"/>
                  <a:pt x="152" y="78"/>
                  <a:pt x="152" y="78"/>
                </a:cubicBezTo>
                <a:cubicBezTo>
                  <a:pt x="151" y="78"/>
                  <a:pt x="151" y="79"/>
                  <a:pt x="150" y="79"/>
                </a:cubicBezTo>
                <a:cubicBezTo>
                  <a:pt x="152" y="82"/>
                  <a:pt x="153" y="85"/>
                  <a:pt x="153" y="90"/>
                </a:cubicBezTo>
                <a:cubicBezTo>
                  <a:pt x="152" y="91"/>
                  <a:pt x="151" y="93"/>
                  <a:pt x="149" y="94"/>
                </a:cubicBezTo>
                <a:cubicBezTo>
                  <a:pt x="148" y="95"/>
                  <a:pt x="145" y="95"/>
                  <a:pt x="143" y="95"/>
                </a:cubicBezTo>
                <a:cubicBezTo>
                  <a:pt x="142" y="94"/>
                  <a:pt x="142" y="92"/>
                  <a:pt x="142" y="91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1" y="90"/>
                  <a:pt x="140" y="90"/>
                  <a:pt x="140" y="90"/>
                </a:cubicBezTo>
                <a:cubicBezTo>
                  <a:pt x="140" y="91"/>
                  <a:pt x="139" y="93"/>
                  <a:pt x="139" y="94"/>
                </a:cubicBezTo>
                <a:cubicBezTo>
                  <a:pt x="136" y="97"/>
                  <a:pt x="122" y="95"/>
                  <a:pt x="116" y="95"/>
                </a:cubicBezTo>
                <a:cubicBezTo>
                  <a:pt x="95" y="95"/>
                  <a:pt x="74" y="95"/>
                  <a:pt x="52" y="95"/>
                </a:cubicBezTo>
                <a:cubicBezTo>
                  <a:pt x="52" y="98"/>
                  <a:pt x="52" y="102"/>
                  <a:pt x="52" y="105"/>
                </a:cubicBezTo>
                <a:cubicBezTo>
                  <a:pt x="36" y="103"/>
                  <a:pt x="18" y="111"/>
                  <a:pt x="0" y="113"/>
                </a:cubicBezTo>
                <a:cubicBezTo>
                  <a:pt x="2" y="116"/>
                  <a:pt x="24" y="122"/>
                  <a:pt x="29" y="122"/>
                </a:cubicBezTo>
                <a:cubicBezTo>
                  <a:pt x="27" y="126"/>
                  <a:pt x="17" y="121"/>
                  <a:pt x="12" y="120"/>
                </a:cubicBezTo>
                <a:cubicBezTo>
                  <a:pt x="6" y="125"/>
                  <a:pt x="4" y="143"/>
                  <a:pt x="7" y="154"/>
                </a:cubicBezTo>
                <a:cubicBezTo>
                  <a:pt x="8" y="155"/>
                  <a:pt x="9" y="156"/>
                  <a:pt x="9" y="157"/>
                </a:cubicBezTo>
                <a:cubicBezTo>
                  <a:pt x="21" y="160"/>
                  <a:pt x="46" y="160"/>
                  <a:pt x="50" y="155"/>
                </a:cubicBezTo>
                <a:cubicBezTo>
                  <a:pt x="50" y="152"/>
                  <a:pt x="50" y="150"/>
                  <a:pt x="50" y="148"/>
                </a:cubicBezTo>
                <a:cubicBezTo>
                  <a:pt x="49" y="146"/>
                  <a:pt x="49" y="145"/>
                  <a:pt x="46" y="144"/>
                </a:cubicBezTo>
                <a:cubicBezTo>
                  <a:pt x="47" y="141"/>
                  <a:pt x="49" y="142"/>
                  <a:pt x="52" y="143"/>
                </a:cubicBezTo>
                <a:cubicBezTo>
                  <a:pt x="55" y="147"/>
                  <a:pt x="58" y="145"/>
                  <a:pt x="59" y="152"/>
                </a:cubicBezTo>
                <a:cubicBezTo>
                  <a:pt x="61" y="150"/>
                  <a:pt x="60" y="149"/>
                  <a:pt x="62" y="147"/>
                </a:cubicBezTo>
                <a:cubicBezTo>
                  <a:pt x="63" y="146"/>
                  <a:pt x="62" y="147"/>
                  <a:pt x="64" y="146"/>
                </a:cubicBezTo>
                <a:cubicBezTo>
                  <a:pt x="64" y="148"/>
                  <a:pt x="65" y="149"/>
                  <a:pt x="65" y="150"/>
                </a:cubicBezTo>
                <a:cubicBezTo>
                  <a:pt x="65" y="151"/>
                  <a:pt x="66" y="151"/>
                  <a:pt x="66" y="152"/>
                </a:cubicBezTo>
                <a:cubicBezTo>
                  <a:pt x="67" y="151"/>
                  <a:pt x="67" y="151"/>
                  <a:pt x="68" y="150"/>
                </a:cubicBezTo>
                <a:cubicBezTo>
                  <a:pt x="68" y="149"/>
                  <a:pt x="68" y="148"/>
                  <a:pt x="68" y="146"/>
                </a:cubicBezTo>
                <a:cubicBezTo>
                  <a:pt x="80" y="146"/>
                  <a:pt x="92" y="146"/>
                  <a:pt x="104" y="146"/>
                </a:cubicBezTo>
                <a:cubicBezTo>
                  <a:pt x="104" y="151"/>
                  <a:pt x="105" y="160"/>
                  <a:pt x="102" y="163"/>
                </a:cubicBezTo>
                <a:cubicBezTo>
                  <a:pt x="111" y="167"/>
                  <a:pt x="141" y="163"/>
                  <a:pt x="148" y="164"/>
                </a:cubicBezTo>
                <a:cubicBezTo>
                  <a:pt x="192" y="164"/>
                  <a:pt x="237" y="164"/>
                  <a:pt x="281" y="164"/>
                </a:cubicBezTo>
                <a:cubicBezTo>
                  <a:pt x="332" y="164"/>
                  <a:pt x="382" y="164"/>
                  <a:pt x="433" y="164"/>
                </a:cubicBezTo>
                <a:cubicBezTo>
                  <a:pt x="447" y="164"/>
                  <a:pt x="461" y="164"/>
                  <a:pt x="476" y="164"/>
                </a:cubicBezTo>
                <a:cubicBezTo>
                  <a:pt x="512" y="164"/>
                  <a:pt x="549" y="164"/>
                  <a:pt x="585" y="164"/>
                </a:cubicBezTo>
                <a:cubicBezTo>
                  <a:pt x="611" y="164"/>
                  <a:pt x="627" y="166"/>
                  <a:pt x="648" y="163"/>
                </a:cubicBezTo>
                <a:cubicBezTo>
                  <a:pt x="655" y="162"/>
                  <a:pt x="667" y="158"/>
                  <a:pt x="674" y="155"/>
                </a:cubicBezTo>
                <a:cubicBezTo>
                  <a:pt x="680" y="151"/>
                  <a:pt x="685" y="148"/>
                  <a:pt x="691" y="144"/>
                </a:cubicBezTo>
                <a:cubicBezTo>
                  <a:pt x="716" y="138"/>
                  <a:pt x="742" y="136"/>
                  <a:pt x="766" y="130"/>
                </a:cubicBezTo>
                <a:cubicBezTo>
                  <a:pt x="774" y="128"/>
                  <a:pt x="784" y="128"/>
                  <a:pt x="790" y="124"/>
                </a:cubicBezTo>
                <a:cubicBezTo>
                  <a:pt x="795" y="120"/>
                  <a:pt x="798" y="113"/>
                  <a:pt x="801" y="108"/>
                </a:cubicBezTo>
                <a:cubicBezTo>
                  <a:pt x="804" y="103"/>
                  <a:pt x="809" y="99"/>
                  <a:pt x="810" y="92"/>
                </a:cubicBezTo>
                <a:cubicBezTo>
                  <a:pt x="808" y="91"/>
                  <a:pt x="805" y="90"/>
                  <a:pt x="803" y="89"/>
                </a:cubicBezTo>
                <a:cubicBezTo>
                  <a:pt x="803" y="90"/>
                  <a:pt x="803" y="90"/>
                  <a:pt x="803" y="91"/>
                </a:cubicBez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7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1" grpId="0"/>
      <p:bldP spid="62" grpId="0"/>
      <p:bldP spid="45" grpId="0" animBg="1"/>
      <p:bldP spid="40" grpId="0"/>
      <p:bldP spid="41" grpId="0"/>
      <p:bldP spid="47" grpId="0" animBg="1"/>
      <p:bldP spid="42" grpId="0"/>
      <p:bldP spid="43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0" y="1470851"/>
            <a:ext cx="4502277" cy="2363064"/>
          </a:xfrm>
          <a:prstGeom prst="rect">
            <a:avLst/>
          </a:prstGeom>
          <a:noFill/>
        </p:spPr>
      </p:pic>
      <p:grpSp>
        <p:nvGrpSpPr>
          <p:cNvPr id="24" name="그룹 23"/>
          <p:cNvGrpSpPr/>
          <p:nvPr/>
        </p:nvGrpSpPr>
        <p:grpSpPr>
          <a:xfrm>
            <a:off x="4781042" y="992855"/>
            <a:ext cx="4548319" cy="3140458"/>
            <a:chOff x="4958005" y="971300"/>
            <a:chExt cx="6197217" cy="4278966"/>
          </a:xfrm>
        </p:grpSpPr>
        <p:cxnSp>
          <p:nvCxnSpPr>
            <p:cNvPr id="27" name="직선 연결선 26"/>
            <p:cNvCxnSpPr/>
            <p:nvPr/>
          </p:nvCxnSpPr>
          <p:spPr>
            <a:xfrm>
              <a:off x="5436345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6024525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6612706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8965429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9553609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10141790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0729974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7200887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7789067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8377248" y="971300"/>
              <a:ext cx="0" cy="4278966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4958005" y="1320012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4958005" y="2235380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4958005" y="2693064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958005" y="3150749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958005" y="3608433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958005" y="4066117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958005" y="4523801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958005" y="4981485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958005" y="1777696"/>
              <a:ext cx="6197217" cy="0"/>
            </a:xfrm>
            <a:prstGeom prst="line">
              <a:avLst/>
            </a:prstGeom>
            <a:ln w="22225">
              <a:solidFill>
                <a:srgbClr val="D8E0E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flipH="1">
            <a:off x="9258918" y="495635"/>
            <a:ext cx="234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19" name="텍스트 개체 틀 8"/>
          <p:cNvSpPr txBox="1">
            <a:spLocks/>
          </p:cNvSpPr>
          <p:nvPr/>
        </p:nvSpPr>
        <p:spPr>
          <a:xfrm>
            <a:off x="6154496" y="5317807"/>
            <a:ext cx="5342180" cy="118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위의 다이어그램은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 아이콘으로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제작한 것입니다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0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1.0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으로 설정되어 있습니다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0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또한 글머리 기호 수정 가능합니다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704345" y="3888461"/>
            <a:ext cx="2389962" cy="466917"/>
            <a:chOff x="2171829" y="2520093"/>
            <a:chExt cx="2389962" cy="466917"/>
          </a:xfrm>
        </p:grpSpPr>
        <p:sp>
          <p:nvSpPr>
            <p:cNvPr id="4" name="직사각형 3"/>
            <p:cNvSpPr/>
            <p:nvPr/>
          </p:nvSpPr>
          <p:spPr>
            <a:xfrm>
              <a:off x="2171829" y="2520093"/>
              <a:ext cx="2389962" cy="466917"/>
            </a:xfrm>
            <a:prstGeom prst="rect">
              <a:avLst/>
            </a:prstGeom>
            <a:solidFill>
              <a:srgbClr val="4F6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2283020" y="2568885"/>
              <a:ext cx="21675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/>
            </a:p>
          </p:txBody>
        </p:sp>
      </p:grpSp>
      <p:cxnSp>
        <p:nvCxnSpPr>
          <p:cNvPr id="3" name="직선 연결선 2"/>
          <p:cNvCxnSpPr/>
          <p:nvPr/>
        </p:nvCxnSpPr>
        <p:spPr>
          <a:xfrm>
            <a:off x="4555188" y="5148695"/>
            <a:ext cx="6941487" cy="0"/>
          </a:xfrm>
          <a:prstGeom prst="line">
            <a:avLst/>
          </a:prstGeom>
          <a:ln w="31750">
            <a:solidFill>
              <a:schemeClr val="bg1">
                <a:lumMod val="65000"/>
                <a:lumOff val="35000"/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8155354" y="476892"/>
            <a:ext cx="3439882" cy="576000"/>
            <a:chOff x="7448281" y="120295"/>
            <a:chExt cx="3439882" cy="576000"/>
          </a:xfrm>
        </p:grpSpPr>
        <p:grpSp>
          <p:nvGrpSpPr>
            <p:cNvPr id="25" name="그룹 24"/>
            <p:cNvGrpSpPr/>
            <p:nvPr/>
          </p:nvGrpSpPr>
          <p:grpSpPr>
            <a:xfrm>
              <a:off x="7448281" y="120295"/>
              <a:ext cx="1033025" cy="576000"/>
              <a:chOff x="5246234" y="3646566"/>
              <a:chExt cx="1033025" cy="576000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5563128" y="3734947"/>
                <a:ext cx="399234" cy="399234"/>
                <a:chOff x="3249007" y="2402354"/>
                <a:chExt cx="720725" cy="720725"/>
              </a:xfrm>
            </p:grpSpPr>
            <p:sp>
              <p:nvSpPr>
                <p:cNvPr id="41" name="타원 40"/>
                <p:cNvSpPr/>
                <p:nvPr/>
              </p:nvSpPr>
              <p:spPr>
                <a:xfrm>
                  <a:off x="3350126" y="2508459"/>
                  <a:ext cx="518490" cy="508518"/>
                </a:xfrm>
                <a:prstGeom prst="ellipse">
                  <a:avLst/>
                </a:prstGeom>
                <a:solidFill>
                  <a:srgbClr val="4F69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2" name="Freeform 15"/>
                <p:cNvSpPr>
                  <a:spLocks noEditPoints="1"/>
                </p:cNvSpPr>
                <p:nvPr/>
              </p:nvSpPr>
              <p:spPr bwMode="auto">
                <a:xfrm>
                  <a:off x="3249007" y="2402354"/>
                  <a:ext cx="720725" cy="720725"/>
                </a:xfrm>
                <a:custGeom>
                  <a:avLst/>
                  <a:gdLst>
                    <a:gd name="T0" fmla="*/ 189 w 189"/>
                    <a:gd name="T1" fmla="*/ 94 h 189"/>
                    <a:gd name="T2" fmla="*/ 189 w 189"/>
                    <a:gd name="T3" fmla="*/ 86 h 189"/>
                    <a:gd name="T4" fmla="*/ 1 w 189"/>
                    <a:gd name="T5" fmla="*/ 86 h 189"/>
                    <a:gd name="T6" fmla="*/ 0 w 189"/>
                    <a:gd name="T7" fmla="*/ 94 h 189"/>
                    <a:gd name="T8" fmla="*/ 1 w 189"/>
                    <a:gd name="T9" fmla="*/ 103 h 189"/>
                    <a:gd name="T10" fmla="*/ 189 w 189"/>
                    <a:gd name="T11" fmla="*/ 103 h 189"/>
                    <a:gd name="T12" fmla="*/ 161 w 189"/>
                    <a:gd name="T13" fmla="*/ 137 h 189"/>
                    <a:gd name="T14" fmla="*/ 156 w 189"/>
                    <a:gd name="T15" fmla="*/ 143 h 189"/>
                    <a:gd name="T16" fmla="*/ 152 w 189"/>
                    <a:gd name="T17" fmla="*/ 149 h 189"/>
                    <a:gd name="T18" fmla="*/ 146 w 189"/>
                    <a:gd name="T19" fmla="*/ 154 h 189"/>
                    <a:gd name="T20" fmla="*/ 140 w 189"/>
                    <a:gd name="T21" fmla="*/ 158 h 189"/>
                    <a:gd name="T22" fmla="*/ 137 w 189"/>
                    <a:gd name="T23" fmla="*/ 161 h 189"/>
                    <a:gd name="T24" fmla="*/ 163 w 189"/>
                    <a:gd name="T25" fmla="*/ 133 h 189"/>
                    <a:gd name="T26" fmla="*/ 161 w 189"/>
                    <a:gd name="T27" fmla="*/ 137 h 189"/>
                    <a:gd name="T28" fmla="*/ 18 w 189"/>
                    <a:gd name="T29" fmla="*/ 111 h 189"/>
                    <a:gd name="T30" fmla="*/ 17 w 189"/>
                    <a:gd name="T31" fmla="*/ 104 h 189"/>
                    <a:gd name="T32" fmla="*/ 16 w 189"/>
                    <a:gd name="T33" fmla="*/ 94 h 189"/>
                    <a:gd name="T34" fmla="*/ 17 w 189"/>
                    <a:gd name="T35" fmla="*/ 85 h 189"/>
                    <a:gd name="T36" fmla="*/ 20 w 189"/>
                    <a:gd name="T37" fmla="*/ 72 h 189"/>
                    <a:gd name="T38" fmla="*/ 37 w 189"/>
                    <a:gd name="T39" fmla="*/ 94 h 189"/>
                    <a:gd name="T40" fmla="*/ 20 w 189"/>
                    <a:gd name="T41" fmla="*/ 117 h 189"/>
                    <a:gd name="T42" fmla="*/ 53 w 189"/>
                    <a:gd name="T43" fmla="*/ 94 h 189"/>
                    <a:gd name="T44" fmla="*/ 87 w 189"/>
                    <a:gd name="T45" fmla="*/ 72 h 189"/>
                    <a:gd name="T46" fmla="*/ 55 w 189"/>
                    <a:gd name="T47" fmla="*/ 117 h 189"/>
                    <a:gd name="T48" fmla="*/ 141 w 189"/>
                    <a:gd name="T49" fmla="*/ 31 h 189"/>
                    <a:gd name="T50" fmla="*/ 146 w 189"/>
                    <a:gd name="T51" fmla="*/ 35 h 189"/>
                    <a:gd name="T52" fmla="*/ 152 w 189"/>
                    <a:gd name="T53" fmla="*/ 40 h 189"/>
                    <a:gd name="T54" fmla="*/ 156 w 189"/>
                    <a:gd name="T55" fmla="*/ 46 h 189"/>
                    <a:gd name="T56" fmla="*/ 161 w 189"/>
                    <a:gd name="T57" fmla="*/ 52 h 189"/>
                    <a:gd name="T58" fmla="*/ 163 w 189"/>
                    <a:gd name="T59" fmla="*/ 56 h 189"/>
                    <a:gd name="T60" fmla="*/ 137 w 189"/>
                    <a:gd name="T61" fmla="*/ 28 h 189"/>
                    <a:gd name="T62" fmla="*/ 141 w 189"/>
                    <a:gd name="T63" fmla="*/ 31 h 189"/>
                    <a:gd name="T64" fmla="*/ 135 w 189"/>
                    <a:gd name="T65" fmla="*/ 117 h 189"/>
                    <a:gd name="T66" fmla="*/ 103 w 189"/>
                    <a:gd name="T67" fmla="*/ 72 h 189"/>
                    <a:gd name="T68" fmla="*/ 137 w 189"/>
                    <a:gd name="T69" fmla="*/ 94 h 189"/>
                    <a:gd name="T70" fmla="*/ 103 w 189"/>
                    <a:gd name="T71" fmla="*/ 171 h 189"/>
                    <a:gd name="T72" fmla="*/ 131 w 189"/>
                    <a:gd name="T73" fmla="*/ 133 h 189"/>
                    <a:gd name="T74" fmla="*/ 103 w 189"/>
                    <a:gd name="T75" fmla="*/ 17 h 189"/>
                    <a:gd name="T76" fmla="*/ 103 w 189"/>
                    <a:gd name="T77" fmla="*/ 56 h 189"/>
                    <a:gd name="T78" fmla="*/ 87 w 189"/>
                    <a:gd name="T79" fmla="*/ 56 h 189"/>
                    <a:gd name="T80" fmla="*/ 87 w 189"/>
                    <a:gd name="T81" fmla="*/ 17 h 189"/>
                    <a:gd name="T82" fmla="*/ 87 w 189"/>
                    <a:gd name="T83" fmla="*/ 171 h 189"/>
                    <a:gd name="T84" fmla="*/ 87 w 189"/>
                    <a:gd name="T85" fmla="*/ 133 h 189"/>
                    <a:gd name="T86" fmla="*/ 173 w 189"/>
                    <a:gd name="T87" fmla="*/ 104 h 189"/>
                    <a:gd name="T88" fmla="*/ 172 w 189"/>
                    <a:gd name="T89" fmla="*/ 108 h 189"/>
                    <a:gd name="T90" fmla="*/ 171 w 189"/>
                    <a:gd name="T91" fmla="*/ 112 h 189"/>
                    <a:gd name="T92" fmla="*/ 151 w 189"/>
                    <a:gd name="T93" fmla="*/ 117 h 189"/>
                    <a:gd name="T94" fmla="*/ 151 w 189"/>
                    <a:gd name="T95" fmla="*/ 72 h 189"/>
                    <a:gd name="T96" fmla="*/ 171 w 189"/>
                    <a:gd name="T97" fmla="*/ 77 h 189"/>
                    <a:gd name="T98" fmla="*/ 172 w 189"/>
                    <a:gd name="T99" fmla="*/ 81 h 189"/>
                    <a:gd name="T100" fmla="*/ 173 w 189"/>
                    <a:gd name="T101" fmla="*/ 85 h 189"/>
                    <a:gd name="T102" fmla="*/ 173 w 189"/>
                    <a:gd name="T103" fmla="*/ 94 h 189"/>
                    <a:gd name="T104" fmla="*/ 53 w 189"/>
                    <a:gd name="T105" fmla="*/ 28 h 189"/>
                    <a:gd name="T106" fmla="*/ 27 w 189"/>
                    <a:gd name="T107" fmla="*/ 56 h 189"/>
                    <a:gd name="T108" fmla="*/ 27 w 189"/>
                    <a:gd name="T109" fmla="*/ 133 h 189"/>
                    <a:gd name="T110" fmla="*/ 53 w 189"/>
                    <a:gd name="T111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89">
                      <a:moveTo>
                        <a:pt x="189" y="102"/>
                      </a:moveTo>
                      <a:cubicBezTo>
                        <a:pt x="189" y="100"/>
                        <a:pt x="189" y="97"/>
                        <a:pt x="189" y="94"/>
                      </a:cubicBezTo>
                      <a:cubicBezTo>
                        <a:pt x="189" y="92"/>
                        <a:pt x="189" y="89"/>
                        <a:pt x="189" y="86"/>
                      </a:cubicBezTo>
                      <a:cubicBezTo>
                        <a:pt x="189" y="86"/>
                        <a:pt x="189" y="86"/>
                        <a:pt x="189" y="86"/>
                      </a:cubicBezTo>
                      <a:cubicBezTo>
                        <a:pt x="185" y="38"/>
                        <a:pt x="144" y="0"/>
                        <a:pt x="95" y="0"/>
                      </a:cubicBezTo>
                      <a:cubicBezTo>
                        <a:pt x="46" y="0"/>
                        <a:pt x="5" y="38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0" y="92"/>
                        <a:pt x="0" y="94"/>
                      </a:cubicBezTo>
                      <a:cubicBezTo>
                        <a:pt x="0" y="97"/>
                        <a:pt x="1" y="100"/>
                        <a:pt x="1" y="102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5" y="151"/>
                        <a:pt x="46" y="189"/>
                        <a:pt x="95" y="189"/>
                      </a:cubicBezTo>
                      <a:cubicBezTo>
                        <a:pt x="144" y="189"/>
                        <a:pt x="185" y="151"/>
                        <a:pt x="189" y="103"/>
                      </a:cubicBezTo>
                      <a:cubicBezTo>
                        <a:pt x="189" y="103"/>
                        <a:pt x="189" y="103"/>
                        <a:pt x="189" y="102"/>
                      </a:cubicBezTo>
                      <a:close/>
                      <a:moveTo>
                        <a:pt x="161" y="137"/>
                      </a:moveTo>
                      <a:cubicBezTo>
                        <a:pt x="160" y="138"/>
                        <a:pt x="159" y="139"/>
                        <a:pt x="159" y="140"/>
                      </a:cubicBezTo>
                      <a:cubicBezTo>
                        <a:pt x="158" y="141"/>
                        <a:pt x="157" y="142"/>
                        <a:pt x="156" y="143"/>
                      </a:cubicBezTo>
                      <a:cubicBezTo>
                        <a:pt x="156" y="144"/>
                        <a:pt x="155" y="145"/>
                        <a:pt x="154" y="146"/>
                      </a:cubicBezTo>
                      <a:cubicBezTo>
                        <a:pt x="153" y="147"/>
                        <a:pt x="152" y="148"/>
                        <a:pt x="152" y="149"/>
                      </a:cubicBezTo>
                      <a:cubicBezTo>
                        <a:pt x="151" y="149"/>
                        <a:pt x="150" y="150"/>
                        <a:pt x="149" y="151"/>
                      </a:cubicBezTo>
                      <a:cubicBezTo>
                        <a:pt x="148" y="152"/>
                        <a:pt x="147" y="153"/>
                        <a:pt x="146" y="154"/>
                      </a:cubicBezTo>
                      <a:cubicBezTo>
                        <a:pt x="145" y="154"/>
                        <a:pt x="145" y="155"/>
                        <a:pt x="144" y="156"/>
                      </a:cubicBezTo>
                      <a:cubicBezTo>
                        <a:pt x="143" y="157"/>
                        <a:pt x="142" y="157"/>
                        <a:pt x="140" y="158"/>
                      </a:cubicBezTo>
                      <a:cubicBezTo>
                        <a:pt x="140" y="159"/>
                        <a:pt x="139" y="159"/>
                        <a:pt x="138" y="160"/>
                      </a:cubicBezTo>
                      <a:cubicBezTo>
                        <a:pt x="137" y="160"/>
                        <a:pt x="137" y="160"/>
                        <a:pt x="137" y="161"/>
                      </a:cubicBezTo>
                      <a:cubicBezTo>
                        <a:pt x="141" y="153"/>
                        <a:pt x="145" y="143"/>
                        <a:pt x="148" y="133"/>
                      </a:cubicBezTo>
                      <a:cubicBezTo>
                        <a:pt x="163" y="133"/>
                        <a:pt x="163" y="133"/>
                        <a:pt x="163" y="133"/>
                      </a:cubicBezTo>
                      <a:cubicBezTo>
                        <a:pt x="163" y="133"/>
                        <a:pt x="163" y="133"/>
                        <a:pt x="163" y="134"/>
                      </a:cubicBezTo>
                      <a:cubicBezTo>
                        <a:pt x="162" y="135"/>
                        <a:pt x="161" y="136"/>
                        <a:pt x="161" y="137"/>
                      </a:cubicBezTo>
                      <a:close/>
                      <a:moveTo>
                        <a:pt x="18" y="111"/>
                      </a:move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0"/>
                        <a:pt x="18" y="109"/>
                        <a:pt x="18" y="108"/>
                      </a:cubicBezTo>
                      <a:cubicBezTo>
                        <a:pt x="17" y="106"/>
                        <a:pt x="17" y="105"/>
                        <a:pt x="17" y="104"/>
                      </a:cubicBezTo>
                      <a:cubicBezTo>
                        <a:pt x="17" y="103"/>
                        <a:pt x="17" y="102"/>
                        <a:pt x="17" y="101"/>
                      </a:cubicBezTo>
                      <a:cubicBezTo>
                        <a:pt x="17" y="99"/>
                        <a:pt x="16" y="97"/>
                        <a:pt x="16" y="94"/>
                      </a:cubicBezTo>
                      <a:cubicBezTo>
                        <a:pt x="16" y="92"/>
                        <a:pt x="17" y="90"/>
                        <a:pt x="17" y="87"/>
                      </a:cubicBezTo>
                      <a:cubicBezTo>
                        <a:pt x="17" y="87"/>
                        <a:pt x="17" y="86"/>
                        <a:pt x="17" y="85"/>
                      </a:cubicBezTo>
                      <a:cubicBezTo>
                        <a:pt x="17" y="83"/>
                        <a:pt x="17" y="82"/>
                        <a:pt x="18" y="81"/>
                      </a:cubicBezTo>
                      <a:cubicBezTo>
                        <a:pt x="18" y="78"/>
                        <a:pt x="19" y="75"/>
                        <a:pt x="20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7" y="79"/>
                        <a:pt x="37" y="87"/>
                        <a:pt x="37" y="94"/>
                      </a:cubicBezTo>
                      <a:cubicBezTo>
                        <a:pt x="37" y="102"/>
                        <a:pt x="37" y="110"/>
                        <a:pt x="39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19" y="115"/>
                        <a:pt x="19" y="113"/>
                        <a:pt x="18" y="111"/>
                      </a:cubicBezTo>
                      <a:close/>
                      <a:moveTo>
                        <a:pt x="53" y="94"/>
                      </a:moveTo>
                      <a:cubicBezTo>
                        <a:pt x="53" y="87"/>
                        <a:pt x="54" y="79"/>
                        <a:pt x="55" y="72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4" y="110"/>
                        <a:pt x="53" y="102"/>
                        <a:pt x="53" y="94"/>
                      </a:cubicBezTo>
                      <a:close/>
                      <a:moveTo>
                        <a:pt x="141" y="31"/>
                      </a:moveTo>
                      <a:cubicBezTo>
                        <a:pt x="142" y="31"/>
                        <a:pt x="143" y="32"/>
                        <a:pt x="144" y="33"/>
                      </a:cubicBezTo>
                      <a:cubicBezTo>
                        <a:pt x="145" y="34"/>
                        <a:pt x="145" y="34"/>
                        <a:pt x="146" y="35"/>
                      </a:cubicBezTo>
                      <a:cubicBezTo>
                        <a:pt x="147" y="36"/>
                        <a:pt x="148" y="37"/>
                        <a:pt x="149" y="38"/>
                      </a:cubicBezTo>
                      <a:cubicBezTo>
                        <a:pt x="150" y="39"/>
                        <a:pt x="151" y="39"/>
                        <a:pt x="152" y="40"/>
                      </a:cubicBezTo>
                      <a:cubicBezTo>
                        <a:pt x="153" y="41"/>
                        <a:pt x="153" y="42"/>
                        <a:pt x="154" y="43"/>
                      </a:cubicBezTo>
                      <a:cubicBezTo>
                        <a:pt x="155" y="44"/>
                        <a:pt x="156" y="45"/>
                        <a:pt x="156" y="46"/>
                      </a:cubicBezTo>
                      <a:cubicBezTo>
                        <a:pt x="157" y="47"/>
                        <a:pt x="158" y="48"/>
                        <a:pt x="159" y="49"/>
                      </a:cubicBezTo>
                      <a:cubicBezTo>
                        <a:pt x="159" y="50"/>
                        <a:pt x="160" y="51"/>
                        <a:pt x="161" y="52"/>
                      </a:cubicBezTo>
                      <a:cubicBezTo>
                        <a:pt x="161" y="53"/>
                        <a:pt x="162" y="54"/>
                        <a:pt x="163" y="55"/>
                      </a:cubicBezTo>
                      <a:cubicBezTo>
                        <a:pt x="163" y="55"/>
                        <a:pt x="163" y="56"/>
                        <a:pt x="163" y="56"/>
                      </a:cubicBezTo>
                      <a:cubicBezTo>
                        <a:pt x="148" y="56"/>
                        <a:pt x="148" y="56"/>
                        <a:pt x="148" y="56"/>
                      </a:cubicBezTo>
                      <a:cubicBezTo>
                        <a:pt x="145" y="45"/>
                        <a:pt x="141" y="36"/>
                        <a:pt x="137" y="28"/>
                      </a:cubicBezTo>
                      <a:cubicBezTo>
                        <a:pt x="137" y="28"/>
                        <a:pt x="137" y="28"/>
                        <a:pt x="138" y="29"/>
                      </a:cubicBezTo>
                      <a:cubicBezTo>
                        <a:pt x="139" y="29"/>
                        <a:pt x="140" y="30"/>
                        <a:pt x="141" y="31"/>
                      </a:cubicBezTo>
                      <a:close/>
                      <a:moveTo>
                        <a:pt x="137" y="94"/>
                      </a:moveTo>
                      <a:cubicBezTo>
                        <a:pt x="137" y="102"/>
                        <a:pt x="136" y="110"/>
                        <a:pt x="135" y="11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6" y="79"/>
                        <a:pt x="137" y="87"/>
                        <a:pt x="137" y="94"/>
                      </a:cubicBezTo>
                      <a:close/>
                      <a:moveTo>
                        <a:pt x="131" y="133"/>
                      </a:moveTo>
                      <a:cubicBezTo>
                        <a:pt x="125" y="152"/>
                        <a:pt x="115" y="167"/>
                        <a:pt x="103" y="171"/>
                      </a:cubicBezTo>
                      <a:cubicBezTo>
                        <a:pt x="103" y="133"/>
                        <a:pt x="103" y="133"/>
                        <a:pt x="103" y="133"/>
                      </a:cubicBezTo>
                      <a:lnTo>
                        <a:pt x="131" y="133"/>
                      </a:lnTo>
                      <a:close/>
                      <a:moveTo>
                        <a:pt x="103" y="56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15" y="22"/>
                        <a:pt x="125" y="36"/>
                        <a:pt x="131" y="56"/>
                      </a:cubicBezTo>
                      <a:lnTo>
                        <a:pt x="103" y="56"/>
                      </a:lnTo>
                      <a:close/>
                      <a:moveTo>
                        <a:pt x="87" y="17"/>
                      </a:move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36"/>
                        <a:pt x="75" y="22"/>
                        <a:pt x="87" y="17"/>
                      </a:cubicBezTo>
                      <a:close/>
                      <a:moveTo>
                        <a:pt x="87" y="133"/>
                      </a:move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75" y="167"/>
                        <a:pt x="65" y="152"/>
                        <a:pt x="59" y="133"/>
                      </a:cubicBezTo>
                      <a:lnTo>
                        <a:pt x="87" y="133"/>
                      </a:lnTo>
                      <a:close/>
                      <a:moveTo>
                        <a:pt x="173" y="101"/>
                      </a:moveTo>
                      <a:cubicBezTo>
                        <a:pt x="173" y="102"/>
                        <a:pt x="173" y="103"/>
                        <a:pt x="173" y="104"/>
                      </a:cubicBezTo>
                      <a:cubicBezTo>
                        <a:pt x="173" y="104"/>
                        <a:pt x="173" y="104"/>
                        <a:pt x="173" y="105"/>
                      </a:cubicBezTo>
                      <a:cubicBezTo>
                        <a:pt x="173" y="106"/>
                        <a:pt x="172" y="107"/>
                        <a:pt x="172" y="108"/>
                      </a:cubicBezTo>
                      <a:cubicBezTo>
                        <a:pt x="172" y="109"/>
                        <a:pt x="172" y="110"/>
                        <a:pt x="172" y="111"/>
                      </a:cubicBezTo>
                      <a:cubicBezTo>
                        <a:pt x="171" y="111"/>
                        <a:pt x="171" y="112"/>
                        <a:pt x="171" y="112"/>
                      </a:cubicBezTo>
                      <a:cubicBezTo>
                        <a:pt x="171" y="114"/>
                        <a:pt x="171" y="115"/>
                        <a:pt x="170" y="117"/>
                      </a:cubicBezTo>
                      <a:cubicBezTo>
                        <a:pt x="151" y="117"/>
                        <a:pt x="151" y="117"/>
                        <a:pt x="151" y="117"/>
                      </a:cubicBezTo>
                      <a:cubicBezTo>
                        <a:pt x="152" y="110"/>
                        <a:pt x="153" y="102"/>
                        <a:pt x="153" y="94"/>
                      </a:cubicBezTo>
                      <a:cubicBezTo>
                        <a:pt x="153" y="87"/>
                        <a:pt x="152" y="79"/>
                        <a:pt x="151" y="72"/>
                      </a:cubicBezTo>
                      <a:cubicBezTo>
                        <a:pt x="170" y="72"/>
                        <a:pt x="170" y="72"/>
                        <a:pt x="170" y="72"/>
                      </a:cubicBezTo>
                      <a:cubicBezTo>
                        <a:pt x="171" y="73"/>
                        <a:pt x="171" y="75"/>
                        <a:pt x="171" y="77"/>
                      </a:cubicBezTo>
                      <a:cubicBezTo>
                        <a:pt x="171" y="77"/>
                        <a:pt x="171" y="77"/>
                        <a:pt x="172" y="78"/>
                      </a:cubicBezTo>
                      <a:cubicBezTo>
                        <a:pt x="172" y="79"/>
                        <a:pt x="172" y="80"/>
                        <a:pt x="172" y="81"/>
                      </a:cubicBezTo>
                      <a:cubicBezTo>
                        <a:pt x="172" y="82"/>
                        <a:pt x="173" y="83"/>
                        <a:pt x="173" y="84"/>
                      </a:cubicBezTo>
                      <a:cubicBezTo>
                        <a:pt x="173" y="84"/>
                        <a:pt x="173" y="85"/>
                        <a:pt x="173" y="85"/>
                      </a:cubicBezTo>
                      <a:cubicBezTo>
                        <a:pt x="173" y="86"/>
                        <a:pt x="173" y="87"/>
                        <a:pt x="173" y="87"/>
                      </a:cubicBezTo>
                      <a:cubicBezTo>
                        <a:pt x="173" y="90"/>
                        <a:pt x="173" y="92"/>
                        <a:pt x="173" y="94"/>
                      </a:cubicBezTo>
                      <a:cubicBezTo>
                        <a:pt x="173" y="97"/>
                        <a:pt x="173" y="99"/>
                        <a:pt x="173" y="101"/>
                      </a:cubicBezTo>
                      <a:close/>
                      <a:moveTo>
                        <a:pt x="53" y="28"/>
                      </a:moveTo>
                      <a:cubicBezTo>
                        <a:pt x="48" y="36"/>
                        <a:pt x="45" y="45"/>
                        <a:pt x="42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3" y="44"/>
                        <a:pt x="42" y="35"/>
                        <a:pt x="53" y="28"/>
                      </a:cubicBezTo>
                      <a:close/>
                      <a:moveTo>
                        <a:pt x="27" y="133"/>
                      </a:moveTo>
                      <a:cubicBezTo>
                        <a:pt x="42" y="133"/>
                        <a:pt x="42" y="133"/>
                        <a:pt x="42" y="133"/>
                      </a:cubicBezTo>
                      <a:cubicBezTo>
                        <a:pt x="45" y="143"/>
                        <a:pt x="48" y="153"/>
                        <a:pt x="53" y="161"/>
                      </a:cubicBezTo>
                      <a:cubicBezTo>
                        <a:pt x="42" y="154"/>
                        <a:pt x="33" y="144"/>
                        <a:pt x="27" y="13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" name="육각형 35"/>
              <p:cNvSpPr/>
              <p:nvPr/>
            </p:nvSpPr>
            <p:spPr>
              <a:xfrm rot="16200000">
                <a:off x="5474746" y="3682566"/>
                <a:ext cx="576000" cy="504000"/>
              </a:xfrm>
              <a:prstGeom prst="hexagon">
                <a:avLst/>
              </a:prstGeom>
              <a:noFill/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37" name="그룹 36"/>
              <p:cNvGrpSpPr/>
              <p:nvPr/>
            </p:nvGrpSpPr>
            <p:grpSpPr>
              <a:xfrm>
                <a:off x="5246234" y="3787222"/>
                <a:ext cx="1033025" cy="294686"/>
                <a:chOff x="5872958" y="5393154"/>
                <a:chExt cx="1818527" cy="518762"/>
              </a:xfrm>
              <a:solidFill>
                <a:sysClr val="window" lastClr="FFFFFF"/>
              </a:solidFill>
            </p:grpSpPr>
            <p:sp>
              <p:nvSpPr>
                <p:cNvPr id="38" name="자유형 37"/>
                <p:cNvSpPr/>
                <p:nvPr/>
              </p:nvSpPr>
              <p:spPr>
                <a:xfrm rot="10800000">
                  <a:off x="5872958" y="5393154"/>
                  <a:ext cx="1818527" cy="175333"/>
                </a:xfrm>
                <a:custGeom>
                  <a:avLst/>
                  <a:gdLst>
                    <a:gd name="connsiteX0" fmla="*/ 387263 w 1818527"/>
                    <a:gd name="connsiteY0" fmla="*/ 175333 h 175333"/>
                    <a:gd name="connsiteX1" fmla="*/ 0 w 1818527"/>
                    <a:gd name="connsiteY1" fmla="*/ 175333 h 175333"/>
                    <a:gd name="connsiteX2" fmla="*/ 0 w 1818527"/>
                    <a:gd name="connsiteY2" fmla="*/ 87667 h 175333"/>
                    <a:gd name="connsiteX3" fmla="*/ 87667 w 1818527"/>
                    <a:gd name="connsiteY3" fmla="*/ 0 h 175333"/>
                    <a:gd name="connsiteX4" fmla="*/ 387263 w 1818527"/>
                    <a:gd name="connsiteY4" fmla="*/ 0 h 175333"/>
                    <a:gd name="connsiteX5" fmla="*/ 1818526 w 1818527"/>
                    <a:gd name="connsiteY5" fmla="*/ 175333 h 175333"/>
                    <a:gd name="connsiteX6" fmla="*/ 1431263 w 1818527"/>
                    <a:gd name="connsiteY6" fmla="*/ 175333 h 175333"/>
                    <a:gd name="connsiteX7" fmla="*/ 1431263 w 1818527"/>
                    <a:gd name="connsiteY7" fmla="*/ 0 h 175333"/>
                    <a:gd name="connsiteX8" fmla="*/ 1730860 w 1818527"/>
                    <a:gd name="connsiteY8" fmla="*/ 0 h 175333"/>
                    <a:gd name="connsiteX9" fmla="*/ 1818527 w 1818527"/>
                    <a:gd name="connsiteY9" fmla="*/ 87667 h 175333"/>
                    <a:gd name="connsiteX10" fmla="*/ 1818526 w 1818527"/>
                    <a:gd name="connsiteY10" fmla="*/ 175333 h 17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8527" h="175333">
                      <a:moveTo>
                        <a:pt x="387263" y="175333"/>
                      </a:moveTo>
                      <a:lnTo>
                        <a:pt x="0" y="175333"/>
                      </a:lnTo>
                      <a:lnTo>
                        <a:pt x="0" y="87667"/>
                      </a:lnTo>
                      <a:cubicBezTo>
                        <a:pt x="0" y="39250"/>
                        <a:pt x="39250" y="0"/>
                        <a:pt x="87667" y="0"/>
                      </a:cubicBezTo>
                      <a:lnTo>
                        <a:pt x="387263" y="0"/>
                      </a:lnTo>
                      <a:close/>
                      <a:moveTo>
                        <a:pt x="1818526" y="175333"/>
                      </a:moveTo>
                      <a:lnTo>
                        <a:pt x="1431263" y="175333"/>
                      </a:lnTo>
                      <a:lnTo>
                        <a:pt x="1431263" y="0"/>
                      </a:lnTo>
                      <a:lnTo>
                        <a:pt x="1730860" y="0"/>
                      </a:lnTo>
                      <a:cubicBezTo>
                        <a:pt x="1779277" y="0"/>
                        <a:pt x="1818527" y="39250"/>
                        <a:pt x="1818527" y="87667"/>
                      </a:cubicBezTo>
                      <a:cubicBezTo>
                        <a:pt x="1818527" y="116889"/>
                        <a:pt x="1818526" y="146111"/>
                        <a:pt x="1818526" y="1753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9" name="자유형 38"/>
                <p:cNvSpPr/>
                <p:nvPr/>
              </p:nvSpPr>
              <p:spPr>
                <a:xfrm rot="10800000">
                  <a:off x="5941842" y="5603086"/>
                  <a:ext cx="1680759" cy="153052"/>
                </a:xfrm>
                <a:custGeom>
                  <a:avLst/>
                  <a:gdLst>
                    <a:gd name="connsiteX0" fmla="*/ 318380 w 1680759"/>
                    <a:gd name="connsiteY0" fmla="*/ 153052 h 153052"/>
                    <a:gd name="connsiteX1" fmla="*/ 0 w 1680759"/>
                    <a:gd name="connsiteY1" fmla="*/ 153052 h 153052"/>
                    <a:gd name="connsiteX2" fmla="*/ 0 w 1680759"/>
                    <a:gd name="connsiteY2" fmla="*/ 76526 h 153052"/>
                    <a:gd name="connsiteX3" fmla="*/ 76526 w 1680759"/>
                    <a:gd name="connsiteY3" fmla="*/ 0 h 153052"/>
                    <a:gd name="connsiteX4" fmla="*/ 318380 w 1680759"/>
                    <a:gd name="connsiteY4" fmla="*/ 0 h 153052"/>
                    <a:gd name="connsiteX5" fmla="*/ 1680759 w 1680759"/>
                    <a:gd name="connsiteY5" fmla="*/ 153052 h 153052"/>
                    <a:gd name="connsiteX6" fmla="*/ 1362380 w 1680759"/>
                    <a:gd name="connsiteY6" fmla="*/ 153052 h 153052"/>
                    <a:gd name="connsiteX7" fmla="*/ 1362380 w 1680759"/>
                    <a:gd name="connsiteY7" fmla="*/ 0 h 153052"/>
                    <a:gd name="connsiteX8" fmla="*/ 1604233 w 1680759"/>
                    <a:gd name="connsiteY8" fmla="*/ 0 h 153052"/>
                    <a:gd name="connsiteX9" fmla="*/ 1680759 w 1680759"/>
                    <a:gd name="connsiteY9" fmla="*/ 76526 h 15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0759" h="153052">
                      <a:moveTo>
                        <a:pt x="318380" y="153052"/>
                      </a:moveTo>
                      <a:lnTo>
                        <a:pt x="0" y="153052"/>
                      </a:lnTo>
                      <a:lnTo>
                        <a:pt x="0" y="76526"/>
                      </a:lnTo>
                      <a:cubicBezTo>
                        <a:pt x="0" y="34262"/>
                        <a:pt x="34262" y="0"/>
                        <a:pt x="76526" y="0"/>
                      </a:cubicBezTo>
                      <a:lnTo>
                        <a:pt x="318380" y="0"/>
                      </a:lnTo>
                      <a:close/>
                      <a:moveTo>
                        <a:pt x="1680759" y="153052"/>
                      </a:moveTo>
                      <a:lnTo>
                        <a:pt x="1362380" y="153052"/>
                      </a:lnTo>
                      <a:lnTo>
                        <a:pt x="1362380" y="0"/>
                      </a:lnTo>
                      <a:lnTo>
                        <a:pt x="1604233" y="0"/>
                      </a:lnTo>
                      <a:cubicBezTo>
                        <a:pt x="1646497" y="0"/>
                        <a:pt x="1680759" y="34262"/>
                        <a:pt x="1680759" y="7652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0" name="자유형 39"/>
                <p:cNvSpPr/>
                <p:nvPr/>
              </p:nvSpPr>
              <p:spPr>
                <a:xfrm rot="10800000">
                  <a:off x="6002646" y="5787783"/>
                  <a:ext cx="1559151" cy="124133"/>
                </a:xfrm>
                <a:custGeom>
                  <a:avLst/>
                  <a:gdLst>
                    <a:gd name="connsiteX0" fmla="*/ 257575 w 1559151"/>
                    <a:gd name="connsiteY0" fmla="*/ 124133 h 124133"/>
                    <a:gd name="connsiteX1" fmla="*/ 0 w 1559151"/>
                    <a:gd name="connsiteY1" fmla="*/ 124133 h 124133"/>
                    <a:gd name="connsiteX2" fmla="*/ 0 w 1559151"/>
                    <a:gd name="connsiteY2" fmla="*/ 62067 h 124133"/>
                    <a:gd name="connsiteX3" fmla="*/ 62067 w 1559151"/>
                    <a:gd name="connsiteY3" fmla="*/ 0 h 124133"/>
                    <a:gd name="connsiteX4" fmla="*/ 257575 w 1559151"/>
                    <a:gd name="connsiteY4" fmla="*/ 0 h 124133"/>
                    <a:gd name="connsiteX5" fmla="*/ 1559150 w 1559151"/>
                    <a:gd name="connsiteY5" fmla="*/ 124133 h 124133"/>
                    <a:gd name="connsiteX6" fmla="*/ 1301575 w 1559151"/>
                    <a:gd name="connsiteY6" fmla="*/ 124133 h 124133"/>
                    <a:gd name="connsiteX7" fmla="*/ 1301575 w 1559151"/>
                    <a:gd name="connsiteY7" fmla="*/ 0 h 124133"/>
                    <a:gd name="connsiteX8" fmla="*/ 1497084 w 1559151"/>
                    <a:gd name="connsiteY8" fmla="*/ 0 h 124133"/>
                    <a:gd name="connsiteX9" fmla="*/ 1559151 w 1559151"/>
                    <a:gd name="connsiteY9" fmla="*/ 62067 h 124133"/>
                    <a:gd name="connsiteX10" fmla="*/ 1559150 w 1559151"/>
                    <a:gd name="connsiteY10" fmla="*/ 124133 h 1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9151" h="124133">
                      <a:moveTo>
                        <a:pt x="257575" y="124133"/>
                      </a:moveTo>
                      <a:lnTo>
                        <a:pt x="0" y="124133"/>
                      </a:lnTo>
                      <a:lnTo>
                        <a:pt x="0" y="62067"/>
                      </a:lnTo>
                      <a:cubicBezTo>
                        <a:pt x="0" y="27788"/>
                        <a:pt x="27788" y="0"/>
                        <a:pt x="62067" y="0"/>
                      </a:cubicBezTo>
                      <a:lnTo>
                        <a:pt x="257575" y="0"/>
                      </a:lnTo>
                      <a:close/>
                      <a:moveTo>
                        <a:pt x="1559150" y="124133"/>
                      </a:moveTo>
                      <a:lnTo>
                        <a:pt x="1301575" y="124133"/>
                      </a:lnTo>
                      <a:lnTo>
                        <a:pt x="1301575" y="0"/>
                      </a:lnTo>
                      <a:lnTo>
                        <a:pt x="1497084" y="0"/>
                      </a:lnTo>
                      <a:cubicBezTo>
                        <a:pt x="1531363" y="0"/>
                        <a:pt x="1559151" y="27788"/>
                        <a:pt x="1559151" y="62067"/>
                      </a:cubicBezTo>
                      <a:cubicBezTo>
                        <a:pt x="1559151" y="82756"/>
                        <a:pt x="1559150" y="103444"/>
                        <a:pt x="1559150" y="1241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26" name="직선 연결선 25"/>
            <p:cNvCxnSpPr/>
            <p:nvPr/>
          </p:nvCxnSpPr>
          <p:spPr>
            <a:xfrm>
              <a:off x="8494559" y="510076"/>
              <a:ext cx="23936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그룹 1"/>
          <p:cNvGrpSpPr/>
          <p:nvPr/>
        </p:nvGrpSpPr>
        <p:grpSpPr>
          <a:xfrm>
            <a:off x="8655592" y="3607799"/>
            <a:ext cx="1303890" cy="1338506"/>
            <a:chOff x="8815470" y="3098421"/>
            <a:chExt cx="1560535" cy="1601965"/>
          </a:xfrm>
          <a:gradFill>
            <a:gsLst>
              <a:gs pos="99588">
                <a:srgbClr val="C9BB97"/>
              </a:gs>
              <a:gs pos="73000">
                <a:srgbClr val="C9BB97"/>
              </a:gs>
              <a:gs pos="0">
                <a:srgbClr val="EBDECB"/>
              </a:gs>
            </a:gsLst>
            <a:lin ang="5400000" scaled="1"/>
          </a:gradFill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815470" y="3098421"/>
              <a:ext cx="473487" cy="1601965"/>
            </a:xfrm>
            <a:custGeom>
              <a:avLst/>
              <a:gdLst>
                <a:gd name="T0" fmla="*/ 23 w 36"/>
                <a:gd name="T1" fmla="*/ 23 h 122"/>
                <a:gd name="T2" fmla="*/ 27 w 36"/>
                <a:gd name="T3" fmla="*/ 20 h 122"/>
                <a:gd name="T4" fmla="*/ 29 w 36"/>
                <a:gd name="T5" fmla="*/ 14 h 122"/>
                <a:gd name="T6" fmla="*/ 32 w 36"/>
                <a:gd name="T7" fmla="*/ 14 h 122"/>
                <a:gd name="T8" fmla="*/ 28 w 36"/>
                <a:gd name="T9" fmla="*/ 4 h 122"/>
                <a:gd name="T10" fmla="*/ 18 w 36"/>
                <a:gd name="T11" fmla="*/ 0 h 122"/>
                <a:gd name="T12" fmla="*/ 8 w 36"/>
                <a:gd name="T13" fmla="*/ 4 h 122"/>
                <a:gd name="T14" fmla="*/ 4 w 36"/>
                <a:gd name="T15" fmla="*/ 14 h 122"/>
                <a:gd name="T16" fmla="*/ 7 w 36"/>
                <a:gd name="T17" fmla="*/ 14 h 122"/>
                <a:gd name="T18" fmla="*/ 13 w 36"/>
                <a:gd name="T19" fmla="*/ 23 h 122"/>
                <a:gd name="T20" fmla="*/ 4 w 36"/>
                <a:gd name="T21" fmla="*/ 29 h 122"/>
                <a:gd name="T22" fmla="*/ 0 w 36"/>
                <a:gd name="T23" fmla="*/ 37 h 122"/>
                <a:gd name="T24" fmla="*/ 0 w 36"/>
                <a:gd name="T25" fmla="*/ 73 h 122"/>
                <a:gd name="T26" fmla="*/ 2 w 36"/>
                <a:gd name="T27" fmla="*/ 74 h 122"/>
                <a:gd name="T28" fmla="*/ 7 w 36"/>
                <a:gd name="T29" fmla="*/ 78 h 122"/>
                <a:gd name="T30" fmla="*/ 7 w 36"/>
                <a:gd name="T31" fmla="*/ 115 h 122"/>
                <a:gd name="T32" fmla="*/ 11 w 36"/>
                <a:gd name="T33" fmla="*/ 121 h 122"/>
                <a:gd name="T34" fmla="*/ 18 w 36"/>
                <a:gd name="T35" fmla="*/ 122 h 122"/>
                <a:gd name="T36" fmla="*/ 26 w 36"/>
                <a:gd name="T37" fmla="*/ 120 h 122"/>
                <a:gd name="T38" fmla="*/ 29 w 36"/>
                <a:gd name="T39" fmla="*/ 115 h 122"/>
                <a:gd name="T40" fmla="*/ 29 w 36"/>
                <a:gd name="T41" fmla="*/ 78 h 122"/>
                <a:gd name="T42" fmla="*/ 33 w 36"/>
                <a:gd name="T43" fmla="*/ 75 h 122"/>
                <a:gd name="T44" fmla="*/ 36 w 36"/>
                <a:gd name="T45" fmla="*/ 73 h 122"/>
                <a:gd name="T46" fmla="*/ 36 w 36"/>
                <a:gd name="T47" fmla="*/ 37 h 122"/>
                <a:gd name="T48" fmla="*/ 32 w 36"/>
                <a:gd name="T49" fmla="*/ 29 h 122"/>
                <a:gd name="T50" fmla="*/ 23 w 36"/>
                <a:gd name="T51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22">
                  <a:moveTo>
                    <a:pt x="23" y="23"/>
                  </a:moveTo>
                  <a:cubicBezTo>
                    <a:pt x="25" y="22"/>
                    <a:pt x="26" y="21"/>
                    <a:pt x="27" y="20"/>
                  </a:cubicBezTo>
                  <a:cubicBezTo>
                    <a:pt x="28" y="18"/>
                    <a:pt x="29" y="16"/>
                    <a:pt x="29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0"/>
                    <a:pt x="31" y="7"/>
                    <a:pt x="28" y="4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14" y="0"/>
                    <a:pt x="11" y="1"/>
                    <a:pt x="8" y="4"/>
                  </a:cubicBezTo>
                  <a:cubicBezTo>
                    <a:pt x="5" y="7"/>
                    <a:pt x="4" y="10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8"/>
                    <a:pt x="9" y="21"/>
                    <a:pt x="13" y="23"/>
                  </a:cubicBezTo>
                  <a:cubicBezTo>
                    <a:pt x="9" y="25"/>
                    <a:pt x="6" y="26"/>
                    <a:pt x="4" y="29"/>
                  </a:cubicBezTo>
                  <a:cubicBezTo>
                    <a:pt x="1" y="32"/>
                    <a:pt x="0" y="34"/>
                    <a:pt x="0" y="3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4"/>
                    <a:pt x="2" y="74"/>
                  </a:cubicBezTo>
                  <a:cubicBezTo>
                    <a:pt x="4" y="76"/>
                    <a:pt x="6" y="77"/>
                    <a:pt x="7" y="78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8"/>
                    <a:pt x="8" y="120"/>
                    <a:pt x="11" y="121"/>
                  </a:cubicBezTo>
                  <a:cubicBezTo>
                    <a:pt x="12" y="122"/>
                    <a:pt x="15" y="122"/>
                    <a:pt x="18" y="122"/>
                  </a:cubicBezTo>
                  <a:cubicBezTo>
                    <a:pt x="22" y="122"/>
                    <a:pt x="25" y="122"/>
                    <a:pt x="26" y="120"/>
                  </a:cubicBezTo>
                  <a:cubicBezTo>
                    <a:pt x="28" y="119"/>
                    <a:pt x="29" y="118"/>
                    <a:pt x="29" y="11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0" y="77"/>
                    <a:pt x="31" y="76"/>
                    <a:pt x="33" y="75"/>
                  </a:cubicBezTo>
                  <a:cubicBezTo>
                    <a:pt x="34" y="74"/>
                    <a:pt x="35" y="74"/>
                    <a:pt x="36" y="73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4"/>
                    <a:pt x="34" y="31"/>
                    <a:pt x="32" y="29"/>
                  </a:cubicBezTo>
                  <a:cubicBezTo>
                    <a:pt x="30" y="26"/>
                    <a:pt x="27" y="25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354062" y="3098421"/>
              <a:ext cx="471515" cy="1601965"/>
            </a:xfrm>
            <a:custGeom>
              <a:avLst/>
              <a:gdLst>
                <a:gd name="T0" fmla="*/ 24 w 36"/>
                <a:gd name="T1" fmla="*/ 23 h 122"/>
                <a:gd name="T2" fmla="*/ 28 w 36"/>
                <a:gd name="T3" fmla="*/ 20 h 122"/>
                <a:gd name="T4" fmla="*/ 29 w 36"/>
                <a:gd name="T5" fmla="*/ 14 h 122"/>
                <a:gd name="T6" fmla="*/ 33 w 36"/>
                <a:gd name="T7" fmla="*/ 14 h 122"/>
                <a:gd name="T8" fmla="*/ 29 w 36"/>
                <a:gd name="T9" fmla="*/ 4 h 122"/>
                <a:gd name="T10" fmla="*/ 18 w 36"/>
                <a:gd name="T11" fmla="*/ 0 h 122"/>
                <a:gd name="T12" fmla="*/ 8 w 36"/>
                <a:gd name="T13" fmla="*/ 4 h 122"/>
                <a:gd name="T14" fmla="*/ 4 w 36"/>
                <a:gd name="T15" fmla="*/ 14 h 122"/>
                <a:gd name="T16" fmla="*/ 8 w 36"/>
                <a:gd name="T17" fmla="*/ 14 h 122"/>
                <a:gd name="T18" fmla="*/ 13 w 36"/>
                <a:gd name="T19" fmla="*/ 23 h 122"/>
                <a:gd name="T20" fmla="*/ 4 w 36"/>
                <a:gd name="T21" fmla="*/ 29 h 122"/>
                <a:gd name="T22" fmla="*/ 0 w 36"/>
                <a:gd name="T23" fmla="*/ 37 h 122"/>
                <a:gd name="T24" fmla="*/ 0 w 36"/>
                <a:gd name="T25" fmla="*/ 73 h 122"/>
                <a:gd name="T26" fmla="*/ 8 w 36"/>
                <a:gd name="T27" fmla="*/ 78 h 122"/>
                <a:gd name="T28" fmla="*/ 8 w 36"/>
                <a:gd name="T29" fmla="*/ 115 h 122"/>
                <a:gd name="T30" fmla="*/ 11 w 36"/>
                <a:gd name="T31" fmla="*/ 121 h 122"/>
                <a:gd name="T32" fmla="*/ 18 w 36"/>
                <a:gd name="T33" fmla="*/ 122 h 122"/>
                <a:gd name="T34" fmla="*/ 27 w 36"/>
                <a:gd name="T35" fmla="*/ 120 h 122"/>
                <a:gd name="T36" fmla="*/ 29 w 36"/>
                <a:gd name="T37" fmla="*/ 115 h 122"/>
                <a:gd name="T38" fmla="*/ 29 w 36"/>
                <a:gd name="T39" fmla="*/ 78 h 122"/>
                <a:gd name="T40" fmla="*/ 36 w 36"/>
                <a:gd name="T41" fmla="*/ 73 h 122"/>
                <a:gd name="T42" fmla="*/ 36 w 36"/>
                <a:gd name="T43" fmla="*/ 37 h 122"/>
                <a:gd name="T44" fmla="*/ 32 w 36"/>
                <a:gd name="T45" fmla="*/ 29 h 122"/>
                <a:gd name="T46" fmla="*/ 24 w 36"/>
                <a:gd name="T4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22">
                  <a:moveTo>
                    <a:pt x="24" y="23"/>
                  </a:moveTo>
                  <a:cubicBezTo>
                    <a:pt x="25" y="23"/>
                    <a:pt x="27" y="21"/>
                    <a:pt x="28" y="20"/>
                  </a:cubicBezTo>
                  <a:cubicBezTo>
                    <a:pt x="29" y="18"/>
                    <a:pt x="29" y="16"/>
                    <a:pt x="29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0"/>
                    <a:pt x="31" y="7"/>
                    <a:pt x="29" y="4"/>
                  </a:cubicBezTo>
                  <a:cubicBezTo>
                    <a:pt x="26" y="1"/>
                    <a:pt x="22" y="0"/>
                    <a:pt x="18" y="0"/>
                  </a:cubicBezTo>
                  <a:cubicBezTo>
                    <a:pt x="15" y="0"/>
                    <a:pt x="11" y="1"/>
                    <a:pt x="8" y="4"/>
                  </a:cubicBezTo>
                  <a:cubicBezTo>
                    <a:pt x="6" y="7"/>
                    <a:pt x="4" y="10"/>
                    <a:pt x="4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8"/>
                    <a:pt x="10" y="21"/>
                    <a:pt x="13" y="23"/>
                  </a:cubicBezTo>
                  <a:cubicBezTo>
                    <a:pt x="10" y="25"/>
                    <a:pt x="7" y="26"/>
                    <a:pt x="4" y="29"/>
                  </a:cubicBezTo>
                  <a:cubicBezTo>
                    <a:pt x="2" y="32"/>
                    <a:pt x="0" y="34"/>
                    <a:pt x="0" y="3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75"/>
                    <a:pt x="5" y="76"/>
                    <a:pt x="8" y="7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8"/>
                    <a:pt x="9" y="120"/>
                    <a:pt x="11" y="121"/>
                  </a:cubicBezTo>
                  <a:cubicBezTo>
                    <a:pt x="13" y="122"/>
                    <a:pt x="15" y="122"/>
                    <a:pt x="18" y="122"/>
                  </a:cubicBezTo>
                  <a:cubicBezTo>
                    <a:pt x="23" y="122"/>
                    <a:pt x="25" y="122"/>
                    <a:pt x="27" y="120"/>
                  </a:cubicBezTo>
                  <a:cubicBezTo>
                    <a:pt x="28" y="119"/>
                    <a:pt x="29" y="118"/>
                    <a:pt x="29" y="11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6"/>
                    <a:pt x="34" y="75"/>
                    <a:pt x="36" y="73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4"/>
                    <a:pt x="35" y="31"/>
                    <a:pt x="32" y="29"/>
                  </a:cubicBezTo>
                  <a:cubicBezTo>
                    <a:pt x="30" y="26"/>
                    <a:pt x="27" y="25"/>
                    <a:pt x="2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9904490" y="3098421"/>
              <a:ext cx="471515" cy="1601965"/>
            </a:xfrm>
            <a:custGeom>
              <a:avLst/>
              <a:gdLst>
                <a:gd name="T0" fmla="*/ 32 w 36"/>
                <a:gd name="T1" fmla="*/ 29 h 122"/>
                <a:gd name="T2" fmla="*/ 23 w 36"/>
                <a:gd name="T3" fmla="*/ 23 h 122"/>
                <a:gd name="T4" fmla="*/ 27 w 36"/>
                <a:gd name="T5" fmla="*/ 20 h 122"/>
                <a:gd name="T6" fmla="*/ 28 w 36"/>
                <a:gd name="T7" fmla="*/ 14 h 122"/>
                <a:gd name="T8" fmla="*/ 32 w 36"/>
                <a:gd name="T9" fmla="*/ 14 h 122"/>
                <a:gd name="T10" fmla="*/ 28 w 36"/>
                <a:gd name="T11" fmla="*/ 4 h 122"/>
                <a:gd name="T12" fmla="*/ 18 w 36"/>
                <a:gd name="T13" fmla="*/ 0 h 122"/>
                <a:gd name="T14" fmla="*/ 8 w 36"/>
                <a:gd name="T15" fmla="*/ 4 h 122"/>
                <a:gd name="T16" fmla="*/ 4 w 36"/>
                <a:gd name="T17" fmla="*/ 14 h 122"/>
                <a:gd name="T18" fmla="*/ 7 w 36"/>
                <a:gd name="T19" fmla="*/ 14 h 122"/>
                <a:gd name="T20" fmla="*/ 13 w 36"/>
                <a:gd name="T21" fmla="*/ 23 h 122"/>
                <a:gd name="T22" fmla="*/ 4 w 36"/>
                <a:gd name="T23" fmla="*/ 29 h 122"/>
                <a:gd name="T24" fmla="*/ 0 w 36"/>
                <a:gd name="T25" fmla="*/ 37 h 122"/>
                <a:gd name="T26" fmla="*/ 0 w 36"/>
                <a:gd name="T27" fmla="*/ 73 h 122"/>
                <a:gd name="T28" fmla="*/ 2 w 36"/>
                <a:gd name="T29" fmla="*/ 74 h 122"/>
                <a:gd name="T30" fmla="*/ 7 w 36"/>
                <a:gd name="T31" fmla="*/ 78 h 122"/>
                <a:gd name="T32" fmla="*/ 7 w 36"/>
                <a:gd name="T33" fmla="*/ 115 h 122"/>
                <a:gd name="T34" fmla="*/ 11 w 36"/>
                <a:gd name="T35" fmla="*/ 121 h 122"/>
                <a:gd name="T36" fmla="*/ 18 w 36"/>
                <a:gd name="T37" fmla="*/ 122 h 122"/>
                <a:gd name="T38" fmla="*/ 26 w 36"/>
                <a:gd name="T39" fmla="*/ 120 h 122"/>
                <a:gd name="T40" fmla="*/ 28 w 36"/>
                <a:gd name="T41" fmla="*/ 115 h 122"/>
                <a:gd name="T42" fmla="*/ 28 w 36"/>
                <a:gd name="T43" fmla="*/ 78 h 122"/>
                <a:gd name="T44" fmla="*/ 33 w 36"/>
                <a:gd name="T45" fmla="*/ 75 h 122"/>
                <a:gd name="T46" fmla="*/ 36 w 36"/>
                <a:gd name="T47" fmla="*/ 73 h 122"/>
                <a:gd name="T48" fmla="*/ 36 w 36"/>
                <a:gd name="T49" fmla="*/ 37 h 122"/>
                <a:gd name="T50" fmla="*/ 32 w 36"/>
                <a:gd name="T51" fmla="*/ 2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22">
                  <a:moveTo>
                    <a:pt x="32" y="29"/>
                  </a:moveTo>
                  <a:cubicBezTo>
                    <a:pt x="30" y="26"/>
                    <a:pt x="27" y="25"/>
                    <a:pt x="23" y="23"/>
                  </a:cubicBezTo>
                  <a:cubicBezTo>
                    <a:pt x="25" y="22"/>
                    <a:pt x="26" y="21"/>
                    <a:pt x="27" y="20"/>
                  </a:cubicBezTo>
                  <a:cubicBezTo>
                    <a:pt x="28" y="18"/>
                    <a:pt x="28" y="16"/>
                    <a:pt x="28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0"/>
                    <a:pt x="31" y="7"/>
                    <a:pt x="28" y="4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14" y="0"/>
                    <a:pt x="11" y="1"/>
                    <a:pt x="8" y="4"/>
                  </a:cubicBezTo>
                  <a:cubicBezTo>
                    <a:pt x="5" y="7"/>
                    <a:pt x="4" y="10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8"/>
                    <a:pt x="9" y="21"/>
                    <a:pt x="13" y="23"/>
                  </a:cubicBezTo>
                  <a:cubicBezTo>
                    <a:pt x="9" y="25"/>
                    <a:pt x="6" y="26"/>
                    <a:pt x="4" y="29"/>
                  </a:cubicBezTo>
                  <a:cubicBezTo>
                    <a:pt x="1" y="32"/>
                    <a:pt x="0" y="34"/>
                    <a:pt x="0" y="3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4"/>
                    <a:pt x="2" y="74"/>
                  </a:cubicBezTo>
                  <a:cubicBezTo>
                    <a:pt x="4" y="76"/>
                    <a:pt x="6" y="77"/>
                    <a:pt x="7" y="78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8"/>
                    <a:pt x="8" y="120"/>
                    <a:pt x="11" y="121"/>
                  </a:cubicBezTo>
                  <a:cubicBezTo>
                    <a:pt x="12" y="122"/>
                    <a:pt x="15" y="122"/>
                    <a:pt x="18" y="122"/>
                  </a:cubicBezTo>
                  <a:cubicBezTo>
                    <a:pt x="22" y="122"/>
                    <a:pt x="25" y="122"/>
                    <a:pt x="26" y="120"/>
                  </a:cubicBezTo>
                  <a:cubicBezTo>
                    <a:pt x="28" y="119"/>
                    <a:pt x="28" y="118"/>
                    <a:pt x="28" y="11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7"/>
                    <a:pt x="31" y="76"/>
                    <a:pt x="33" y="75"/>
                  </a:cubicBezTo>
                  <a:cubicBezTo>
                    <a:pt x="34" y="74"/>
                    <a:pt x="35" y="74"/>
                    <a:pt x="36" y="73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4"/>
                    <a:pt x="34" y="31"/>
                    <a:pt x="3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Freeform 18"/>
          <p:cNvSpPr>
            <a:spLocks/>
          </p:cNvSpPr>
          <p:nvPr/>
        </p:nvSpPr>
        <p:spPr bwMode="auto">
          <a:xfrm>
            <a:off x="10503537" y="3016845"/>
            <a:ext cx="996296" cy="1929460"/>
          </a:xfrm>
          <a:custGeom>
            <a:avLst/>
            <a:gdLst>
              <a:gd name="T0" fmla="*/ 8 w 76"/>
              <a:gd name="T1" fmla="*/ 67 h 147"/>
              <a:gd name="T2" fmla="*/ 8 w 76"/>
              <a:gd name="T3" fmla="*/ 45 h 147"/>
              <a:gd name="T4" fmla="*/ 12 w 76"/>
              <a:gd name="T5" fmla="*/ 35 h 147"/>
              <a:gd name="T6" fmla="*/ 23 w 76"/>
              <a:gd name="T7" fmla="*/ 28 h 147"/>
              <a:gd name="T8" fmla="*/ 16 w 76"/>
              <a:gd name="T9" fmla="*/ 17 h 147"/>
              <a:gd name="T10" fmla="*/ 12 w 76"/>
              <a:gd name="T11" fmla="*/ 17 h 147"/>
              <a:gd name="T12" fmla="*/ 17 w 76"/>
              <a:gd name="T13" fmla="*/ 5 h 147"/>
              <a:gd name="T14" fmla="*/ 29 w 76"/>
              <a:gd name="T15" fmla="*/ 0 h 147"/>
              <a:gd name="T16" fmla="*/ 42 w 76"/>
              <a:gd name="T17" fmla="*/ 5 h 147"/>
              <a:gd name="T18" fmla="*/ 47 w 76"/>
              <a:gd name="T19" fmla="*/ 17 h 147"/>
              <a:gd name="T20" fmla="*/ 42 w 76"/>
              <a:gd name="T21" fmla="*/ 17 h 147"/>
              <a:gd name="T22" fmla="*/ 41 w 76"/>
              <a:gd name="T23" fmla="*/ 24 h 147"/>
              <a:gd name="T24" fmla="*/ 36 w 76"/>
              <a:gd name="T25" fmla="*/ 28 h 147"/>
              <a:gd name="T26" fmla="*/ 45 w 76"/>
              <a:gd name="T27" fmla="*/ 34 h 147"/>
              <a:gd name="T28" fmla="*/ 51 w 76"/>
              <a:gd name="T29" fmla="*/ 42 h 147"/>
              <a:gd name="T30" fmla="*/ 74 w 76"/>
              <a:gd name="T31" fmla="*/ 29 h 147"/>
              <a:gd name="T32" fmla="*/ 76 w 76"/>
              <a:gd name="T33" fmla="*/ 32 h 147"/>
              <a:gd name="T34" fmla="*/ 51 w 76"/>
              <a:gd name="T35" fmla="*/ 47 h 147"/>
              <a:gd name="T36" fmla="*/ 51 w 76"/>
              <a:gd name="T37" fmla="*/ 88 h 147"/>
              <a:gd name="T38" fmla="*/ 48 w 76"/>
              <a:gd name="T39" fmla="*/ 90 h 147"/>
              <a:gd name="T40" fmla="*/ 42 w 76"/>
              <a:gd name="T41" fmla="*/ 94 h 147"/>
              <a:gd name="T42" fmla="*/ 42 w 76"/>
              <a:gd name="T43" fmla="*/ 139 h 147"/>
              <a:gd name="T44" fmla="*/ 39 w 76"/>
              <a:gd name="T45" fmla="*/ 145 h 147"/>
              <a:gd name="T46" fmla="*/ 29 w 76"/>
              <a:gd name="T47" fmla="*/ 147 h 147"/>
              <a:gd name="T48" fmla="*/ 21 w 76"/>
              <a:gd name="T49" fmla="*/ 146 h 147"/>
              <a:gd name="T50" fmla="*/ 16 w 76"/>
              <a:gd name="T51" fmla="*/ 139 h 147"/>
              <a:gd name="T52" fmla="*/ 16 w 76"/>
              <a:gd name="T53" fmla="*/ 94 h 147"/>
              <a:gd name="T54" fmla="*/ 10 w 76"/>
              <a:gd name="T55" fmla="*/ 89 h 147"/>
              <a:gd name="T56" fmla="*/ 8 w 76"/>
              <a:gd name="T57" fmla="*/ 88 h 147"/>
              <a:gd name="T58" fmla="*/ 8 w 76"/>
              <a:gd name="T59" fmla="*/ 86 h 147"/>
              <a:gd name="T60" fmla="*/ 0 w 76"/>
              <a:gd name="T61" fmla="*/ 72 h 147"/>
              <a:gd name="T62" fmla="*/ 8 w 76"/>
              <a:gd name="T63" fmla="*/ 6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6" h="147">
                <a:moveTo>
                  <a:pt x="8" y="67"/>
                </a:moveTo>
                <a:cubicBezTo>
                  <a:pt x="8" y="45"/>
                  <a:pt x="8" y="45"/>
                  <a:pt x="8" y="45"/>
                </a:cubicBezTo>
                <a:cubicBezTo>
                  <a:pt x="8" y="41"/>
                  <a:pt x="9" y="38"/>
                  <a:pt x="12" y="35"/>
                </a:cubicBezTo>
                <a:cubicBezTo>
                  <a:pt x="15" y="32"/>
                  <a:pt x="19" y="30"/>
                  <a:pt x="23" y="28"/>
                </a:cubicBezTo>
                <a:cubicBezTo>
                  <a:pt x="19" y="26"/>
                  <a:pt x="16" y="22"/>
                  <a:pt x="16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2"/>
                  <a:pt x="14" y="8"/>
                  <a:pt x="17" y="5"/>
                </a:cubicBezTo>
                <a:cubicBezTo>
                  <a:pt x="21" y="1"/>
                  <a:pt x="25" y="0"/>
                  <a:pt x="29" y="0"/>
                </a:cubicBezTo>
                <a:cubicBezTo>
                  <a:pt x="34" y="0"/>
                  <a:pt x="38" y="1"/>
                  <a:pt x="42" y="5"/>
                </a:cubicBezTo>
                <a:cubicBezTo>
                  <a:pt x="45" y="8"/>
                  <a:pt x="47" y="12"/>
                  <a:pt x="47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20"/>
                  <a:pt x="42" y="22"/>
                  <a:pt x="41" y="24"/>
                </a:cubicBezTo>
                <a:cubicBezTo>
                  <a:pt x="39" y="26"/>
                  <a:pt x="38" y="27"/>
                  <a:pt x="36" y="28"/>
                </a:cubicBezTo>
                <a:cubicBezTo>
                  <a:pt x="39" y="30"/>
                  <a:pt x="43" y="32"/>
                  <a:pt x="45" y="34"/>
                </a:cubicBezTo>
                <a:cubicBezTo>
                  <a:pt x="48" y="36"/>
                  <a:pt x="50" y="39"/>
                  <a:pt x="51" y="42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32"/>
                  <a:pt x="76" y="32"/>
                  <a:pt x="76" y="32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88"/>
                  <a:pt x="51" y="88"/>
                  <a:pt x="51" y="88"/>
                </a:cubicBezTo>
                <a:cubicBezTo>
                  <a:pt x="49" y="89"/>
                  <a:pt x="48" y="90"/>
                  <a:pt x="48" y="90"/>
                </a:cubicBezTo>
                <a:cubicBezTo>
                  <a:pt x="45" y="92"/>
                  <a:pt x="44" y="93"/>
                  <a:pt x="42" y="94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2" y="142"/>
                  <a:pt x="41" y="144"/>
                  <a:pt x="39" y="145"/>
                </a:cubicBezTo>
                <a:cubicBezTo>
                  <a:pt x="38" y="146"/>
                  <a:pt x="34" y="147"/>
                  <a:pt x="29" y="147"/>
                </a:cubicBezTo>
                <a:cubicBezTo>
                  <a:pt x="25" y="147"/>
                  <a:pt x="22" y="147"/>
                  <a:pt x="21" y="146"/>
                </a:cubicBezTo>
                <a:cubicBezTo>
                  <a:pt x="18" y="145"/>
                  <a:pt x="16" y="143"/>
                  <a:pt x="16" y="139"/>
                </a:cubicBezTo>
                <a:cubicBezTo>
                  <a:pt x="16" y="94"/>
                  <a:pt x="16" y="94"/>
                  <a:pt x="16" y="94"/>
                </a:cubicBezTo>
                <a:cubicBezTo>
                  <a:pt x="15" y="93"/>
                  <a:pt x="12" y="91"/>
                  <a:pt x="10" y="89"/>
                </a:cubicBezTo>
                <a:cubicBezTo>
                  <a:pt x="9" y="89"/>
                  <a:pt x="9" y="88"/>
                  <a:pt x="8" y="88"/>
                </a:cubicBezTo>
                <a:cubicBezTo>
                  <a:pt x="8" y="86"/>
                  <a:pt x="8" y="86"/>
                  <a:pt x="8" y="86"/>
                </a:cubicBezTo>
                <a:cubicBezTo>
                  <a:pt x="0" y="72"/>
                  <a:pt x="0" y="72"/>
                  <a:pt x="0" y="72"/>
                </a:cubicBezTo>
                <a:lnTo>
                  <a:pt x="8" y="67"/>
                </a:lnTo>
                <a:close/>
              </a:path>
            </a:pathLst>
          </a:custGeom>
          <a:gradFill flip="none" rotWithShape="1">
            <a:gsLst>
              <a:gs pos="73000">
                <a:srgbClr val="C9BB97"/>
              </a:gs>
              <a:gs pos="0">
                <a:srgbClr val="EBDECB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19"/>
          <p:cNvSpPr>
            <a:spLocks/>
          </p:cNvSpPr>
          <p:nvPr/>
        </p:nvSpPr>
        <p:spPr bwMode="auto">
          <a:xfrm>
            <a:off x="4570681" y="5237810"/>
            <a:ext cx="1583815" cy="1084537"/>
          </a:xfrm>
          <a:custGeom>
            <a:avLst/>
            <a:gdLst>
              <a:gd name="T0" fmla="*/ 392 w 1621"/>
              <a:gd name="T1" fmla="*/ 831 h 1110"/>
              <a:gd name="T2" fmla="*/ 319 w 1621"/>
              <a:gd name="T3" fmla="*/ 878 h 1110"/>
              <a:gd name="T4" fmla="*/ 292 w 1621"/>
              <a:gd name="T5" fmla="*/ 838 h 1110"/>
              <a:gd name="T6" fmla="*/ 206 w 1621"/>
              <a:gd name="T7" fmla="*/ 838 h 1110"/>
              <a:gd name="T8" fmla="*/ 186 w 1621"/>
              <a:gd name="T9" fmla="*/ 811 h 1110"/>
              <a:gd name="T10" fmla="*/ 239 w 1621"/>
              <a:gd name="T11" fmla="*/ 738 h 1110"/>
              <a:gd name="T12" fmla="*/ 272 w 1621"/>
              <a:gd name="T13" fmla="*/ 718 h 1110"/>
              <a:gd name="T14" fmla="*/ 192 w 1621"/>
              <a:gd name="T15" fmla="*/ 578 h 1110"/>
              <a:gd name="T16" fmla="*/ 332 w 1621"/>
              <a:gd name="T17" fmla="*/ 505 h 1110"/>
              <a:gd name="T18" fmla="*/ 545 w 1621"/>
              <a:gd name="T19" fmla="*/ 558 h 1110"/>
              <a:gd name="T20" fmla="*/ 1329 w 1621"/>
              <a:gd name="T21" fmla="*/ 106 h 1110"/>
              <a:gd name="T22" fmla="*/ 1621 w 1621"/>
              <a:gd name="T23" fmla="*/ 0 h 1110"/>
              <a:gd name="T24" fmla="*/ 1382 w 1621"/>
              <a:gd name="T25" fmla="*/ 206 h 1110"/>
              <a:gd name="T26" fmla="*/ 1316 w 1621"/>
              <a:gd name="T27" fmla="*/ 246 h 1110"/>
              <a:gd name="T28" fmla="*/ 1336 w 1621"/>
              <a:gd name="T29" fmla="*/ 286 h 1110"/>
              <a:gd name="T30" fmla="*/ 624 w 1621"/>
              <a:gd name="T31" fmla="*/ 698 h 1110"/>
              <a:gd name="T32" fmla="*/ 1103 w 1621"/>
              <a:gd name="T33" fmla="*/ 698 h 1110"/>
              <a:gd name="T34" fmla="*/ 1103 w 1621"/>
              <a:gd name="T35" fmla="*/ 931 h 1110"/>
              <a:gd name="T36" fmla="*/ 904 w 1621"/>
              <a:gd name="T37" fmla="*/ 931 h 1110"/>
              <a:gd name="T38" fmla="*/ 904 w 1621"/>
              <a:gd name="T39" fmla="*/ 957 h 1110"/>
              <a:gd name="T40" fmla="*/ 943 w 1621"/>
              <a:gd name="T41" fmla="*/ 957 h 1110"/>
              <a:gd name="T42" fmla="*/ 1495 w 1621"/>
              <a:gd name="T43" fmla="*/ 1037 h 1110"/>
              <a:gd name="T44" fmla="*/ 1495 w 1621"/>
              <a:gd name="T45" fmla="*/ 1110 h 1110"/>
              <a:gd name="T46" fmla="*/ 0 w 1621"/>
              <a:gd name="T47" fmla="*/ 1110 h 1110"/>
              <a:gd name="T48" fmla="*/ 0 w 1621"/>
              <a:gd name="T49" fmla="*/ 1037 h 1110"/>
              <a:gd name="T50" fmla="*/ 551 w 1621"/>
              <a:gd name="T51" fmla="*/ 957 h 1110"/>
              <a:gd name="T52" fmla="*/ 585 w 1621"/>
              <a:gd name="T53" fmla="*/ 957 h 1110"/>
              <a:gd name="T54" fmla="*/ 585 w 1621"/>
              <a:gd name="T55" fmla="*/ 931 h 1110"/>
              <a:gd name="T56" fmla="*/ 392 w 1621"/>
              <a:gd name="T57" fmla="*/ 931 h 1110"/>
              <a:gd name="T58" fmla="*/ 392 w 1621"/>
              <a:gd name="T59" fmla="*/ 831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21" h="1110">
                <a:moveTo>
                  <a:pt x="392" y="831"/>
                </a:moveTo>
                <a:lnTo>
                  <a:pt x="319" y="878"/>
                </a:lnTo>
                <a:lnTo>
                  <a:pt x="292" y="838"/>
                </a:lnTo>
                <a:lnTo>
                  <a:pt x="206" y="838"/>
                </a:lnTo>
                <a:lnTo>
                  <a:pt x="186" y="811"/>
                </a:lnTo>
                <a:lnTo>
                  <a:pt x="239" y="738"/>
                </a:lnTo>
                <a:lnTo>
                  <a:pt x="272" y="718"/>
                </a:lnTo>
                <a:lnTo>
                  <a:pt x="192" y="578"/>
                </a:lnTo>
                <a:lnTo>
                  <a:pt x="332" y="505"/>
                </a:lnTo>
                <a:lnTo>
                  <a:pt x="545" y="558"/>
                </a:lnTo>
                <a:lnTo>
                  <a:pt x="1329" y="106"/>
                </a:lnTo>
                <a:lnTo>
                  <a:pt x="1621" y="0"/>
                </a:lnTo>
                <a:lnTo>
                  <a:pt x="1382" y="206"/>
                </a:lnTo>
                <a:lnTo>
                  <a:pt x="1316" y="246"/>
                </a:lnTo>
                <a:lnTo>
                  <a:pt x="1336" y="286"/>
                </a:lnTo>
                <a:lnTo>
                  <a:pt x="624" y="698"/>
                </a:lnTo>
                <a:lnTo>
                  <a:pt x="1103" y="698"/>
                </a:lnTo>
                <a:lnTo>
                  <a:pt x="1103" y="931"/>
                </a:lnTo>
                <a:lnTo>
                  <a:pt x="904" y="931"/>
                </a:lnTo>
                <a:lnTo>
                  <a:pt x="904" y="957"/>
                </a:lnTo>
                <a:lnTo>
                  <a:pt x="943" y="957"/>
                </a:lnTo>
                <a:lnTo>
                  <a:pt x="1495" y="1037"/>
                </a:lnTo>
                <a:lnTo>
                  <a:pt x="1495" y="1110"/>
                </a:lnTo>
                <a:lnTo>
                  <a:pt x="0" y="1110"/>
                </a:lnTo>
                <a:lnTo>
                  <a:pt x="0" y="1037"/>
                </a:lnTo>
                <a:lnTo>
                  <a:pt x="551" y="957"/>
                </a:lnTo>
                <a:lnTo>
                  <a:pt x="585" y="957"/>
                </a:lnTo>
                <a:lnTo>
                  <a:pt x="585" y="931"/>
                </a:lnTo>
                <a:lnTo>
                  <a:pt x="392" y="931"/>
                </a:lnTo>
                <a:lnTo>
                  <a:pt x="392" y="831"/>
                </a:lnTo>
                <a:close/>
              </a:path>
            </a:pathLst>
          </a:custGeom>
          <a:solidFill>
            <a:srgbClr val="5E52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Freeform 26"/>
          <p:cNvSpPr>
            <a:spLocks noEditPoints="1"/>
          </p:cNvSpPr>
          <p:nvPr/>
        </p:nvSpPr>
        <p:spPr bwMode="auto">
          <a:xfrm>
            <a:off x="10768712" y="1969580"/>
            <a:ext cx="536575" cy="709613"/>
          </a:xfrm>
          <a:custGeom>
            <a:avLst/>
            <a:gdLst>
              <a:gd name="T0" fmla="*/ 20 w 60"/>
              <a:gd name="T1" fmla="*/ 25 h 79"/>
              <a:gd name="T2" fmla="*/ 20 w 60"/>
              <a:gd name="T3" fmla="*/ 24 h 79"/>
              <a:gd name="T4" fmla="*/ 20 w 60"/>
              <a:gd name="T5" fmla="*/ 23 h 79"/>
              <a:gd name="T6" fmla="*/ 12 w 60"/>
              <a:gd name="T7" fmla="*/ 23 h 79"/>
              <a:gd name="T8" fmla="*/ 11 w 60"/>
              <a:gd name="T9" fmla="*/ 22 h 79"/>
              <a:gd name="T10" fmla="*/ 8 w 60"/>
              <a:gd name="T11" fmla="*/ 30 h 79"/>
              <a:gd name="T12" fmla="*/ 10 w 60"/>
              <a:gd name="T13" fmla="*/ 36 h 79"/>
              <a:gd name="T14" fmla="*/ 20 w 60"/>
              <a:gd name="T15" fmla="*/ 25 h 79"/>
              <a:gd name="T16" fmla="*/ 10 w 60"/>
              <a:gd name="T17" fmla="*/ 7 h 79"/>
              <a:gd name="T18" fmla="*/ 9 w 60"/>
              <a:gd name="T19" fmla="*/ 8 h 79"/>
              <a:gd name="T20" fmla="*/ 10 w 60"/>
              <a:gd name="T21" fmla="*/ 11 h 79"/>
              <a:gd name="T22" fmla="*/ 10 w 60"/>
              <a:gd name="T23" fmla="*/ 9 h 79"/>
              <a:gd name="T24" fmla="*/ 10 w 60"/>
              <a:gd name="T25" fmla="*/ 7 h 79"/>
              <a:gd name="T26" fmla="*/ 60 w 60"/>
              <a:gd name="T27" fmla="*/ 49 h 79"/>
              <a:gd name="T28" fmla="*/ 45 w 60"/>
              <a:gd name="T29" fmla="*/ 75 h 79"/>
              <a:gd name="T30" fmla="*/ 43 w 60"/>
              <a:gd name="T31" fmla="*/ 77 h 79"/>
              <a:gd name="T32" fmla="*/ 33 w 60"/>
              <a:gd name="T33" fmla="*/ 79 h 79"/>
              <a:gd name="T34" fmla="*/ 23 w 60"/>
              <a:gd name="T35" fmla="*/ 76 h 79"/>
              <a:gd name="T36" fmla="*/ 16 w 60"/>
              <a:gd name="T37" fmla="*/ 72 h 79"/>
              <a:gd name="T38" fmla="*/ 9 w 60"/>
              <a:gd name="T39" fmla="*/ 63 h 79"/>
              <a:gd name="T40" fmla="*/ 6 w 60"/>
              <a:gd name="T41" fmla="*/ 49 h 79"/>
              <a:gd name="T42" fmla="*/ 8 w 60"/>
              <a:gd name="T43" fmla="*/ 40 h 79"/>
              <a:gd name="T44" fmla="*/ 6 w 60"/>
              <a:gd name="T45" fmla="*/ 36 h 79"/>
              <a:gd name="T46" fmla="*/ 6 w 60"/>
              <a:gd name="T47" fmla="*/ 37 h 79"/>
              <a:gd name="T48" fmla="*/ 4 w 60"/>
              <a:gd name="T49" fmla="*/ 43 h 79"/>
              <a:gd name="T50" fmla="*/ 2 w 60"/>
              <a:gd name="T51" fmla="*/ 53 h 79"/>
              <a:gd name="T52" fmla="*/ 7 w 60"/>
              <a:gd name="T53" fmla="*/ 66 h 79"/>
              <a:gd name="T54" fmla="*/ 13 w 60"/>
              <a:gd name="T55" fmla="*/ 73 h 79"/>
              <a:gd name="T56" fmla="*/ 11 w 60"/>
              <a:gd name="T57" fmla="*/ 74 h 79"/>
              <a:gd name="T58" fmla="*/ 4 w 60"/>
              <a:gd name="T59" fmla="*/ 67 h 79"/>
              <a:gd name="T60" fmla="*/ 0 w 60"/>
              <a:gd name="T61" fmla="*/ 53 h 79"/>
              <a:gd name="T62" fmla="*/ 8 w 60"/>
              <a:gd name="T63" fmla="*/ 16 h 79"/>
              <a:gd name="T64" fmla="*/ 6 w 60"/>
              <a:gd name="T65" fmla="*/ 6 h 79"/>
              <a:gd name="T66" fmla="*/ 9 w 60"/>
              <a:gd name="T67" fmla="*/ 5 h 79"/>
              <a:gd name="T68" fmla="*/ 11 w 60"/>
              <a:gd name="T69" fmla="*/ 5 h 79"/>
              <a:gd name="T70" fmla="*/ 19 w 60"/>
              <a:gd name="T71" fmla="*/ 1 h 79"/>
              <a:gd name="T72" fmla="*/ 43 w 60"/>
              <a:gd name="T73" fmla="*/ 0 h 79"/>
              <a:gd name="T74" fmla="*/ 47 w 60"/>
              <a:gd name="T75" fmla="*/ 5 h 79"/>
              <a:gd name="T76" fmla="*/ 44 w 60"/>
              <a:gd name="T77" fmla="*/ 9 h 79"/>
              <a:gd name="T78" fmla="*/ 42 w 60"/>
              <a:gd name="T79" fmla="*/ 8 h 79"/>
              <a:gd name="T80" fmla="*/ 39 w 60"/>
              <a:gd name="T81" fmla="*/ 10 h 79"/>
              <a:gd name="T82" fmla="*/ 39 w 60"/>
              <a:gd name="T83" fmla="*/ 20 h 79"/>
              <a:gd name="T84" fmla="*/ 42 w 60"/>
              <a:gd name="T85" fmla="*/ 20 h 79"/>
              <a:gd name="T86" fmla="*/ 44 w 60"/>
              <a:gd name="T87" fmla="*/ 20 h 79"/>
              <a:gd name="T88" fmla="*/ 45 w 60"/>
              <a:gd name="T89" fmla="*/ 22 h 79"/>
              <a:gd name="T90" fmla="*/ 46 w 60"/>
              <a:gd name="T91" fmla="*/ 23 h 79"/>
              <a:gd name="T92" fmla="*/ 46 w 60"/>
              <a:gd name="T93" fmla="*/ 25 h 79"/>
              <a:gd name="T94" fmla="*/ 60 w 60"/>
              <a:gd name="T95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79">
                <a:moveTo>
                  <a:pt x="20" y="25"/>
                </a:move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3"/>
                  <a:pt x="11" y="22"/>
                  <a:pt x="11" y="22"/>
                </a:cubicBezTo>
                <a:cubicBezTo>
                  <a:pt x="9" y="25"/>
                  <a:pt x="8" y="27"/>
                  <a:pt x="8" y="30"/>
                </a:cubicBezTo>
                <a:cubicBezTo>
                  <a:pt x="8" y="32"/>
                  <a:pt x="9" y="34"/>
                  <a:pt x="10" y="36"/>
                </a:cubicBezTo>
                <a:cubicBezTo>
                  <a:pt x="11" y="32"/>
                  <a:pt x="14" y="28"/>
                  <a:pt x="20" y="25"/>
                </a:cubicBezTo>
                <a:close/>
                <a:moveTo>
                  <a:pt x="10" y="7"/>
                </a:moveTo>
                <a:cubicBezTo>
                  <a:pt x="9" y="7"/>
                  <a:pt x="9" y="7"/>
                  <a:pt x="9" y="8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8"/>
                  <a:pt x="10" y="8"/>
                  <a:pt x="10" y="7"/>
                </a:cubicBezTo>
                <a:close/>
                <a:moveTo>
                  <a:pt x="60" y="49"/>
                </a:moveTo>
                <a:cubicBezTo>
                  <a:pt x="60" y="61"/>
                  <a:pt x="55" y="69"/>
                  <a:pt x="45" y="75"/>
                </a:cubicBezTo>
                <a:cubicBezTo>
                  <a:pt x="45" y="75"/>
                  <a:pt x="44" y="76"/>
                  <a:pt x="43" y="77"/>
                </a:cubicBezTo>
                <a:cubicBezTo>
                  <a:pt x="41" y="78"/>
                  <a:pt x="38" y="79"/>
                  <a:pt x="33" y="79"/>
                </a:cubicBezTo>
                <a:cubicBezTo>
                  <a:pt x="29" y="79"/>
                  <a:pt x="26" y="78"/>
                  <a:pt x="23" y="76"/>
                </a:cubicBezTo>
                <a:cubicBezTo>
                  <a:pt x="22" y="75"/>
                  <a:pt x="19" y="74"/>
                  <a:pt x="16" y="72"/>
                </a:cubicBezTo>
                <a:cubicBezTo>
                  <a:pt x="14" y="70"/>
                  <a:pt x="11" y="67"/>
                  <a:pt x="9" y="63"/>
                </a:cubicBezTo>
                <a:cubicBezTo>
                  <a:pt x="7" y="59"/>
                  <a:pt x="6" y="54"/>
                  <a:pt x="6" y="49"/>
                </a:cubicBezTo>
                <a:cubicBezTo>
                  <a:pt x="6" y="47"/>
                  <a:pt x="7" y="44"/>
                  <a:pt x="8" y="40"/>
                </a:cubicBezTo>
                <a:cubicBezTo>
                  <a:pt x="8" y="40"/>
                  <a:pt x="7" y="38"/>
                  <a:pt x="6" y="36"/>
                </a:cubicBezTo>
                <a:cubicBezTo>
                  <a:pt x="6" y="36"/>
                  <a:pt x="6" y="36"/>
                  <a:pt x="6" y="37"/>
                </a:cubicBezTo>
                <a:cubicBezTo>
                  <a:pt x="5" y="39"/>
                  <a:pt x="4" y="41"/>
                  <a:pt x="4" y="43"/>
                </a:cubicBezTo>
                <a:cubicBezTo>
                  <a:pt x="3" y="46"/>
                  <a:pt x="2" y="49"/>
                  <a:pt x="2" y="53"/>
                </a:cubicBezTo>
                <a:cubicBezTo>
                  <a:pt x="2" y="57"/>
                  <a:pt x="4" y="62"/>
                  <a:pt x="7" y="66"/>
                </a:cubicBezTo>
                <a:cubicBezTo>
                  <a:pt x="7" y="67"/>
                  <a:pt x="9" y="69"/>
                  <a:pt x="13" y="73"/>
                </a:cubicBezTo>
                <a:cubicBezTo>
                  <a:pt x="12" y="74"/>
                  <a:pt x="12" y="74"/>
                  <a:pt x="11" y="74"/>
                </a:cubicBezTo>
                <a:cubicBezTo>
                  <a:pt x="9" y="72"/>
                  <a:pt x="7" y="69"/>
                  <a:pt x="4" y="67"/>
                </a:cubicBezTo>
                <a:cubicBezTo>
                  <a:pt x="2" y="64"/>
                  <a:pt x="1" y="59"/>
                  <a:pt x="0" y="53"/>
                </a:cubicBezTo>
                <a:cubicBezTo>
                  <a:pt x="0" y="43"/>
                  <a:pt x="3" y="31"/>
                  <a:pt x="8" y="16"/>
                </a:cubicBezTo>
                <a:cubicBezTo>
                  <a:pt x="7" y="11"/>
                  <a:pt x="6" y="8"/>
                  <a:pt x="6" y="6"/>
                </a:cubicBezTo>
                <a:cubicBezTo>
                  <a:pt x="8" y="5"/>
                  <a:pt x="9" y="5"/>
                  <a:pt x="9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3"/>
                  <a:pt x="14" y="2"/>
                  <a:pt x="19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7" y="2"/>
                  <a:pt x="47" y="5"/>
                </a:cubicBezTo>
                <a:cubicBezTo>
                  <a:pt x="47" y="8"/>
                  <a:pt x="46" y="9"/>
                  <a:pt x="44" y="9"/>
                </a:cubicBezTo>
                <a:cubicBezTo>
                  <a:pt x="43" y="9"/>
                  <a:pt x="42" y="9"/>
                  <a:pt x="42" y="8"/>
                </a:cubicBezTo>
                <a:cubicBezTo>
                  <a:pt x="41" y="8"/>
                  <a:pt x="40" y="9"/>
                  <a:pt x="39" y="1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0"/>
                  <a:pt x="41" y="20"/>
                  <a:pt x="42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0"/>
                  <a:pt x="44" y="21"/>
                  <a:pt x="45" y="22"/>
                </a:cubicBezTo>
                <a:cubicBezTo>
                  <a:pt x="45" y="22"/>
                  <a:pt x="45" y="22"/>
                  <a:pt x="46" y="23"/>
                </a:cubicBezTo>
                <a:cubicBezTo>
                  <a:pt x="46" y="23"/>
                  <a:pt x="46" y="24"/>
                  <a:pt x="46" y="25"/>
                </a:cubicBezTo>
                <a:cubicBezTo>
                  <a:pt x="55" y="31"/>
                  <a:pt x="60" y="39"/>
                  <a:pt x="60" y="49"/>
                </a:cubicBezTo>
                <a:close/>
              </a:path>
            </a:pathLst>
          </a:custGeom>
          <a:solidFill>
            <a:srgbClr val="C9BB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" name="Freeform 27"/>
          <p:cNvSpPr>
            <a:spLocks noEditPoints="1"/>
          </p:cNvSpPr>
          <p:nvPr/>
        </p:nvSpPr>
        <p:spPr bwMode="auto">
          <a:xfrm>
            <a:off x="9709825" y="1232358"/>
            <a:ext cx="968375" cy="657225"/>
          </a:xfrm>
          <a:custGeom>
            <a:avLst/>
            <a:gdLst>
              <a:gd name="T0" fmla="*/ 1 w 108"/>
              <a:gd name="T1" fmla="*/ 20 h 73"/>
              <a:gd name="T2" fmla="*/ 6 w 108"/>
              <a:gd name="T3" fmla="*/ 16 h 73"/>
              <a:gd name="T4" fmla="*/ 8 w 108"/>
              <a:gd name="T5" fmla="*/ 10 h 73"/>
              <a:gd name="T6" fmla="*/ 7 w 108"/>
              <a:gd name="T7" fmla="*/ 8 h 73"/>
              <a:gd name="T8" fmla="*/ 8 w 108"/>
              <a:gd name="T9" fmla="*/ 4 h 73"/>
              <a:gd name="T10" fmla="*/ 12 w 108"/>
              <a:gd name="T11" fmla="*/ 4 h 73"/>
              <a:gd name="T12" fmla="*/ 15 w 108"/>
              <a:gd name="T13" fmla="*/ 3 h 73"/>
              <a:gd name="T14" fmla="*/ 16 w 108"/>
              <a:gd name="T15" fmla="*/ 3 h 73"/>
              <a:gd name="T16" fmla="*/ 18 w 108"/>
              <a:gd name="T17" fmla="*/ 2 h 73"/>
              <a:gd name="T18" fmla="*/ 19 w 108"/>
              <a:gd name="T19" fmla="*/ 0 h 73"/>
              <a:gd name="T20" fmla="*/ 21 w 108"/>
              <a:gd name="T21" fmla="*/ 0 h 73"/>
              <a:gd name="T22" fmla="*/ 22 w 108"/>
              <a:gd name="T23" fmla="*/ 3 h 73"/>
              <a:gd name="T24" fmla="*/ 47 w 108"/>
              <a:gd name="T25" fmla="*/ 4 h 73"/>
              <a:gd name="T26" fmla="*/ 96 w 108"/>
              <a:gd name="T27" fmla="*/ 4 h 73"/>
              <a:gd name="T28" fmla="*/ 97 w 108"/>
              <a:gd name="T29" fmla="*/ 3 h 73"/>
              <a:gd name="T30" fmla="*/ 98 w 108"/>
              <a:gd name="T31" fmla="*/ 2 h 73"/>
              <a:gd name="T32" fmla="*/ 101 w 108"/>
              <a:gd name="T33" fmla="*/ 2 h 73"/>
              <a:gd name="T34" fmla="*/ 103 w 108"/>
              <a:gd name="T35" fmla="*/ 4 h 73"/>
              <a:gd name="T36" fmla="*/ 107 w 108"/>
              <a:gd name="T37" fmla="*/ 5 h 73"/>
              <a:gd name="T38" fmla="*/ 107 w 108"/>
              <a:gd name="T39" fmla="*/ 12 h 73"/>
              <a:gd name="T40" fmla="*/ 104 w 108"/>
              <a:gd name="T41" fmla="*/ 12 h 73"/>
              <a:gd name="T42" fmla="*/ 104 w 108"/>
              <a:gd name="T43" fmla="*/ 14 h 73"/>
              <a:gd name="T44" fmla="*/ 103 w 108"/>
              <a:gd name="T45" fmla="*/ 21 h 73"/>
              <a:gd name="T46" fmla="*/ 95 w 108"/>
              <a:gd name="T47" fmla="*/ 22 h 73"/>
              <a:gd name="T48" fmla="*/ 95 w 108"/>
              <a:gd name="T49" fmla="*/ 24 h 73"/>
              <a:gd name="T50" fmla="*/ 66 w 108"/>
              <a:gd name="T51" fmla="*/ 26 h 73"/>
              <a:gd name="T52" fmla="*/ 62 w 108"/>
              <a:gd name="T53" fmla="*/ 36 h 73"/>
              <a:gd name="T54" fmla="*/ 61 w 108"/>
              <a:gd name="T55" fmla="*/ 39 h 73"/>
              <a:gd name="T56" fmla="*/ 47 w 108"/>
              <a:gd name="T57" fmla="*/ 42 h 73"/>
              <a:gd name="T58" fmla="*/ 37 w 108"/>
              <a:gd name="T59" fmla="*/ 41 h 73"/>
              <a:gd name="T60" fmla="*/ 32 w 108"/>
              <a:gd name="T61" fmla="*/ 49 h 73"/>
              <a:gd name="T62" fmla="*/ 29 w 108"/>
              <a:gd name="T63" fmla="*/ 64 h 73"/>
              <a:gd name="T64" fmla="*/ 29 w 108"/>
              <a:gd name="T65" fmla="*/ 68 h 73"/>
              <a:gd name="T66" fmla="*/ 29 w 108"/>
              <a:gd name="T67" fmla="*/ 71 h 73"/>
              <a:gd name="T68" fmla="*/ 25 w 108"/>
              <a:gd name="T69" fmla="*/ 73 h 73"/>
              <a:gd name="T70" fmla="*/ 9 w 108"/>
              <a:gd name="T71" fmla="*/ 71 h 73"/>
              <a:gd name="T72" fmla="*/ 7 w 108"/>
              <a:gd name="T73" fmla="*/ 69 h 73"/>
              <a:gd name="T74" fmla="*/ 5 w 108"/>
              <a:gd name="T75" fmla="*/ 71 h 73"/>
              <a:gd name="T76" fmla="*/ 2 w 108"/>
              <a:gd name="T77" fmla="*/ 69 h 73"/>
              <a:gd name="T78" fmla="*/ 1 w 108"/>
              <a:gd name="T79" fmla="*/ 67 h 73"/>
              <a:gd name="T80" fmla="*/ 1 w 108"/>
              <a:gd name="T81" fmla="*/ 57 h 73"/>
              <a:gd name="T82" fmla="*/ 9 w 108"/>
              <a:gd name="T83" fmla="*/ 36 h 73"/>
              <a:gd name="T84" fmla="*/ 9 w 108"/>
              <a:gd name="T85" fmla="*/ 27 h 73"/>
              <a:gd name="T86" fmla="*/ 1 w 108"/>
              <a:gd name="T87" fmla="*/ 24 h 73"/>
              <a:gd name="T88" fmla="*/ 0 w 108"/>
              <a:gd name="T89" fmla="*/ 20 h 73"/>
              <a:gd name="T90" fmla="*/ 41 w 108"/>
              <a:gd name="T91" fmla="*/ 39 h 73"/>
              <a:gd name="T92" fmla="*/ 59 w 108"/>
              <a:gd name="T93" fmla="*/ 35 h 73"/>
              <a:gd name="T94" fmla="*/ 58 w 108"/>
              <a:gd name="T95" fmla="*/ 28 h 73"/>
              <a:gd name="T96" fmla="*/ 47 w 108"/>
              <a:gd name="T97" fmla="*/ 27 h 73"/>
              <a:gd name="T98" fmla="*/ 50 w 108"/>
              <a:gd name="T99" fmla="*/ 36 h 73"/>
              <a:gd name="T100" fmla="*/ 52 w 108"/>
              <a:gd name="T101" fmla="*/ 38 h 73"/>
              <a:gd name="T102" fmla="*/ 47 w 108"/>
              <a:gd name="T103" fmla="*/ 35 h 73"/>
              <a:gd name="T104" fmla="*/ 44 w 108"/>
              <a:gd name="T105" fmla="*/ 32 h 73"/>
              <a:gd name="T106" fmla="*/ 44 w 108"/>
              <a:gd name="T107" fmla="*/ 28 h 73"/>
              <a:gd name="T108" fmla="*/ 40 w 108"/>
              <a:gd name="T109" fmla="*/ 27 h 73"/>
              <a:gd name="T110" fmla="*/ 36 w 108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" h="73">
                <a:moveTo>
                  <a:pt x="0" y="20"/>
                </a:moveTo>
                <a:cubicBezTo>
                  <a:pt x="0" y="20"/>
                  <a:pt x="1" y="20"/>
                  <a:pt x="1" y="20"/>
                </a:cubicBezTo>
                <a:cubicBezTo>
                  <a:pt x="2" y="20"/>
                  <a:pt x="4" y="19"/>
                  <a:pt x="5" y="18"/>
                </a:cubicBezTo>
                <a:cubicBezTo>
                  <a:pt x="6" y="17"/>
                  <a:pt x="6" y="16"/>
                  <a:pt x="6" y="16"/>
                </a:cubicBezTo>
                <a:cubicBezTo>
                  <a:pt x="7" y="15"/>
                  <a:pt x="7" y="13"/>
                  <a:pt x="7" y="13"/>
                </a:cubicBezTo>
                <a:cubicBezTo>
                  <a:pt x="7" y="12"/>
                  <a:pt x="8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9"/>
                  <a:pt x="7" y="8"/>
                </a:cubicBezTo>
                <a:cubicBezTo>
                  <a:pt x="7" y="7"/>
                  <a:pt x="7" y="6"/>
                  <a:pt x="7" y="5"/>
                </a:cubicBezTo>
                <a:cubicBezTo>
                  <a:pt x="7" y="4"/>
                  <a:pt x="7" y="4"/>
                  <a:pt x="8" y="4"/>
                </a:cubicBezTo>
                <a:cubicBezTo>
                  <a:pt x="8" y="3"/>
                  <a:pt x="9" y="4"/>
                  <a:pt x="10" y="4"/>
                </a:cubicBezTo>
                <a:cubicBezTo>
                  <a:pt x="10" y="4"/>
                  <a:pt x="11" y="4"/>
                  <a:pt x="12" y="4"/>
                </a:cubicBezTo>
                <a:cubicBezTo>
                  <a:pt x="13" y="4"/>
                  <a:pt x="13" y="4"/>
                  <a:pt x="14" y="4"/>
                </a:cubicBezTo>
                <a:cubicBezTo>
                  <a:pt x="14" y="3"/>
                  <a:pt x="15" y="3"/>
                  <a:pt x="15" y="3"/>
                </a:cubicBezTo>
                <a:cubicBezTo>
                  <a:pt x="15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7" y="3"/>
                </a:cubicBezTo>
                <a:cubicBezTo>
                  <a:pt x="17" y="2"/>
                  <a:pt x="18" y="2"/>
                  <a:pt x="18" y="2"/>
                </a:cubicBezTo>
                <a:cubicBezTo>
                  <a:pt x="18" y="2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2" y="3"/>
                  <a:pt x="22" y="3"/>
                  <a:pt x="2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3"/>
                  <a:pt x="47" y="3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96" y="4"/>
                  <a:pt x="96" y="4"/>
                </a:cubicBezTo>
                <a:cubicBezTo>
                  <a:pt x="96" y="4"/>
                  <a:pt x="96" y="4"/>
                  <a:pt x="97" y="4"/>
                </a:cubicBezTo>
                <a:cubicBezTo>
                  <a:pt x="97" y="4"/>
                  <a:pt x="97" y="3"/>
                  <a:pt x="97" y="3"/>
                </a:cubicBezTo>
                <a:cubicBezTo>
                  <a:pt x="98" y="3"/>
                  <a:pt x="98" y="3"/>
                  <a:pt x="98" y="3"/>
                </a:cubicBezTo>
                <a:cubicBezTo>
                  <a:pt x="98" y="3"/>
                  <a:pt x="98" y="2"/>
                  <a:pt x="98" y="2"/>
                </a:cubicBezTo>
                <a:cubicBezTo>
                  <a:pt x="98" y="1"/>
                  <a:pt x="98" y="1"/>
                  <a:pt x="98" y="1"/>
                </a:cubicBezTo>
                <a:cubicBezTo>
                  <a:pt x="99" y="1"/>
                  <a:pt x="100" y="1"/>
                  <a:pt x="101" y="2"/>
                </a:cubicBezTo>
                <a:cubicBezTo>
                  <a:pt x="102" y="2"/>
                  <a:pt x="103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4"/>
                  <a:pt x="106" y="4"/>
                  <a:pt x="106" y="4"/>
                </a:cubicBezTo>
                <a:cubicBezTo>
                  <a:pt x="107" y="4"/>
                  <a:pt x="107" y="4"/>
                  <a:pt x="107" y="5"/>
                </a:cubicBezTo>
                <a:cubicBezTo>
                  <a:pt x="107" y="5"/>
                  <a:pt x="108" y="6"/>
                  <a:pt x="108" y="8"/>
                </a:cubicBezTo>
                <a:cubicBezTo>
                  <a:pt x="108" y="10"/>
                  <a:pt x="107" y="11"/>
                  <a:pt x="107" y="12"/>
                </a:cubicBezTo>
                <a:cubicBezTo>
                  <a:pt x="107" y="12"/>
                  <a:pt x="106" y="12"/>
                  <a:pt x="106" y="12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2"/>
                  <a:pt x="104" y="13"/>
                  <a:pt x="104" y="13"/>
                </a:cubicBezTo>
                <a:cubicBezTo>
                  <a:pt x="104" y="13"/>
                  <a:pt x="104" y="14"/>
                  <a:pt x="104" y="14"/>
                </a:cubicBezTo>
                <a:cubicBezTo>
                  <a:pt x="104" y="14"/>
                  <a:pt x="104" y="14"/>
                  <a:pt x="104" y="15"/>
                </a:cubicBezTo>
                <a:cubicBezTo>
                  <a:pt x="104" y="17"/>
                  <a:pt x="103" y="20"/>
                  <a:pt x="103" y="21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22"/>
                  <a:pt x="95" y="23"/>
                  <a:pt x="95" y="23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24"/>
                  <a:pt x="79" y="24"/>
                  <a:pt x="75" y="24"/>
                </a:cubicBezTo>
                <a:cubicBezTo>
                  <a:pt x="72" y="24"/>
                  <a:pt x="68" y="25"/>
                  <a:pt x="66" y="26"/>
                </a:cubicBezTo>
                <a:cubicBezTo>
                  <a:pt x="63" y="28"/>
                  <a:pt x="62" y="31"/>
                  <a:pt x="62" y="32"/>
                </a:cubicBezTo>
                <a:cubicBezTo>
                  <a:pt x="62" y="33"/>
                  <a:pt x="62" y="35"/>
                  <a:pt x="62" y="36"/>
                </a:cubicBezTo>
                <a:cubicBezTo>
                  <a:pt x="62" y="37"/>
                  <a:pt x="62" y="38"/>
                  <a:pt x="62" y="38"/>
                </a:cubicBezTo>
                <a:cubicBezTo>
                  <a:pt x="62" y="39"/>
                  <a:pt x="61" y="39"/>
                  <a:pt x="61" y="39"/>
                </a:cubicBezTo>
                <a:cubicBezTo>
                  <a:pt x="60" y="39"/>
                  <a:pt x="58" y="40"/>
                  <a:pt x="55" y="41"/>
                </a:cubicBezTo>
                <a:cubicBezTo>
                  <a:pt x="53" y="42"/>
                  <a:pt x="51" y="42"/>
                  <a:pt x="47" y="42"/>
                </a:cubicBezTo>
                <a:cubicBezTo>
                  <a:pt x="44" y="42"/>
                  <a:pt x="42" y="41"/>
                  <a:pt x="41" y="41"/>
                </a:cubicBezTo>
                <a:cubicBezTo>
                  <a:pt x="40" y="41"/>
                  <a:pt x="38" y="41"/>
                  <a:pt x="37" y="41"/>
                </a:cubicBezTo>
                <a:cubicBezTo>
                  <a:pt x="36" y="41"/>
                  <a:pt x="35" y="42"/>
                  <a:pt x="34" y="43"/>
                </a:cubicBezTo>
                <a:cubicBezTo>
                  <a:pt x="33" y="44"/>
                  <a:pt x="32" y="47"/>
                  <a:pt x="32" y="49"/>
                </a:cubicBezTo>
                <a:cubicBezTo>
                  <a:pt x="31" y="51"/>
                  <a:pt x="29" y="56"/>
                  <a:pt x="29" y="59"/>
                </a:cubicBezTo>
                <a:cubicBezTo>
                  <a:pt x="29" y="61"/>
                  <a:pt x="29" y="63"/>
                  <a:pt x="29" y="64"/>
                </a:cubicBezTo>
                <a:cubicBezTo>
                  <a:pt x="29" y="65"/>
                  <a:pt x="29" y="68"/>
                  <a:pt x="29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9"/>
                  <a:pt x="29" y="70"/>
                  <a:pt x="29" y="71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2"/>
                  <a:pt x="29" y="72"/>
                  <a:pt x="28" y="72"/>
                </a:cubicBezTo>
                <a:cubicBezTo>
                  <a:pt x="27" y="72"/>
                  <a:pt x="26" y="73"/>
                  <a:pt x="25" y="73"/>
                </a:cubicBezTo>
                <a:cubicBezTo>
                  <a:pt x="24" y="72"/>
                  <a:pt x="11" y="72"/>
                  <a:pt x="10" y="72"/>
                </a:cubicBezTo>
                <a:cubicBezTo>
                  <a:pt x="9" y="72"/>
                  <a:pt x="9" y="72"/>
                  <a:pt x="9" y="71"/>
                </a:cubicBezTo>
                <a:cubicBezTo>
                  <a:pt x="8" y="71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70"/>
                  <a:pt x="7" y="70"/>
                </a:cubicBezTo>
                <a:cubicBezTo>
                  <a:pt x="7" y="71"/>
                  <a:pt x="6" y="71"/>
                  <a:pt x="5" y="71"/>
                </a:cubicBezTo>
                <a:cubicBezTo>
                  <a:pt x="4" y="71"/>
                  <a:pt x="3" y="71"/>
                  <a:pt x="2" y="70"/>
                </a:cubicBezTo>
                <a:cubicBezTo>
                  <a:pt x="2" y="70"/>
                  <a:pt x="2" y="69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68"/>
                  <a:pt x="1" y="68"/>
                  <a:pt x="1" y="67"/>
                </a:cubicBezTo>
                <a:cubicBezTo>
                  <a:pt x="1" y="67"/>
                  <a:pt x="0" y="64"/>
                  <a:pt x="0" y="63"/>
                </a:cubicBezTo>
                <a:cubicBezTo>
                  <a:pt x="0" y="61"/>
                  <a:pt x="0" y="60"/>
                  <a:pt x="1" y="57"/>
                </a:cubicBezTo>
                <a:cubicBezTo>
                  <a:pt x="2" y="54"/>
                  <a:pt x="3" y="51"/>
                  <a:pt x="5" y="47"/>
                </a:cubicBezTo>
                <a:cubicBezTo>
                  <a:pt x="6" y="44"/>
                  <a:pt x="8" y="38"/>
                  <a:pt x="9" y="36"/>
                </a:cubicBezTo>
                <a:cubicBezTo>
                  <a:pt x="9" y="34"/>
                  <a:pt x="10" y="33"/>
                  <a:pt x="10" y="32"/>
                </a:cubicBezTo>
                <a:cubicBezTo>
                  <a:pt x="10" y="31"/>
                  <a:pt x="10" y="29"/>
                  <a:pt x="9" y="27"/>
                </a:cubicBezTo>
                <a:cubicBezTo>
                  <a:pt x="8" y="26"/>
                  <a:pt x="7" y="25"/>
                  <a:pt x="5" y="24"/>
                </a:cubicBezTo>
                <a:cubicBezTo>
                  <a:pt x="4" y="24"/>
                  <a:pt x="2" y="24"/>
                  <a:pt x="1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22"/>
                  <a:pt x="0" y="21"/>
                  <a:pt x="0" y="20"/>
                </a:cubicBezTo>
                <a:close/>
                <a:moveTo>
                  <a:pt x="36" y="34"/>
                </a:moveTo>
                <a:cubicBezTo>
                  <a:pt x="36" y="35"/>
                  <a:pt x="37" y="38"/>
                  <a:pt x="41" y="39"/>
                </a:cubicBezTo>
                <a:cubicBezTo>
                  <a:pt x="45" y="40"/>
                  <a:pt x="51" y="40"/>
                  <a:pt x="54" y="39"/>
                </a:cubicBezTo>
                <a:cubicBezTo>
                  <a:pt x="57" y="38"/>
                  <a:pt x="58" y="37"/>
                  <a:pt x="59" y="35"/>
                </a:cubicBezTo>
                <a:cubicBezTo>
                  <a:pt x="60" y="34"/>
                  <a:pt x="60" y="33"/>
                  <a:pt x="60" y="32"/>
                </a:cubicBezTo>
                <a:cubicBezTo>
                  <a:pt x="60" y="31"/>
                  <a:pt x="58" y="29"/>
                  <a:pt x="58" y="28"/>
                </a:cubicBezTo>
                <a:cubicBezTo>
                  <a:pt x="57" y="28"/>
                  <a:pt x="56" y="27"/>
                  <a:pt x="56" y="27"/>
                </a:cubicBezTo>
                <a:cubicBezTo>
                  <a:pt x="55" y="27"/>
                  <a:pt x="47" y="27"/>
                  <a:pt x="47" y="27"/>
                </a:cubicBezTo>
                <a:cubicBezTo>
                  <a:pt x="47" y="27"/>
                  <a:pt x="47" y="29"/>
                  <a:pt x="47" y="31"/>
                </a:cubicBezTo>
                <a:cubicBezTo>
                  <a:pt x="47" y="33"/>
                  <a:pt x="49" y="35"/>
                  <a:pt x="50" y="36"/>
                </a:cubicBezTo>
                <a:cubicBezTo>
                  <a:pt x="51" y="36"/>
                  <a:pt x="52" y="37"/>
                  <a:pt x="52" y="37"/>
                </a:cubicBezTo>
                <a:cubicBezTo>
                  <a:pt x="52" y="37"/>
                  <a:pt x="53" y="38"/>
                  <a:pt x="52" y="38"/>
                </a:cubicBezTo>
                <a:cubicBezTo>
                  <a:pt x="52" y="38"/>
                  <a:pt x="51" y="38"/>
                  <a:pt x="50" y="38"/>
                </a:cubicBezTo>
                <a:cubicBezTo>
                  <a:pt x="49" y="38"/>
                  <a:pt x="47" y="37"/>
                  <a:pt x="47" y="35"/>
                </a:cubicBezTo>
                <a:cubicBezTo>
                  <a:pt x="46" y="34"/>
                  <a:pt x="45" y="33"/>
                  <a:pt x="45" y="33"/>
                </a:cubicBezTo>
                <a:cubicBezTo>
                  <a:pt x="45" y="32"/>
                  <a:pt x="44" y="32"/>
                  <a:pt x="44" y="32"/>
                </a:cubicBezTo>
                <a:cubicBezTo>
                  <a:pt x="44" y="32"/>
                  <a:pt x="44" y="32"/>
                  <a:pt x="44" y="31"/>
                </a:cubicBezTo>
                <a:cubicBezTo>
                  <a:pt x="44" y="31"/>
                  <a:pt x="44" y="28"/>
                  <a:pt x="44" y="2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1" y="27"/>
                  <a:pt x="40" y="27"/>
                </a:cubicBezTo>
                <a:cubicBezTo>
                  <a:pt x="40" y="27"/>
                  <a:pt x="38" y="28"/>
                  <a:pt x="38" y="28"/>
                </a:cubicBezTo>
                <a:cubicBezTo>
                  <a:pt x="37" y="29"/>
                  <a:pt x="36" y="30"/>
                  <a:pt x="36" y="31"/>
                </a:cubicBezTo>
                <a:cubicBezTo>
                  <a:pt x="35" y="32"/>
                  <a:pt x="35" y="33"/>
                  <a:pt x="36" y="34"/>
                </a:cubicBezTo>
                <a:close/>
              </a:path>
            </a:pathLst>
          </a:custGeom>
          <a:solidFill>
            <a:srgbClr val="5E52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028111" y="224754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C9BB97"/>
                </a:solidFill>
              </a:rPr>
              <a:t>00%</a:t>
            </a:r>
            <a:endParaRPr lang="ko-KR" altLang="en-US" sz="2800" b="1" dirty="0">
              <a:solidFill>
                <a:srgbClr val="C9BB97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85844" y="152986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5E524A"/>
                </a:solidFill>
              </a:rPr>
              <a:t>00%</a:t>
            </a:r>
            <a:endParaRPr lang="ko-KR" altLang="en-US" sz="2800" b="1" dirty="0">
              <a:solidFill>
                <a:srgbClr val="5E524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508" y="4429980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입력하세요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작성하세요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43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4" grpId="0" animBg="1"/>
      <p:bldP spid="65" grpId="0" animBg="1"/>
      <p:bldP spid="66" grpId="0" animBg="1"/>
      <p:bldP spid="6" grpId="0"/>
      <p:bldP spid="6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육각형 49"/>
          <p:cNvSpPr/>
          <p:nvPr/>
        </p:nvSpPr>
        <p:spPr>
          <a:xfrm rot="19800000">
            <a:off x="2267203" y="2209211"/>
            <a:ext cx="579322" cy="499415"/>
          </a:xfrm>
          <a:prstGeom prst="hexagon">
            <a:avLst>
              <a:gd name="adj" fmla="val 29914"/>
              <a:gd name="vf" fmla="val 115470"/>
            </a:avLst>
          </a:prstGeom>
          <a:solidFill>
            <a:srgbClr val="4F6962">
              <a:alpha val="70000"/>
            </a:srgb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육각형 56"/>
          <p:cNvSpPr/>
          <p:nvPr/>
        </p:nvSpPr>
        <p:spPr>
          <a:xfrm rot="19800000">
            <a:off x="1548829" y="1432798"/>
            <a:ext cx="467049" cy="402628"/>
          </a:xfrm>
          <a:prstGeom prst="hexagon">
            <a:avLst>
              <a:gd name="adj" fmla="val 29914"/>
              <a:gd name="vf" fmla="val 115470"/>
            </a:avLst>
          </a:prstGeom>
          <a:solidFill>
            <a:srgbClr val="4F6962">
              <a:alpha val="70000"/>
            </a:srgb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텍스트 개체 틀 8"/>
          <p:cNvSpPr txBox="1">
            <a:spLocks/>
          </p:cNvSpPr>
          <p:nvPr/>
        </p:nvSpPr>
        <p:spPr>
          <a:xfrm>
            <a:off x="8109541" y="2628169"/>
            <a:ext cx="3387134" cy="1980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 smtClean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400" dirty="0" smtClean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0" name="자유형 59"/>
          <p:cNvSpPr/>
          <p:nvPr/>
        </p:nvSpPr>
        <p:spPr>
          <a:xfrm>
            <a:off x="7757199" y="1463713"/>
            <a:ext cx="2876787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넣으세요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6" name="자유형 55"/>
          <p:cNvSpPr/>
          <p:nvPr/>
        </p:nvSpPr>
        <p:spPr>
          <a:xfrm>
            <a:off x="1785031" y="3306625"/>
            <a:ext cx="2318276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rgbClr val="EBDEC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넣으세요</a:t>
            </a:r>
            <a:endParaRPr lang="ko-KR" altLang="en-US" b="1" dirty="0">
              <a:solidFill>
                <a:srgbClr val="EBDECB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8" name="자유형 57"/>
          <p:cNvSpPr/>
          <p:nvPr/>
        </p:nvSpPr>
        <p:spPr>
          <a:xfrm>
            <a:off x="7322255" y="4760545"/>
            <a:ext cx="3311731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EBDEC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2400" b="1" dirty="0" smtClean="0">
                <a:solidFill>
                  <a:srgbClr val="C63A47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  <a:r>
              <a:rPr lang="ko-KR" altLang="en-US" dirty="0" smtClean="0">
                <a:solidFill>
                  <a:srgbClr val="EBDEC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넣으세요</a:t>
            </a:r>
            <a:endParaRPr lang="ko-KR" altLang="en-US" dirty="0">
              <a:solidFill>
                <a:srgbClr val="EBDECB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1" name="텍스트 개체 틀 8"/>
          <p:cNvSpPr txBox="1">
            <a:spLocks/>
          </p:cNvSpPr>
          <p:nvPr/>
        </p:nvSpPr>
        <p:spPr>
          <a:xfrm>
            <a:off x="1338072" y="3956631"/>
            <a:ext cx="3631504" cy="2027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600" dirty="0">
                <a:solidFill>
                  <a:srgbClr val="C9BB97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solidFill>
                  <a:srgbClr val="C9BB97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600" dirty="0" smtClean="0">
                <a:solidFill>
                  <a:srgbClr val="C9BB97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되어 있습니다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수정</a:t>
            </a:r>
            <a:endParaRPr lang="en-US" altLang="ko-KR" sz="1400" dirty="0" smtClean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또한 글머리 기호 수정 가능합니다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schemeClr val="tx1">
                  <a:lumMod val="6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0" name="자유형 99"/>
          <p:cNvSpPr/>
          <p:nvPr/>
        </p:nvSpPr>
        <p:spPr>
          <a:xfrm>
            <a:off x="7322255" y="5208412"/>
            <a:ext cx="3311731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rgbClr val="C63A47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  <a:r>
              <a:rPr lang="ko-KR" altLang="en-US" dirty="0" smtClean="0">
                <a:solidFill>
                  <a:srgbClr val="EBDEC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넣으세요</a:t>
            </a:r>
            <a:endParaRPr lang="ko-KR" altLang="en-US" dirty="0">
              <a:solidFill>
                <a:srgbClr val="EBDECB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258918" y="495635"/>
            <a:ext cx="234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155354" y="476892"/>
            <a:ext cx="3439882" cy="576000"/>
            <a:chOff x="7448281" y="120295"/>
            <a:chExt cx="3439882" cy="576000"/>
          </a:xfrm>
        </p:grpSpPr>
        <p:grpSp>
          <p:nvGrpSpPr>
            <p:cNvPr id="11" name="그룹 10"/>
            <p:cNvGrpSpPr/>
            <p:nvPr/>
          </p:nvGrpSpPr>
          <p:grpSpPr>
            <a:xfrm>
              <a:off x="7448281" y="120295"/>
              <a:ext cx="1033025" cy="576000"/>
              <a:chOff x="5246234" y="3646566"/>
              <a:chExt cx="1033025" cy="576000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5563128" y="3734947"/>
                <a:ext cx="399234" cy="399234"/>
                <a:chOff x="3249007" y="2402354"/>
                <a:chExt cx="720725" cy="720725"/>
              </a:xfrm>
            </p:grpSpPr>
            <p:sp>
              <p:nvSpPr>
                <p:cNvPr id="19" name="타원 18"/>
                <p:cNvSpPr/>
                <p:nvPr/>
              </p:nvSpPr>
              <p:spPr>
                <a:xfrm>
                  <a:off x="3350126" y="2508459"/>
                  <a:ext cx="518490" cy="508518"/>
                </a:xfrm>
                <a:prstGeom prst="ellipse">
                  <a:avLst/>
                </a:prstGeom>
                <a:solidFill>
                  <a:srgbClr val="4F69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3249007" y="2402354"/>
                  <a:ext cx="720725" cy="720725"/>
                </a:xfrm>
                <a:custGeom>
                  <a:avLst/>
                  <a:gdLst>
                    <a:gd name="T0" fmla="*/ 189 w 189"/>
                    <a:gd name="T1" fmla="*/ 94 h 189"/>
                    <a:gd name="T2" fmla="*/ 189 w 189"/>
                    <a:gd name="T3" fmla="*/ 86 h 189"/>
                    <a:gd name="T4" fmla="*/ 1 w 189"/>
                    <a:gd name="T5" fmla="*/ 86 h 189"/>
                    <a:gd name="T6" fmla="*/ 0 w 189"/>
                    <a:gd name="T7" fmla="*/ 94 h 189"/>
                    <a:gd name="T8" fmla="*/ 1 w 189"/>
                    <a:gd name="T9" fmla="*/ 103 h 189"/>
                    <a:gd name="T10" fmla="*/ 189 w 189"/>
                    <a:gd name="T11" fmla="*/ 103 h 189"/>
                    <a:gd name="T12" fmla="*/ 161 w 189"/>
                    <a:gd name="T13" fmla="*/ 137 h 189"/>
                    <a:gd name="T14" fmla="*/ 156 w 189"/>
                    <a:gd name="T15" fmla="*/ 143 h 189"/>
                    <a:gd name="T16" fmla="*/ 152 w 189"/>
                    <a:gd name="T17" fmla="*/ 149 h 189"/>
                    <a:gd name="T18" fmla="*/ 146 w 189"/>
                    <a:gd name="T19" fmla="*/ 154 h 189"/>
                    <a:gd name="T20" fmla="*/ 140 w 189"/>
                    <a:gd name="T21" fmla="*/ 158 h 189"/>
                    <a:gd name="T22" fmla="*/ 137 w 189"/>
                    <a:gd name="T23" fmla="*/ 161 h 189"/>
                    <a:gd name="T24" fmla="*/ 163 w 189"/>
                    <a:gd name="T25" fmla="*/ 133 h 189"/>
                    <a:gd name="T26" fmla="*/ 161 w 189"/>
                    <a:gd name="T27" fmla="*/ 137 h 189"/>
                    <a:gd name="T28" fmla="*/ 18 w 189"/>
                    <a:gd name="T29" fmla="*/ 111 h 189"/>
                    <a:gd name="T30" fmla="*/ 17 w 189"/>
                    <a:gd name="T31" fmla="*/ 104 h 189"/>
                    <a:gd name="T32" fmla="*/ 16 w 189"/>
                    <a:gd name="T33" fmla="*/ 94 h 189"/>
                    <a:gd name="T34" fmla="*/ 17 w 189"/>
                    <a:gd name="T35" fmla="*/ 85 h 189"/>
                    <a:gd name="T36" fmla="*/ 20 w 189"/>
                    <a:gd name="T37" fmla="*/ 72 h 189"/>
                    <a:gd name="T38" fmla="*/ 37 w 189"/>
                    <a:gd name="T39" fmla="*/ 94 h 189"/>
                    <a:gd name="T40" fmla="*/ 20 w 189"/>
                    <a:gd name="T41" fmla="*/ 117 h 189"/>
                    <a:gd name="T42" fmla="*/ 53 w 189"/>
                    <a:gd name="T43" fmla="*/ 94 h 189"/>
                    <a:gd name="T44" fmla="*/ 87 w 189"/>
                    <a:gd name="T45" fmla="*/ 72 h 189"/>
                    <a:gd name="T46" fmla="*/ 55 w 189"/>
                    <a:gd name="T47" fmla="*/ 117 h 189"/>
                    <a:gd name="T48" fmla="*/ 141 w 189"/>
                    <a:gd name="T49" fmla="*/ 31 h 189"/>
                    <a:gd name="T50" fmla="*/ 146 w 189"/>
                    <a:gd name="T51" fmla="*/ 35 h 189"/>
                    <a:gd name="T52" fmla="*/ 152 w 189"/>
                    <a:gd name="T53" fmla="*/ 40 h 189"/>
                    <a:gd name="T54" fmla="*/ 156 w 189"/>
                    <a:gd name="T55" fmla="*/ 46 h 189"/>
                    <a:gd name="T56" fmla="*/ 161 w 189"/>
                    <a:gd name="T57" fmla="*/ 52 h 189"/>
                    <a:gd name="T58" fmla="*/ 163 w 189"/>
                    <a:gd name="T59" fmla="*/ 56 h 189"/>
                    <a:gd name="T60" fmla="*/ 137 w 189"/>
                    <a:gd name="T61" fmla="*/ 28 h 189"/>
                    <a:gd name="T62" fmla="*/ 141 w 189"/>
                    <a:gd name="T63" fmla="*/ 31 h 189"/>
                    <a:gd name="T64" fmla="*/ 135 w 189"/>
                    <a:gd name="T65" fmla="*/ 117 h 189"/>
                    <a:gd name="T66" fmla="*/ 103 w 189"/>
                    <a:gd name="T67" fmla="*/ 72 h 189"/>
                    <a:gd name="T68" fmla="*/ 137 w 189"/>
                    <a:gd name="T69" fmla="*/ 94 h 189"/>
                    <a:gd name="T70" fmla="*/ 103 w 189"/>
                    <a:gd name="T71" fmla="*/ 171 h 189"/>
                    <a:gd name="T72" fmla="*/ 131 w 189"/>
                    <a:gd name="T73" fmla="*/ 133 h 189"/>
                    <a:gd name="T74" fmla="*/ 103 w 189"/>
                    <a:gd name="T75" fmla="*/ 17 h 189"/>
                    <a:gd name="T76" fmla="*/ 103 w 189"/>
                    <a:gd name="T77" fmla="*/ 56 h 189"/>
                    <a:gd name="T78" fmla="*/ 87 w 189"/>
                    <a:gd name="T79" fmla="*/ 56 h 189"/>
                    <a:gd name="T80" fmla="*/ 87 w 189"/>
                    <a:gd name="T81" fmla="*/ 17 h 189"/>
                    <a:gd name="T82" fmla="*/ 87 w 189"/>
                    <a:gd name="T83" fmla="*/ 171 h 189"/>
                    <a:gd name="T84" fmla="*/ 87 w 189"/>
                    <a:gd name="T85" fmla="*/ 133 h 189"/>
                    <a:gd name="T86" fmla="*/ 173 w 189"/>
                    <a:gd name="T87" fmla="*/ 104 h 189"/>
                    <a:gd name="T88" fmla="*/ 172 w 189"/>
                    <a:gd name="T89" fmla="*/ 108 h 189"/>
                    <a:gd name="T90" fmla="*/ 171 w 189"/>
                    <a:gd name="T91" fmla="*/ 112 h 189"/>
                    <a:gd name="T92" fmla="*/ 151 w 189"/>
                    <a:gd name="T93" fmla="*/ 117 h 189"/>
                    <a:gd name="T94" fmla="*/ 151 w 189"/>
                    <a:gd name="T95" fmla="*/ 72 h 189"/>
                    <a:gd name="T96" fmla="*/ 171 w 189"/>
                    <a:gd name="T97" fmla="*/ 77 h 189"/>
                    <a:gd name="T98" fmla="*/ 172 w 189"/>
                    <a:gd name="T99" fmla="*/ 81 h 189"/>
                    <a:gd name="T100" fmla="*/ 173 w 189"/>
                    <a:gd name="T101" fmla="*/ 85 h 189"/>
                    <a:gd name="T102" fmla="*/ 173 w 189"/>
                    <a:gd name="T103" fmla="*/ 94 h 189"/>
                    <a:gd name="T104" fmla="*/ 53 w 189"/>
                    <a:gd name="T105" fmla="*/ 28 h 189"/>
                    <a:gd name="T106" fmla="*/ 27 w 189"/>
                    <a:gd name="T107" fmla="*/ 56 h 189"/>
                    <a:gd name="T108" fmla="*/ 27 w 189"/>
                    <a:gd name="T109" fmla="*/ 133 h 189"/>
                    <a:gd name="T110" fmla="*/ 53 w 189"/>
                    <a:gd name="T111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89">
                      <a:moveTo>
                        <a:pt x="189" y="102"/>
                      </a:moveTo>
                      <a:cubicBezTo>
                        <a:pt x="189" y="100"/>
                        <a:pt x="189" y="97"/>
                        <a:pt x="189" y="94"/>
                      </a:cubicBezTo>
                      <a:cubicBezTo>
                        <a:pt x="189" y="92"/>
                        <a:pt x="189" y="89"/>
                        <a:pt x="189" y="86"/>
                      </a:cubicBezTo>
                      <a:cubicBezTo>
                        <a:pt x="189" y="86"/>
                        <a:pt x="189" y="86"/>
                        <a:pt x="189" y="86"/>
                      </a:cubicBezTo>
                      <a:cubicBezTo>
                        <a:pt x="185" y="38"/>
                        <a:pt x="144" y="0"/>
                        <a:pt x="95" y="0"/>
                      </a:cubicBezTo>
                      <a:cubicBezTo>
                        <a:pt x="46" y="0"/>
                        <a:pt x="5" y="38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0" y="92"/>
                        <a:pt x="0" y="94"/>
                      </a:cubicBezTo>
                      <a:cubicBezTo>
                        <a:pt x="0" y="97"/>
                        <a:pt x="1" y="100"/>
                        <a:pt x="1" y="102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5" y="151"/>
                        <a:pt x="46" y="189"/>
                        <a:pt x="95" y="189"/>
                      </a:cubicBezTo>
                      <a:cubicBezTo>
                        <a:pt x="144" y="189"/>
                        <a:pt x="185" y="151"/>
                        <a:pt x="189" y="103"/>
                      </a:cubicBezTo>
                      <a:cubicBezTo>
                        <a:pt x="189" y="103"/>
                        <a:pt x="189" y="103"/>
                        <a:pt x="189" y="102"/>
                      </a:cubicBezTo>
                      <a:close/>
                      <a:moveTo>
                        <a:pt x="161" y="137"/>
                      </a:moveTo>
                      <a:cubicBezTo>
                        <a:pt x="160" y="138"/>
                        <a:pt x="159" y="139"/>
                        <a:pt x="159" y="140"/>
                      </a:cubicBezTo>
                      <a:cubicBezTo>
                        <a:pt x="158" y="141"/>
                        <a:pt x="157" y="142"/>
                        <a:pt x="156" y="143"/>
                      </a:cubicBezTo>
                      <a:cubicBezTo>
                        <a:pt x="156" y="144"/>
                        <a:pt x="155" y="145"/>
                        <a:pt x="154" y="146"/>
                      </a:cubicBezTo>
                      <a:cubicBezTo>
                        <a:pt x="153" y="147"/>
                        <a:pt x="152" y="148"/>
                        <a:pt x="152" y="149"/>
                      </a:cubicBezTo>
                      <a:cubicBezTo>
                        <a:pt x="151" y="149"/>
                        <a:pt x="150" y="150"/>
                        <a:pt x="149" y="151"/>
                      </a:cubicBezTo>
                      <a:cubicBezTo>
                        <a:pt x="148" y="152"/>
                        <a:pt x="147" y="153"/>
                        <a:pt x="146" y="154"/>
                      </a:cubicBezTo>
                      <a:cubicBezTo>
                        <a:pt x="145" y="154"/>
                        <a:pt x="145" y="155"/>
                        <a:pt x="144" y="156"/>
                      </a:cubicBezTo>
                      <a:cubicBezTo>
                        <a:pt x="143" y="157"/>
                        <a:pt x="142" y="157"/>
                        <a:pt x="140" y="158"/>
                      </a:cubicBezTo>
                      <a:cubicBezTo>
                        <a:pt x="140" y="159"/>
                        <a:pt x="139" y="159"/>
                        <a:pt x="138" y="160"/>
                      </a:cubicBezTo>
                      <a:cubicBezTo>
                        <a:pt x="137" y="160"/>
                        <a:pt x="137" y="160"/>
                        <a:pt x="137" y="161"/>
                      </a:cubicBezTo>
                      <a:cubicBezTo>
                        <a:pt x="141" y="153"/>
                        <a:pt x="145" y="143"/>
                        <a:pt x="148" y="133"/>
                      </a:cubicBezTo>
                      <a:cubicBezTo>
                        <a:pt x="163" y="133"/>
                        <a:pt x="163" y="133"/>
                        <a:pt x="163" y="133"/>
                      </a:cubicBezTo>
                      <a:cubicBezTo>
                        <a:pt x="163" y="133"/>
                        <a:pt x="163" y="133"/>
                        <a:pt x="163" y="134"/>
                      </a:cubicBezTo>
                      <a:cubicBezTo>
                        <a:pt x="162" y="135"/>
                        <a:pt x="161" y="136"/>
                        <a:pt x="161" y="137"/>
                      </a:cubicBezTo>
                      <a:close/>
                      <a:moveTo>
                        <a:pt x="18" y="111"/>
                      </a:move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10"/>
                        <a:pt x="18" y="109"/>
                        <a:pt x="18" y="108"/>
                      </a:cubicBezTo>
                      <a:cubicBezTo>
                        <a:pt x="17" y="106"/>
                        <a:pt x="17" y="105"/>
                        <a:pt x="17" y="104"/>
                      </a:cubicBezTo>
                      <a:cubicBezTo>
                        <a:pt x="17" y="103"/>
                        <a:pt x="17" y="102"/>
                        <a:pt x="17" y="101"/>
                      </a:cubicBezTo>
                      <a:cubicBezTo>
                        <a:pt x="17" y="99"/>
                        <a:pt x="16" y="97"/>
                        <a:pt x="16" y="94"/>
                      </a:cubicBezTo>
                      <a:cubicBezTo>
                        <a:pt x="16" y="92"/>
                        <a:pt x="17" y="90"/>
                        <a:pt x="17" y="87"/>
                      </a:cubicBezTo>
                      <a:cubicBezTo>
                        <a:pt x="17" y="87"/>
                        <a:pt x="17" y="86"/>
                        <a:pt x="17" y="85"/>
                      </a:cubicBezTo>
                      <a:cubicBezTo>
                        <a:pt x="17" y="83"/>
                        <a:pt x="17" y="82"/>
                        <a:pt x="18" y="81"/>
                      </a:cubicBezTo>
                      <a:cubicBezTo>
                        <a:pt x="18" y="78"/>
                        <a:pt x="19" y="75"/>
                        <a:pt x="20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7" y="79"/>
                        <a:pt x="37" y="87"/>
                        <a:pt x="37" y="94"/>
                      </a:cubicBezTo>
                      <a:cubicBezTo>
                        <a:pt x="37" y="102"/>
                        <a:pt x="37" y="110"/>
                        <a:pt x="39" y="117"/>
                      </a:cubicBezTo>
                      <a:cubicBezTo>
                        <a:pt x="20" y="117"/>
                        <a:pt x="20" y="117"/>
                        <a:pt x="20" y="117"/>
                      </a:cubicBezTo>
                      <a:cubicBezTo>
                        <a:pt x="19" y="115"/>
                        <a:pt x="19" y="113"/>
                        <a:pt x="18" y="111"/>
                      </a:cubicBezTo>
                      <a:close/>
                      <a:moveTo>
                        <a:pt x="53" y="94"/>
                      </a:moveTo>
                      <a:cubicBezTo>
                        <a:pt x="53" y="87"/>
                        <a:pt x="54" y="79"/>
                        <a:pt x="55" y="72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4" y="110"/>
                        <a:pt x="53" y="102"/>
                        <a:pt x="53" y="94"/>
                      </a:cubicBezTo>
                      <a:close/>
                      <a:moveTo>
                        <a:pt x="141" y="31"/>
                      </a:moveTo>
                      <a:cubicBezTo>
                        <a:pt x="142" y="31"/>
                        <a:pt x="143" y="32"/>
                        <a:pt x="144" y="33"/>
                      </a:cubicBezTo>
                      <a:cubicBezTo>
                        <a:pt x="145" y="34"/>
                        <a:pt x="145" y="34"/>
                        <a:pt x="146" y="35"/>
                      </a:cubicBezTo>
                      <a:cubicBezTo>
                        <a:pt x="147" y="36"/>
                        <a:pt x="148" y="37"/>
                        <a:pt x="149" y="38"/>
                      </a:cubicBezTo>
                      <a:cubicBezTo>
                        <a:pt x="150" y="39"/>
                        <a:pt x="151" y="39"/>
                        <a:pt x="152" y="40"/>
                      </a:cubicBezTo>
                      <a:cubicBezTo>
                        <a:pt x="153" y="41"/>
                        <a:pt x="153" y="42"/>
                        <a:pt x="154" y="43"/>
                      </a:cubicBezTo>
                      <a:cubicBezTo>
                        <a:pt x="155" y="44"/>
                        <a:pt x="156" y="45"/>
                        <a:pt x="156" y="46"/>
                      </a:cubicBezTo>
                      <a:cubicBezTo>
                        <a:pt x="157" y="47"/>
                        <a:pt x="158" y="48"/>
                        <a:pt x="159" y="49"/>
                      </a:cubicBezTo>
                      <a:cubicBezTo>
                        <a:pt x="159" y="50"/>
                        <a:pt x="160" y="51"/>
                        <a:pt x="161" y="52"/>
                      </a:cubicBezTo>
                      <a:cubicBezTo>
                        <a:pt x="161" y="53"/>
                        <a:pt x="162" y="54"/>
                        <a:pt x="163" y="55"/>
                      </a:cubicBezTo>
                      <a:cubicBezTo>
                        <a:pt x="163" y="55"/>
                        <a:pt x="163" y="56"/>
                        <a:pt x="163" y="56"/>
                      </a:cubicBezTo>
                      <a:cubicBezTo>
                        <a:pt x="148" y="56"/>
                        <a:pt x="148" y="56"/>
                        <a:pt x="148" y="56"/>
                      </a:cubicBezTo>
                      <a:cubicBezTo>
                        <a:pt x="145" y="45"/>
                        <a:pt x="141" y="36"/>
                        <a:pt x="137" y="28"/>
                      </a:cubicBezTo>
                      <a:cubicBezTo>
                        <a:pt x="137" y="28"/>
                        <a:pt x="137" y="28"/>
                        <a:pt x="138" y="29"/>
                      </a:cubicBezTo>
                      <a:cubicBezTo>
                        <a:pt x="139" y="29"/>
                        <a:pt x="140" y="30"/>
                        <a:pt x="141" y="31"/>
                      </a:cubicBezTo>
                      <a:close/>
                      <a:moveTo>
                        <a:pt x="137" y="94"/>
                      </a:moveTo>
                      <a:cubicBezTo>
                        <a:pt x="137" y="102"/>
                        <a:pt x="136" y="110"/>
                        <a:pt x="135" y="117"/>
                      </a:cubicBezTo>
                      <a:cubicBezTo>
                        <a:pt x="103" y="117"/>
                        <a:pt x="103" y="117"/>
                        <a:pt x="103" y="117"/>
                      </a:cubicBezTo>
                      <a:cubicBezTo>
                        <a:pt x="103" y="72"/>
                        <a:pt x="103" y="72"/>
                        <a:pt x="103" y="72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6" y="79"/>
                        <a:pt x="137" y="87"/>
                        <a:pt x="137" y="94"/>
                      </a:cubicBezTo>
                      <a:close/>
                      <a:moveTo>
                        <a:pt x="131" y="133"/>
                      </a:moveTo>
                      <a:cubicBezTo>
                        <a:pt x="125" y="152"/>
                        <a:pt x="115" y="167"/>
                        <a:pt x="103" y="171"/>
                      </a:cubicBezTo>
                      <a:cubicBezTo>
                        <a:pt x="103" y="133"/>
                        <a:pt x="103" y="133"/>
                        <a:pt x="103" y="133"/>
                      </a:cubicBezTo>
                      <a:lnTo>
                        <a:pt x="131" y="133"/>
                      </a:lnTo>
                      <a:close/>
                      <a:moveTo>
                        <a:pt x="103" y="56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15" y="22"/>
                        <a:pt x="125" y="36"/>
                        <a:pt x="131" y="56"/>
                      </a:cubicBezTo>
                      <a:lnTo>
                        <a:pt x="103" y="56"/>
                      </a:lnTo>
                      <a:close/>
                      <a:moveTo>
                        <a:pt x="87" y="17"/>
                      </a:move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36"/>
                        <a:pt x="75" y="22"/>
                        <a:pt x="87" y="17"/>
                      </a:cubicBezTo>
                      <a:close/>
                      <a:moveTo>
                        <a:pt x="87" y="133"/>
                      </a:moveTo>
                      <a:cubicBezTo>
                        <a:pt x="87" y="171"/>
                        <a:pt x="87" y="171"/>
                        <a:pt x="87" y="171"/>
                      </a:cubicBezTo>
                      <a:cubicBezTo>
                        <a:pt x="75" y="167"/>
                        <a:pt x="65" y="152"/>
                        <a:pt x="59" y="133"/>
                      </a:cubicBezTo>
                      <a:lnTo>
                        <a:pt x="87" y="133"/>
                      </a:lnTo>
                      <a:close/>
                      <a:moveTo>
                        <a:pt x="173" y="101"/>
                      </a:moveTo>
                      <a:cubicBezTo>
                        <a:pt x="173" y="102"/>
                        <a:pt x="173" y="103"/>
                        <a:pt x="173" y="104"/>
                      </a:cubicBezTo>
                      <a:cubicBezTo>
                        <a:pt x="173" y="104"/>
                        <a:pt x="173" y="104"/>
                        <a:pt x="173" y="105"/>
                      </a:cubicBezTo>
                      <a:cubicBezTo>
                        <a:pt x="173" y="106"/>
                        <a:pt x="172" y="107"/>
                        <a:pt x="172" y="108"/>
                      </a:cubicBezTo>
                      <a:cubicBezTo>
                        <a:pt x="172" y="109"/>
                        <a:pt x="172" y="110"/>
                        <a:pt x="172" y="111"/>
                      </a:cubicBezTo>
                      <a:cubicBezTo>
                        <a:pt x="171" y="111"/>
                        <a:pt x="171" y="112"/>
                        <a:pt x="171" y="112"/>
                      </a:cubicBezTo>
                      <a:cubicBezTo>
                        <a:pt x="171" y="114"/>
                        <a:pt x="171" y="115"/>
                        <a:pt x="170" y="117"/>
                      </a:cubicBezTo>
                      <a:cubicBezTo>
                        <a:pt x="151" y="117"/>
                        <a:pt x="151" y="117"/>
                        <a:pt x="151" y="117"/>
                      </a:cubicBezTo>
                      <a:cubicBezTo>
                        <a:pt x="152" y="110"/>
                        <a:pt x="153" y="102"/>
                        <a:pt x="153" y="94"/>
                      </a:cubicBezTo>
                      <a:cubicBezTo>
                        <a:pt x="153" y="87"/>
                        <a:pt x="152" y="79"/>
                        <a:pt x="151" y="72"/>
                      </a:cubicBezTo>
                      <a:cubicBezTo>
                        <a:pt x="170" y="72"/>
                        <a:pt x="170" y="72"/>
                        <a:pt x="170" y="72"/>
                      </a:cubicBezTo>
                      <a:cubicBezTo>
                        <a:pt x="171" y="73"/>
                        <a:pt x="171" y="75"/>
                        <a:pt x="171" y="77"/>
                      </a:cubicBezTo>
                      <a:cubicBezTo>
                        <a:pt x="171" y="77"/>
                        <a:pt x="171" y="77"/>
                        <a:pt x="172" y="78"/>
                      </a:cubicBezTo>
                      <a:cubicBezTo>
                        <a:pt x="172" y="79"/>
                        <a:pt x="172" y="80"/>
                        <a:pt x="172" y="81"/>
                      </a:cubicBezTo>
                      <a:cubicBezTo>
                        <a:pt x="172" y="82"/>
                        <a:pt x="173" y="83"/>
                        <a:pt x="173" y="84"/>
                      </a:cubicBezTo>
                      <a:cubicBezTo>
                        <a:pt x="173" y="84"/>
                        <a:pt x="173" y="85"/>
                        <a:pt x="173" y="85"/>
                      </a:cubicBezTo>
                      <a:cubicBezTo>
                        <a:pt x="173" y="86"/>
                        <a:pt x="173" y="87"/>
                        <a:pt x="173" y="87"/>
                      </a:cubicBezTo>
                      <a:cubicBezTo>
                        <a:pt x="173" y="90"/>
                        <a:pt x="173" y="92"/>
                        <a:pt x="173" y="94"/>
                      </a:cubicBezTo>
                      <a:cubicBezTo>
                        <a:pt x="173" y="97"/>
                        <a:pt x="173" y="99"/>
                        <a:pt x="173" y="101"/>
                      </a:cubicBezTo>
                      <a:close/>
                      <a:moveTo>
                        <a:pt x="53" y="28"/>
                      </a:moveTo>
                      <a:cubicBezTo>
                        <a:pt x="48" y="36"/>
                        <a:pt x="45" y="45"/>
                        <a:pt x="42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3" y="44"/>
                        <a:pt x="42" y="35"/>
                        <a:pt x="53" y="28"/>
                      </a:cubicBezTo>
                      <a:close/>
                      <a:moveTo>
                        <a:pt x="27" y="133"/>
                      </a:moveTo>
                      <a:cubicBezTo>
                        <a:pt x="42" y="133"/>
                        <a:pt x="42" y="133"/>
                        <a:pt x="42" y="133"/>
                      </a:cubicBezTo>
                      <a:cubicBezTo>
                        <a:pt x="45" y="143"/>
                        <a:pt x="48" y="153"/>
                        <a:pt x="53" y="161"/>
                      </a:cubicBezTo>
                      <a:cubicBezTo>
                        <a:pt x="42" y="154"/>
                        <a:pt x="33" y="144"/>
                        <a:pt x="27" y="13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" name="육각형 13"/>
              <p:cNvSpPr/>
              <p:nvPr/>
            </p:nvSpPr>
            <p:spPr>
              <a:xfrm rot="16200000">
                <a:off x="5474746" y="3682566"/>
                <a:ext cx="576000" cy="504000"/>
              </a:xfrm>
              <a:prstGeom prst="hexagon">
                <a:avLst/>
              </a:prstGeom>
              <a:noFill/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5246234" y="3787222"/>
                <a:ext cx="1033025" cy="294686"/>
                <a:chOff x="5872958" y="5393154"/>
                <a:chExt cx="1818527" cy="518762"/>
              </a:xfrm>
              <a:solidFill>
                <a:sysClr val="window" lastClr="FFFFFF"/>
              </a:solidFill>
            </p:grpSpPr>
            <p:sp>
              <p:nvSpPr>
                <p:cNvPr id="16" name="자유형 15"/>
                <p:cNvSpPr/>
                <p:nvPr/>
              </p:nvSpPr>
              <p:spPr>
                <a:xfrm rot="10800000">
                  <a:off x="5872958" y="5393154"/>
                  <a:ext cx="1818527" cy="175333"/>
                </a:xfrm>
                <a:custGeom>
                  <a:avLst/>
                  <a:gdLst>
                    <a:gd name="connsiteX0" fmla="*/ 387263 w 1818527"/>
                    <a:gd name="connsiteY0" fmla="*/ 175333 h 175333"/>
                    <a:gd name="connsiteX1" fmla="*/ 0 w 1818527"/>
                    <a:gd name="connsiteY1" fmla="*/ 175333 h 175333"/>
                    <a:gd name="connsiteX2" fmla="*/ 0 w 1818527"/>
                    <a:gd name="connsiteY2" fmla="*/ 87667 h 175333"/>
                    <a:gd name="connsiteX3" fmla="*/ 87667 w 1818527"/>
                    <a:gd name="connsiteY3" fmla="*/ 0 h 175333"/>
                    <a:gd name="connsiteX4" fmla="*/ 387263 w 1818527"/>
                    <a:gd name="connsiteY4" fmla="*/ 0 h 175333"/>
                    <a:gd name="connsiteX5" fmla="*/ 1818526 w 1818527"/>
                    <a:gd name="connsiteY5" fmla="*/ 175333 h 175333"/>
                    <a:gd name="connsiteX6" fmla="*/ 1431263 w 1818527"/>
                    <a:gd name="connsiteY6" fmla="*/ 175333 h 175333"/>
                    <a:gd name="connsiteX7" fmla="*/ 1431263 w 1818527"/>
                    <a:gd name="connsiteY7" fmla="*/ 0 h 175333"/>
                    <a:gd name="connsiteX8" fmla="*/ 1730860 w 1818527"/>
                    <a:gd name="connsiteY8" fmla="*/ 0 h 175333"/>
                    <a:gd name="connsiteX9" fmla="*/ 1818527 w 1818527"/>
                    <a:gd name="connsiteY9" fmla="*/ 87667 h 175333"/>
                    <a:gd name="connsiteX10" fmla="*/ 1818526 w 1818527"/>
                    <a:gd name="connsiteY10" fmla="*/ 175333 h 17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8527" h="175333">
                      <a:moveTo>
                        <a:pt x="387263" y="175333"/>
                      </a:moveTo>
                      <a:lnTo>
                        <a:pt x="0" y="175333"/>
                      </a:lnTo>
                      <a:lnTo>
                        <a:pt x="0" y="87667"/>
                      </a:lnTo>
                      <a:cubicBezTo>
                        <a:pt x="0" y="39250"/>
                        <a:pt x="39250" y="0"/>
                        <a:pt x="87667" y="0"/>
                      </a:cubicBezTo>
                      <a:lnTo>
                        <a:pt x="387263" y="0"/>
                      </a:lnTo>
                      <a:close/>
                      <a:moveTo>
                        <a:pt x="1818526" y="175333"/>
                      </a:moveTo>
                      <a:lnTo>
                        <a:pt x="1431263" y="175333"/>
                      </a:lnTo>
                      <a:lnTo>
                        <a:pt x="1431263" y="0"/>
                      </a:lnTo>
                      <a:lnTo>
                        <a:pt x="1730860" y="0"/>
                      </a:lnTo>
                      <a:cubicBezTo>
                        <a:pt x="1779277" y="0"/>
                        <a:pt x="1818527" y="39250"/>
                        <a:pt x="1818527" y="87667"/>
                      </a:cubicBezTo>
                      <a:cubicBezTo>
                        <a:pt x="1818527" y="116889"/>
                        <a:pt x="1818526" y="146111"/>
                        <a:pt x="1818526" y="1753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7" name="자유형 16"/>
                <p:cNvSpPr/>
                <p:nvPr/>
              </p:nvSpPr>
              <p:spPr>
                <a:xfrm rot="10800000">
                  <a:off x="5941842" y="5603086"/>
                  <a:ext cx="1680759" cy="153052"/>
                </a:xfrm>
                <a:custGeom>
                  <a:avLst/>
                  <a:gdLst>
                    <a:gd name="connsiteX0" fmla="*/ 318380 w 1680759"/>
                    <a:gd name="connsiteY0" fmla="*/ 153052 h 153052"/>
                    <a:gd name="connsiteX1" fmla="*/ 0 w 1680759"/>
                    <a:gd name="connsiteY1" fmla="*/ 153052 h 153052"/>
                    <a:gd name="connsiteX2" fmla="*/ 0 w 1680759"/>
                    <a:gd name="connsiteY2" fmla="*/ 76526 h 153052"/>
                    <a:gd name="connsiteX3" fmla="*/ 76526 w 1680759"/>
                    <a:gd name="connsiteY3" fmla="*/ 0 h 153052"/>
                    <a:gd name="connsiteX4" fmla="*/ 318380 w 1680759"/>
                    <a:gd name="connsiteY4" fmla="*/ 0 h 153052"/>
                    <a:gd name="connsiteX5" fmla="*/ 1680759 w 1680759"/>
                    <a:gd name="connsiteY5" fmla="*/ 153052 h 153052"/>
                    <a:gd name="connsiteX6" fmla="*/ 1362380 w 1680759"/>
                    <a:gd name="connsiteY6" fmla="*/ 153052 h 153052"/>
                    <a:gd name="connsiteX7" fmla="*/ 1362380 w 1680759"/>
                    <a:gd name="connsiteY7" fmla="*/ 0 h 153052"/>
                    <a:gd name="connsiteX8" fmla="*/ 1604233 w 1680759"/>
                    <a:gd name="connsiteY8" fmla="*/ 0 h 153052"/>
                    <a:gd name="connsiteX9" fmla="*/ 1680759 w 1680759"/>
                    <a:gd name="connsiteY9" fmla="*/ 76526 h 15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0759" h="153052">
                      <a:moveTo>
                        <a:pt x="318380" y="153052"/>
                      </a:moveTo>
                      <a:lnTo>
                        <a:pt x="0" y="153052"/>
                      </a:lnTo>
                      <a:lnTo>
                        <a:pt x="0" y="76526"/>
                      </a:lnTo>
                      <a:cubicBezTo>
                        <a:pt x="0" y="34262"/>
                        <a:pt x="34262" y="0"/>
                        <a:pt x="76526" y="0"/>
                      </a:cubicBezTo>
                      <a:lnTo>
                        <a:pt x="318380" y="0"/>
                      </a:lnTo>
                      <a:close/>
                      <a:moveTo>
                        <a:pt x="1680759" y="153052"/>
                      </a:moveTo>
                      <a:lnTo>
                        <a:pt x="1362380" y="153052"/>
                      </a:lnTo>
                      <a:lnTo>
                        <a:pt x="1362380" y="0"/>
                      </a:lnTo>
                      <a:lnTo>
                        <a:pt x="1604233" y="0"/>
                      </a:lnTo>
                      <a:cubicBezTo>
                        <a:pt x="1646497" y="0"/>
                        <a:pt x="1680759" y="34262"/>
                        <a:pt x="1680759" y="7652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자유형 17"/>
                <p:cNvSpPr/>
                <p:nvPr/>
              </p:nvSpPr>
              <p:spPr>
                <a:xfrm rot="10800000">
                  <a:off x="6002646" y="5787783"/>
                  <a:ext cx="1559151" cy="124133"/>
                </a:xfrm>
                <a:custGeom>
                  <a:avLst/>
                  <a:gdLst>
                    <a:gd name="connsiteX0" fmla="*/ 257575 w 1559151"/>
                    <a:gd name="connsiteY0" fmla="*/ 124133 h 124133"/>
                    <a:gd name="connsiteX1" fmla="*/ 0 w 1559151"/>
                    <a:gd name="connsiteY1" fmla="*/ 124133 h 124133"/>
                    <a:gd name="connsiteX2" fmla="*/ 0 w 1559151"/>
                    <a:gd name="connsiteY2" fmla="*/ 62067 h 124133"/>
                    <a:gd name="connsiteX3" fmla="*/ 62067 w 1559151"/>
                    <a:gd name="connsiteY3" fmla="*/ 0 h 124133"/>
                    <a:gd name="connsiteX4" fmla="*/ 257575 w 1559151"/>
                    <a:gd name="connsiteY4" fmla="*/ 0 h 124133"/>
                    <a:gd name="connsiteX5" fmla="*/ 1559150 w 1559151"/>
                    <a:gd name="connsiteY5" fmla="*/ 124133 h 124133"/>
                    <a:gd name="connsiteX6" fmla="*/ 1301575 w 1559151"/>
                    <a:gd name="connsiteY6" fmla="*/ 124133 h 124133"/>
                    <a:gd name="connsiteX7" fmla="*/ 1301575 w 1559151"/>
                    <a:gd name="connsiteY7" fmla="*/ 0 h 124133"/>
                    <a:gd name="connsiteX8" fmla="*/ 1497084 w 1559151"/>
                    <a:gd name="connsiteY8" fmla="*/ 0 h 124133"/>
                    <a:gd name="connsiteX9" fmla="*/ 1559151 w 1559151"/>
                    <a:gd name="connsiteY9" fmla="*/ 62067 h 124133"/>
                    <a:gd name="connsiteX10" fmla="*/ 1559150 w 1559151"/>
                    <a:gd name="connsiteY10" fmla="*/ 124133 h 12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9151" h="124133">
                      <a:moveTo>
                        <a:pt x="257575" y="124133"/>
                      </a:moveTo>
                      <a:lnTo>
                        <a:pt x="0" y="124133"/>
                      </a:lnTo>
                      <a:lnTo>
                        <a:pt x="0" y="62067"/>
                      </a:lnTo>
                      <a:cubicBezTo>
                        <a:pt x="0" y="27788"/>
                        <a:pt x="27788" y="0"/>
                        <a:pt x="62067" y="0"/>
                      </a:cubicBezTo>
                      <a:lnTo>
                        <a:pt x="257575" y="0"/>
                      </a:lnTo>
                      <a:close/>
                      <a:moveTo>
                        <a:pt x="1559150" y="124133"/>
                      </a:moveTo>
                      <a:lnTo>
                        <a:pt x="1301575" y="124133"/>
                      </a:lnTo>
                      <a:lnTo>
                        <a:pt x="1301575" y="0"/>
                      </a:lnTo>
                      <a:lnTo>
                        <a:pt x="1497084" y="0"/>
                      </a:lnTo>
                      <a:cubicBezTo>
                        <a:pt x="1531363" y="0"/>
                        <a:pt x="1559151" y="27788"/>
                        <a:pt x="1559151" y="62067"/>
                      </a:cubicBezTo>
                      <a:cubicBezTo>
                        <a:pt x="1559151" y="82756"/>
                        <a:pt x="1559150" y="103444"/>
                        <a:pt x="1559150" y="12413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12" name="직선 연결선 11"/>
            <p:cNvCxnSpPr/>
            <p:nvPr/>
          </p:nvCxnSpPr>
          <p:spPr>
            <a:xfrm>
              <a:off x="8494559" y="510076"/>
              <a:ext cx="23936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그룹 1"/>
          <p:cNvGrpSpPr/>
          <p:nvPr/>
        </p:nvGrpSpPr>
        <p:grpSpPr>
          <a:xfrm>
            <a:off x="1066587" y="3199132"/>
            <a:ext cx="737136" cy="739061"/>
            <a:chOff x="6088831" y="1836148"/>
            <a:chExt cx="737136" cy="739061"/>
          </a:xfrm>
        </p:grpSpPr>
        <p:sp>
          <p:nvSpPr>
            <p:cNvPr id="27" name="육각형 26"/>
            <p:cNvSpPr/>
            <p:nvPr/>
          </p:nvSpPr>
          <p:spPr>
            <a:xfrm rot="16200000">
              <a:off x="6085722" y="1901189"/>
              <a:ext cx="673741" cy="543659"/>
            </a:xfrm>
            <a:prstGeom prst="hexagon">
              <a:avLst>
                <a:gd name="adj" fmla="val 28528"/>
                <a:gd name="vf" fmla="val 115470"/>
              </a:avLst>
            </a:prstGeom>
            <a:gradFill flip="none" rotWithShape="1">
              <a:gsLst>
                <a:gs pos="70000">
                  <a:srgbClr val="4F6962"/>
                </a:gs>
                <a:gs pos="12000">
                  <a:srgbClr val="C9BB97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6088831" y="2021465"/>
              <a:ext cx="737136" cy="553744"/>
              <a:chOff x="4997590" y="2206909"/>
              <a:chExt cx="737136" cy="553744"/>
            </a:xfrm>
          </p:grpSpPr>
          <p:grpSp>
            <p:nvGrpSpPr>
              <p:cNvPr id="29" name="그룹 28"/>
              <p:cNvGrpSpPr/>
              <p:nvPr/>
            </p:nvGrpSpPr>
            <p:grpSpPr>
              <a:xfrm rot="3728658">
                <a:off x="5413149" y="2437854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34" name="자유형 33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" name="자유형 34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grpSp>
            <p:nvGrpSpPr>
              <p:cNvPr id="30" name="그룹 29"/>
              <p:cNvGrpSpPr/>
              <p:nvPr/>
            </p:nvGrpSpPr>
            <p:grpSpPr>
              <a:xfrm rot="17674004">
                <a:off x="5043624" y="2439076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32" name="자유형 31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3" name="자유형 32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31" name="Freeform 23"/>
              <p:cNvSpPr>
                <a:spLocks noEditPoints="1"/>
              </p:cNvSpPr>
              <p:nvPr/>
            </p:nvSpPr>
            <p:spPr bwMode="auto">
              <a:xfrm>
                <a:off x="5129149" y="2206909"/>
                <a:ext cx="474018" cy="374553"/>
              </a:xfrm>
              <a:custGeom>
                <a:avLst/>
                <a:gdLst>
                  <a:gd name="T0" fmla="*/ 262 w 352"/>
                  <a:gd name="T1" fmla="*/ 249 h 278"/>
                  <a:gd name="T2" fmla="*/ 333 w 352"/>
                  <a:gd name="T3" fmla="*/ 186 h 278"/>
                  <a:gd name="T4" fmla="*/ 343 w 352"/>
                  <a:gd name="T5" fmla="*/ 235 h 278"/>
                  <a:gd name="T6" fmla="*/ 176 w 352"/>
                  <a:gd name="T7" fmla="*/ 0 h 278"/>
                  <a:gd name="T8" fmla="*/ 176 w 352"/>
                  <a:gd name="T9" fmla="*/ 0 h 278"/>
                  <a:gd name="T10" fmla="*/ 9 w 352"/>
                  <a:gd name="T11" fmla="*/ 234 h 278"/>
                  <a:gd name="T12" fmla="*/ 27 w 352"/>
                  <a:gd name="T13" fmla="*/ 228 h 278"/>
                  <a:gd name="T14" fmla="*/ 82 w 352"/>
                  <a:gd name="T15" fmla="*/ 186 h 278"/>
                  <a:gd name="T16" fmla="*/ 109 w 352"/>
                  <a:gd name="T17" fmla="*/ 245 h 278"/>
                  <a:gd name="T18" fmla="*/ 101 w 352"/>
                  <a:gd name="T19" fmla="*/ 186 h 278"/>
                  <a:gd name="T20" fmla="*/ 167 w 352"/>
                  <a:gd name="T21" fmla="*/ 278 h 278"/>
                  <a:gd name="T22" fmla="*/ 185 w 352"/>
                  <a:gd name="T23" fmla="*/ 186 h 278"/>
                  <a:gd name="T24" fmla="*/ 243 w 352"/>
                  <a:gd name="T25" fmla="*/ 245 h 278"/>
                  <a:gd name="T26" fmla="*/ 19 w 352"/>
                  <a:gd name="T27" fmla="*/ 167 h 278"/>
                  <a:gd name="T28" fmla="*/ 95 w 352"/>
                  <a:gd name="T29" fmla="*/ 85 h 278"/>
                  <a:gd name="T30" fmla="*/ 79 w 352"/>
                  <a:gd name="T31" fmla="*/ 52 h 278"/>
                  <a:gd name="T32" fmla="*/ 108 w 352"/>
                  <a:gd name="T33" fmla="*/ 54 h 278"/>
                  <a:gd name="T34" fmla="*/ 79 w 352"/>
                  <a:gd name="T35" fmla="*/ 52 h 278"/>
                  <a:gd name="T36" fmla="*/ 101 w 352"/>
                  <a:gd name="T37" fmla="*/ 167 h 278"/>
                  <a:gd name="T38" fmla="*/ 167 w 352"/>
                  <a:gd name="T39" fmla="*/ 105 h 278"/>
                  <a:gd name="T40" fmla="*/ 167 w 352"/>
                  <a:gd name="T41" fmla="*/ 86 h 278"/>
                  <a:gd name="T42" fmla="*/ 125 w 352"/>
                  <a:gd name="T43" fmla="*/ 62 h 278"/>
                  <a:gd name="T44" fmla="*/ 167 w 352"/>
                  <a:gd name="T45" fmla="*/ 86 h 278"/>
                  <a:gd name="T46" fmla="*/ 270 w 352"/>
                  <a:gd name="T47" fmla="*/ 167 h 278"/>
                  <a:gd name="T48" fmla="*/ 288 w 352"/>
                  <a:gd name="T49" fmla="*/ 65 h 278"/>
                  <a:gd name="T50" fmla="*/ 273 w 352"/>
                  <a:gd name="T51" fmla="*/ 52 h 278"/>
                  <a:gd name="T52" fmla="*/ 244 w 352"/>
                  <a:gd name="T53" fmla="*/ 54 h 278"/>
                  <a:gd name="T54" fmla="*/ 273 w 352"/>
                  <a:gd name="T55" fmla="*/ 52 h 278"/>
                  <a:gd name="T56" fmla="*/ 227 w 352"/>
                  <a:gd name="T57" fmla="*/ 62 h 278"/>
                  <a:gd name="T58" fmla="*/ 185 w 352"/>
                  <a:gd name="T59" fmla="*/ 86 h 278"/>
                  <a:gd name="T60" fmla="*/ 185 w 352"/>
                  <a:gd name="T61" fmla="*/ 167 h 278"/>
                  <a:gd name="T62" fmla="*/ 240 w 352"/>
                  <a:gd name="T63" fmla="*/ 93 h 278"/>
                  <a:gd name="T64" fmla="*/ 185 w 352"/>
                  <a:gd name="T65" fmla="*/ 16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278">
                    <a:moveTo>
                      <a:pt x="243" y="245"/>
                    </a:move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6" y="230"/>
                      <a:pt x="269" y="208"/>
                      <a:pt x="270" y="186"/>
                    </a:cubicBezTo>
                    <a:cubicBezTo>
                      <a:pt x="333" y="186"/>
                      <a:pt x="333" y="186"/>
                      <a:pt x="333" y="186"/>
                    </a:cubicBezTo>
                    <a:cubicBezTo>
                      <a:pt x="332" y="200"/>
                      <a:pt x="330" y="215"/>
                      <a:pt x="325" y="228"/>
                    </a:cubicBezTo>
                    <a:cubicBezTo>
                      <a:pt x="343" y="235"/>
                      <a:pt x="343" y="235"/>
                      <a:pt x="343" y="235"/>
                    </a:cubicBezTo>
                    <a:cubicBezTo>
                      <a:pt x="349" y="216"/>
                      <a:pt x="352" y="197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196"/>
                      <a:pt x="3" y="216"/>
                      <a:pt x="9" y="234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2" y="214"/>
                      <a:pt x="20" y="200"/>
                      <a:pt x="19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3" y="201"/>
                      <a:pt x="84" y="226"/>
                      <a:pt x="90" y="250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3" y="224"/>
                      <a:pt x="101" y="200"/>
                      <a:pt x="101" y="186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67" y="278"/>
                      <a:pt x="167" y="278"/>
                      <a:pt x="167" y="278"/>
                    </a:cubicBezTo>
                    <a:cubicBezTo>
                      <a:pt x="185" y="278"/>
                      <a:pt x="185" y="278"/>
                      <a:pt x="185" y="278"/>
                    </a:cubicBezTo>
                    <a:cubicBezTo>
                      <a:pt x="185" y="186"/>
                      <a:pt x="185" y="186"/>
                      <a:pt x="185" y="186"/>
                    </a:cubicBezTo>
                    <a:cubicBezTo>
                      <a:pt x="251" y="186"/>
                      <a:pt x="251" y="186"/>
                      <a:pt x="251" y="186"/>
                    </a:cubicBezTo>
                    <a:cubicBezTo>
                      <a:pt x="250" y="207"/>
                      <a:pt x="248" y="227"/>
                      <a:pt x="243" y="245"/>
                    </a:cubicBezTo>
                    <a:close/>
                    <a:moveTo>
                      <a:pt x="82" y="167"/>
                    </a:move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27"/>
                      <a:pt x="38" y="91"/>
                      <a:pt x="64" y="65"/>
                    </a:cubicBezTo>
                    <a:cubicBezTo>
                      <a:pt x="74" y="73"/>
                      <a:pt x="84" y="80"/>
                      <a:pt x="95" y="85"/>
                    </a:cubicBezTo>
                    <a:cubicBezTo>
                      <a:pt x="88" y="109"/>
                      <a:pt x="83" y="137"/>
                      <a:pt x="82" y="167"/>
                    </a:cubicBezTo>
                    <a:close/>
                    <a:moveTo>
                      <a:pt x="79" y="52"/>
                    </a:moveTo>
                    <a:cubicBezTo>
                      <a:pt x="93" y="41"/>
                      <a:pt x="108" y="33"/>
                      <a:pt x="125" y="27"/>
                    </a:cubicBezTo>
                    <a:cubicBezTo>
                      <a:pt x="119" y="35"/>
                      <a:pt x="113" y="44"/>
                      <a:pt x="108" y="54"/>
                    </a:cubicBezTo>
                    <a:cubicBezTo>
                      <a:pt x="106" y="58"/>
                      <a:pt x="104" y="63"/>
                      <a:pt x="102" y="67"/>
                    </a:cubicBezTo>
                    <a:cubicBezTo>
                      <a:pt x="94" y="63"/>
                      <a:pt x="86" y="58"/>
                      <a:pt x="79" y="52"/>
                    </a:cubicBezTo>
                    <a:close/>
                    <a:moveTo>
                      <a:pt x="167" y="167"/>
                    </a:move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2" y="140"/>
                      <a:pt x="106" y="115"/>
                      <a:pt x="113" y="93"/>
                    </a:cubicBezTo>
                    <a:cubicBezTo>
                      <a:pt x="129" y="100"/>
                      <a:pt x="148" y="103"/>
                      <a:pt x="167" y="105"/>
                    </a:cubicBezTo>
                    <a:lnTo>
                      <a:pt x="167" y="167"/>
                    </a:lnTo>
                    <a:close/>
                    <a:moveTo>
                      <a:pt x="167" y="86"/>
                    </a:moveTo>
                    <a:cubicBezTo>
                      <a:pt x="150" y="85"/>
                      <a:pt x="134" y="81"/>
                      <a:pt x="119" y="75"/>
                    </a:cubicBezTo>
                    <a:cubicBezTo>
                      <a:pt x="121" y="71"/>
                      <a:pt x="122" y="66"/>
                      <a:pt x="125" y="62"/>
                    </a:cubicBezTo>
                    <a:cubicBezTo>
                      <a:pt x="137" y="38"/>
                      <a:pt x="152" y="24"/>
                      <a:pt x="167" y="20"/>
                    </a:cubicBezTo>
                    <a:lnTo>
                      <a:pt x="167" y="86"/>
                    </a:lnTo>
                    <a:close/>
                    <a:moveTo>
                      <a:pt x="333" y="167"/>
                    </a:moveTo>
                    <a:cubicBezTo>
                      <a:pt x="270" y="167"/>
                      <a:pt x="270" y="167"/>
                      <a:pt x="270" y="167"/>
                    </a:cubicBezTo>
                    <a:cubicBezTo>
                      <a:pt x="269" y="137"/>
                      <a:pt x="264" y="109"/>
                      <a:pt x="257" y="85"/>
                    </a:cubicBezTo>
                    <a:cubicBezTo>
                      <a:pt x="268" y="80"/>
                      <a:pt x="278" y="73"/>
                      <a:pt x="288" y="65"/>
                    </a:cubicBezTo>
                    <a:cubicBezTo>
                      <a:pt x="314" y="91"/>
                      <a:pt x="331" y="127"/>
                      <a:pt x="333" y="167"/>
                    </a:cubicBezTo>
                    <a:close/>
                    <a:moveTo>
                      <a:pt x="273" y="52"/>
                    </a:moveTo>
                    <a:cubicBezTo>
                      <a:pt x="266" y="58"/>
                      <a:pt x="258" y="63"/>
                      <a:pt x="250" y="67"/>
                    </a:cubicBezTo>
                    <a:cubicBezTo>
                      <a:pt x="248" y="63"/>
                      <a:pt x="246" y="58"/>
                      <a:pt x="244" y="54"/>
                    </a:cubicBezTo>
                    <a:cubicBezTo>
                      <a:pt x="239" y="44"/>
                      <a:pt x="233" y="35"/>
                      <a:pt x="227" y="27"/>
                    </a:cubicBezTo>
                    <a:cubicBezTo>
                      <a:pt x="244" y="33"/>
                      <a:pt x="259" y="41"/>
                      <a:pt x="273" y="52"/>
                    </a:cubicBezTo>
                    <a:close/>
                    <a:moveTo>
                      <a:pt x="185" y="20"/>
                    </a:moveTo>
                    <a:cubicBezTo>
                      <a:pt x="200" y="24"/>
                      <a:pt x="215" y="38"/>
                      <a:pt x="227" y="62"/>
                    </a:cubicBezTo>
                    <a:cubicBezTo>
                      <a:pt x="230" y="66"/>
                      <a:pt x="231" y="71"/>
                      <a:pt x="233" y="75"/>
                    </a:cubicBezTo>
                    <a:cubicBezTo>
                      <a:pt x="218" y="81"/>
                      <a:pt x="202" y="85"/>
                      <a:pt x="185" y="86"/>
                    </a:cubicBezTo>
                    <a:lnTo>
                      <a:pt x="185" y="20"/>
                    </a:lnTo>
                    <a:close/>
                    <a:moveTo>
                      <a:pt x="185" y="167"/>
                    </a:moveTo>
                    <a:cubicBezTo>
                      <a:pt x="185" y="105"/>
                      <a:pt x="185" y="105"/>
                      <a:pt x="185" y="105"/>
                    </a:cubicBezTo>
                    <a:cubicBezTo>
                      <a:pt x="204" y="104"/>
                      <a:pt x="223" y="100"/>
                      <a:pt x="240" y="93"/>
                    </a:cubicBezTo>
                    <a:cubicBezTo>
                      <a:pt x="246" y="115"/>
                      <a:pt x="250" y="140"/>
                      <a:pt x="251" y="167"/>
                    </a:cubicBezTo>
                    <a:lnTo>
                      <a:pt x="185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10665377" y="1461061"/>
            <a:ext cx="573601" cy="689840"/>
            <a:chOff x="4275535" y="4014846"/>
            <a:chExt cx="796572" cy="957996"/>
          </a:xfrm>
        </p:grpSpPr>
        <p:sp>
          <p:nvSpPr>
            <p:cNvPr id="37" name="아래쪽 화살표 36"/>
            <p:cNvSpPr/>
            <p:nvPr/>
          </p:nvSpPr>
          <p:spPr>
            <a:xfrm>
              <a:off x="4275535" y="4014846"/>
              <a:ext cx="796572" cy="957996"/>
            </a:xfrm>
            <a:prstGeom prst="downArrow">
              <a:avLst>
                <a:gd name="adj1" fmla="val 100000"/>
                <a:gd name="adj2" fmla="val 27031"/>
              </a:avLst>
            </a:prstGeom>
            <a:solidFill>
              <a:srgbClr val="C63A47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4316335" y="4225297"/>
              <a:ext cx="714972" cy="537094"/>
              <a:chOff x="4997590" y="2206909"/>
              <a:chExt cx="737136" cy="553744"/>
            </a:xfrm>
          </p:grpSpPr>
          <p:grpSp>
            <p:nvGrpSpPr>
              <p:cNvPr id="40" name="그룹 39"/>
              <p:cNvGrpSpPr/>
              <p:nvPr/>
            </p:nvGrpSpPr>
            <p:grpSpPr>
              <a:xfrm rot="3728658">
                <a:off x="5413149" y="2437854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46" name="자유형 45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7" name="자유형 46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grpSp>
            <p:nvGrpSpPr>
              <p:cNvPr id="41" name="그룹 40"/>
              <p:cNvGrpSpPr/>
              <p:nvPr/>
            </p:nvGrpSpPr>
            <p:grpSpPr>
              <a:xfrm rot="17674004">
                <a:off x="5043624" y="2439076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44" name="자유형 43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5" name="자유형 44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5129149" y="2206909"/>
                <a:ext cx="474018" cy="374553"/>
              </a:xfrm>
              <a:custGeom>
                <a:avLst/>
                <a:gdLst>
                  <a:gd name="T0" fmla="*/ 262 w 352"/>
                  <a:gd name="T1" fmla="*/ 249 h 278"/>
                  <a:gd name="T2" fmla="*/ 333 w 352"/>
                  <a:gd name="T3" fmla="*/ 186 h 278"/>
                  <a:gd name="T4" fmla="*/ 343 w 352"/>
                  <a:gd name="T5" fmla="*/ 235 h 278"/>
                  <a:gd name="T6" fmla="*/ 176 w 352"/>
                  <a:gd name="T7" fmla="*/ 0 h 278"/>
                  <a:gd name="T8" fmla="*/ 176 w 352"/>
                  <a:gd name="T9" fmla="*/ 0 h 278"/>
                  <a:gd name="T10" fmla="*/ 9 w 352"/>
                  <a:gd name="T11" fmla="*/ 234 h 278"/>
                  <a:gd name="T12" fmla="*/ 27 w 352"/>
                  <a:gd name="T13" fmla="*/ 228 h 278"/>
                  <a:gd name="T14" fmla="*/ 82 w 352"/>
                  <a:gd name="T15" fmla="*/ 186 h 278"/>
                  <a:gd name="T16" fmla="*/ 109 w 352"/>
                  <a:gd name="T17" fmla="*/ 245 h 278"/>
                  <a:gd name="T18" fmla="*/ 101 w 352"/>
                  <a:gd name="T19" fmla="*/ 186 h 278"/>
                  <a:gd name="T20" fmla="*/ 167 w 352"/>
                  <a:gd name="T21" fmla="*/ 278 h 278"/>
                  <a:gd name="T22" fmla="*/ 185 w 352"/>
                  <a:gd name="T23" fmla="*/ 186 h 278"/>
                  <a:gd name="T24" fmla="*/ 243 w 352"/>
                  <a:gd name="T25" fmla="*/ 245 h 278"/>
                  <a:gd name="T26" fmla="*/ 19 w 352"/>
                  <a:gd name="T27" fmla="*/ 167 h 278"/>
                  <a:gd name="T28" fmla="*/ 95 w 352"/>
                  <a:gd name="T29" fmla="*/ 85 h 278"/>
                  <a:gd name="T30" fmla="*/ 79 w 352"/>
                  <a:gd name="T31" fmla="*/ 52 h 278"/>
                  <a:gd name="T32" fmla="*/ 108 w 352"/>
                  <a:gd name="T33" fmla="*/ 54 h 278"/>
                  <a:gd name="T34" fmla="*/ 79 w 352"/>
                  <a:gd name="T35" fmla="*/ 52 h 278"/>
                  <a:gd name="T36" fmla="*/ 101 w 352"/>
                  <a:gd name="T37" fmla="*/ 167 h 278"/>
                  <a:gd name="T38" fmla="*/ 167 w 352"/>
                  <a:gd name="T39" fmla="*/ 105 h 278"/>
                  <a:gd name="T40" fmla="*/ 167 w 352"/>
                  <a:gd name="T41" fmla="*/ 86 h 278"/>
                  <a:gd name="T42" fmla="*/ 125 w 352"/>
                  <a:gd name="T43" fmla="*/ 62 h 278"/>
                  <a:gd name="T44" fmla="*/ 167 w 352"/>
                  <a:gd name="T45" fmla="*/ 86 h 278"/>
                  <a:gd name="T46" fmla="*/ 270 w 352"/>
                  <a:gd name="T47" fmla="*/ 167 h 278"/>
                  <a:gd name="T48" fmla="*/ 288 w 352"/>
                  <a:gd name="T49" fmla="*/ 65 h 278"/>
                  <a:gd name="T50" fmla="*/ 273 w 352"/>
                  <a:gd name="T51" fmla="*/ 52 h 278"/>
                  <a:gd name="T52" fmla="*/ 244 w 352"/>
                  <a:gd name="T53" fmla="*/ 54 h 278"/>
                  <a:gd name="T54" fmla="*/ 273 w 352"/>
                  <a:gd name="T55" fmla="*/ 52 h 278"/>
                  <a:gd name="T56" fmla="*/ 227 w 352"/>
                  <a:gd name="T57" fmla="*/ 62 h 278"/>
                  <a:gd name="T58" fmla="*/ 185 w 352"/>
                  <a:gd name="T59" fmla="*/ 86 h 278"/>
                  <a:gd name="T60" fmla="*/ 185 w 352"/>
                  <a:gd name="T61" fmla="*/ 167 h 278"/>
                  <a:gd name="T62" fmla="*/ 240 w 352"/>
                  <a:gd name="T63" fmla="*/ 93 h 278"/>
                  <a:gd name="T64" fmla="*/ 185 w 352"/>
                  <a:gd name="T65" fmla="*/ 16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278">
                    <a:moveTo>
                      <a:pt x="243" y="245"/>
                    </a:move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6" y="230"/>
                      <a:pt x="269" y="208"/>
                      <a:pt x="270" y="186"/>
                    </a:cubicBezTo>
                    <a:cubicBezTo>
                      <a:pt x="333" y="186"/>
                      <a:pt x="333" y="186"/>
                      <a:pt x="333" y="186"/>
                    </a:cubicBezTo>
                    <a:cubicBezTo>
                      <a:pt x="332" y="200"/>
                      <a:pt x="330" y="215"/>
                      <a:pt x="325" y="228"/>
                    </a:cubicBezTo>
                    <a:cubicBezTo>
                      <a:pt x="343" y="235"/>
                      <a:pt x="343" y="235"/>
                      <a:pt x="343" y="235"/>
                    </a:cubicBezTo>
                    <a:cubicBezTo>
                      <a:pt x="349" y="216"/>
                      <a:pt x="352" y="197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196"/>
                      <a:pt x="3" y="216"/>
                      <a:pt x="9" y="234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2" y="214"/>
                      <a:pt x="20" y="200"/>
                      <a:pt x="19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3" y="201"/>
                      <a:pt x="84" y="226"/>
                      <a:pt x="90" y="250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3" y="224"/>
                      <a:pt x="101" y="200"/>
                      <a:pt x="101" y="186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67" y="278"/>
                      <a:pt x="167" y="278"/>
                      <a:pt x="167" y="278"/>
                    </a:cubicBezTo>
                    <a:cubicBezTo>
                      <a:pt x="185" y="278"/>
                      <a:pt x="185" y="278"/>
                      <a:pt x="185" y="278"/>
                    </a:cubicBezTo>
                    <a:cubicBezTo>
                      <a:pt x="185" y="186"/>
                      <a:pt x="185" y="186"/>
                      <a:pt x="185" y="186"/>
                    </a:cubicBezTo>
                    <a:cubicBezTo>
                      <a:pt x="251" y="186"/>
                      <a:pt x="251" y="186"/>
                      <a:pt x="251" y="186"/>
                    </a:cubicBezTo>
                    <a:cubicBezTo>
                      <a:pt x="250" y="207"/>
                      <a:pt x="248" y="227"/>
                      <a:pt x="243" y="245"/>
                    </a:cubicBezTo>
                    <a:close/>
                    <a:moveTo>
                      <a:pt x="82" y="167"/>
                    </a:move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27"/>
                      <a:pt x="38" y="91"/>
                      <a:pt x="64" y="65"/>
                    </a:cubicBezTo>
                    <a:cubicBezTo>
                      <a:pt x="74" y="73"/>
                      <a:pt x="84" y="80"/>
                      <a:pt x="95" y="85"/>
                    </a:cubicBezTo>
                    <a:cubicBezTo>
                      <a:pt x="88" y="109"/>
                      <a:pt x="83" y="137"/>
                      <a:pt x="82" y="167"/>
                    </a:cubicBezTo>
                    <a:close/>
                    <a:moveTo>
                      <a:pt x="79" y="52"/>
                    </a:moveTo>
                    <a:cubicBezTo>
                      <a:pt x="93" y="41"/>
                      <a:pt x="108" y="33"/>
                      <a:pt x="125" y="27"/>
                    </a:cubicBezTo>
                    <a:cubicBezTo>
                      <a:pt x="119" y="35"/>
                      <a:pt x="113" y="44"/>
                      <a:pt x="108" y="54"/>
                    </a:cubicBezTo>
                    <a:cubicBezTo>
                      <a:pt x="106" y="58"/>
                      <a:pt x="104" y="63"/>
                      <a:pt x="102" y="67"/>
                    </a:cubicBezTo>
                    <a:cubicBezTo>
                      <a:pt x="94" y="63"/>
                      <a:pt x="86" y="58"/>
                      <a:pt x="79" y="52"/>
                    </a:cubicBezTo>
                    <a:close/>
                    <a:moveTo>
                      <a:pt x="167" y="167"/>
                    </a:move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2" y="140"/>
                      <a:pt x="106" y="115"/>
                      <a:pt x="113" y="93"/>
                    </a:cubicBezTo>
                    <a:cubicBezTo>
                      <a:pt x="129" y="100"/>
                      <a:pt x="148" y="103"/>
                      <a:pt x="167" y="105"/>
                    </a:cubicBezTo>
                    <a:lnTo>
                      <a:pt x="167" y="167"/>
                    </a:lnTo>
                    <a:close/>
                    <a:moveTo>
                      <a:pt x="167" y="86"/>
                    </a:moveTo>
                    <a:cubicBezTo>
                      <a:pt x="150" y="85"/>
                      <a:pt x="134" y="81"/>
                      <a:pt x="119" y="75"/>
                    </a:cubicBezTo>
                    <a:cubicBezTo>
                      <a:pt x="121" y="71"/>
                      <a:pt x="122" y="66"/>
                      <a:pt x="125" y="62"/>
                    </a:cubicBezTo>
                    <a:cubicBezTo>
                      <a:pt x="137" y="38"/>
                      <a:pt x="152" y="24"/>
                      <a:pt x="167" y="20"/>
                    </a:cubicBezTo>
                    <a:lnTo>
                      <a:pt x="167" y="86"/>
                    </a:lnTo>
                    <a:close/>
                    <a:moveTo>
                      <a:pt x="333" y="167"/>
                    </a:moveTo>
                    <a:cubicBezTo>
                      <a:pt x="270" y="167"/>
                      <a:pt x="270" y="167"/>
                      <a:pt x="270" y="167"/>
                    </a:cubicBezTo>
                    <a:cubicBezTo>
                      <a:pt x="269" y="137"/>
                      <a:pt x="264" y="109"/>
                      <a:pt x="257" y="85"/>
                    </a:cubicBezTo>
                    <a:cubicBezTo>
                      <a:pt x="268" y="80"/>
                      <a:pt x="278" y="73"/>
                      <a:pt x="288" y="65"/>
                    </a:cubicBezTo>
                    <a:cubicBezTo>
                      <a:pt x="314" y="91"/>
                      <a:pt x="331" y="127"/>
                      <a:pt x="333" y="167"/>
                    </a:cubicBezTo>
                    <a:close/>
                    <a:moveTo>
                      <a:pt x="273" y="52"/>
                    </a:moveTo>
                    <a:cubicBezTo>
                      <a:pt x="266" y="58"/>
                      <a:pt x="258" y="63"/>
                      <a:pt x="250" y="67"/>
                    </a:cubicBezTo>
                    <a:cubicBezTo>
                      <a:pt x="248" y="63"/>
                      <a:pt x="246" y="58"/>
                      <a:pt x="244" y="54"/>
                    </a:cubicBezTo>
                    <a:cubicBezTo>
                      <a:pt x="239" y="44"/>
                      <a:pt x="233" y="35"/>
                      <a:pt x="227" y="27"/>
                    </a:cubicBezTo>
                    <a:cubicBezTo>
                      <a:pt x="244" y="33"/>
                      <a:pt x="259" y="41"/>
                      <a:pt x="273" y="52"/>
                    </a:cubicBezTo>
                    <a:close/>
                    <a:moveTo>
                      <a:pt x="185" y="20"/>
                    </a:moveTo>
                    <a:cubicBezTo>
                      <a:pt x="200" y="24"/>
                      <a:pt x="215" y="38"/>
                      <a:pt x="227" y="62"/>
                    </a:cubicBezTo>
                    <a:cubicBezTo>
                      <a:pt x="230" y="66"/>
                      <a:pt x="231" y="71"/>
                      <a:pt x="233" y="75"/>
                    </a:cubicBezTo>
                    <a:cubicBezTo>
                      <a:pt x="218" y="81"/>
                      <a:pt x="202" y="85"/>
                      <a:pt x="185" y="86"/>
                    </a:cubicBezTo>
                    <a:lnTo>
                      <a:pt x="185" y="20"/>
                    </a:lnTo>
                    <a:close/>
                    <a:moveTo>
                      <a:pt x="185" y="167"/>
                    </a:moveTo>
                    <a:cubicBezTo>
                      <a:pt x="185" y="105"/>
                      <a:pt x="185" y="105"/>
                      <a:pt x="185" y="105"/>
                    </a:cubicBezTo>
                    <a:cubicBezTo>
                      <a:pt x="204" y="104"/>
                      <a:pt x="223" y="100"/>
                      <a:pt x="240" y="93"/>
                    </a:cubicBezTo>
                    <a:cubicBezTo>
                      <a:pt x="246" y="115"/>
                      <a:pt x="250" y="140"/>
                      <a:pt x="251" y="167"/>
                    </a:cubicBezTo>
                    <a:lnTo>
                      <a:pt x="185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직사각형 38"/>
            <p:cNvSpPr/>
            <p:nvPr/>
          </p:nvSpPr>
          <p:spPr>
            <a:xfrm>
              <a:off x="4277821" y="4121493"/>
              <a:ext cx="792000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58799" y="1802166"/>
            <a:ext cx="1558662" cy="1343674"/>
            <a:chOff x="958799" y="1802166"/>
            <a:chExt cx="1558662" cy="1343674"/>
          </a:xfrm>
        </p:grpSpPr>
        <p:sp>
          <p:nvSpPr>
            <p:cNvPr id="48" name="육각형 47"/>
            <p:cNvSpPr/>
            <p:nvPr/>
          </p:nvSpPr>
          <p:spPr>
            <a:xfrm rot="19800000">
              <a:off x="958799" y="1802166"/>
              <a:ext cx="1558662" cy="1343674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53975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1122472" y="2266906"/>
              <a:ext cx="1271955" cy="496872"/>
            </a:xfrm>
            <a:custGeom>
              <a:avLst/>
              <a:gdLst>
                <a:gd name="T0" fmla="*/ 259 w 466"/>
                <a:gd name="T1" fmla="*/ 44 h 158"/>
                <a:gd name="T2" fmla="*/ 328 w 466"/>
                <a:gd name="T3" fmla="*/ 44 h 158"/>
                <a:gd name="T4" fmla="*/ 351 w 466"/>
                <a:gd name="T5" fmla="*/ 52 h 158"/>
                <a:gd name="T6" fmla="*/ 363 w 466"/>
                <a:gd name="T7" fmla="*/ 72 h 158"/>
                <a:gd name="T8" fmla="*/ 380 w 466"/>
                <a:gd name="T9" fmla="*/ 72 h 158"/>
                <a:gd name="T10" fmla="*/ 404 w 466"/>
                <a:gd name="T11" fmla="*/ 79 h 158"/>
                <a:gd name="T12" fmla="*/ 414 w 466"/>
                <a:gd name="T13" fmla="*/ 98 h 158"/>
                <a:gd name="T14" fmla="*/ 404 w 466"/>
                <a:gd name="T15" fmla="*/ 121 h 158"/>
                <a:gd name="T16" fmla="*/ 380 w 466"/>
                <a:gd name="T17" fmla="*/ 130 h 158"/>
                <a:gd name="T18" fmla="*/ 364 w 466"/>
                <a:gd name="T19" fmla="*/ 130 h 158"/>
                <a:gd name="T20" fmla="*/ 364 w 466"/>
                <a:gd name="T21" fmla="*/ 141 h 158"/>
                <a:gd name="T22" fmla="*/ 371 w 466"/>
                <a:gd name="T23" fmla="*/ 149 h 158"/>
                <a:gd name="T24" fmla="*/ 363 w 466"/>
                <a:gd name="T25" fmla="*/ 158 h 158"/>
                <a:gd name="T26" fmla="*/ 354 w 466"/>
                <a:gd name="T27" fmla="*/ 149 h 158"/>
                <a:gd name="T28" fmla="*/ 360 w 466"/>
                <a:gd name="T29" fmla="*/ 141 h 158"/>
                <a:gd name="T30" fmla="*/ 360 w 466"/>
                <a:gd name="T31" fmla="*/ 130 h 158"/>
                <a:gd name="T32" fmla="*/ 244 w 466"/>
                <a:gd name="T33" fmla="*/ 130 h 158"/>
                <a:gd name="T34" fmla="*/ 244 w 466"/>
                <a:gd name="T35" fmla="*/ 132 h 158"/>
                <a:gd name="T36" fmla="*/ 255 w 466"/>
                <a:gd name="T37" fmla="*/ 145 h 158"/>
                <a:gd name="T38" fmla="*/ 251 w 466"/>
                <a:gd name="T39" fmla="*/ 154 h 158"/>
                <a:gd name="T40" fmla="*/ 242 w 466"/>
                <a:gd name="T41" fmla="*/ 158 h 158"/>
                <a:gd name="T42" fmla="*/ 233 w 466"/>
                <a:gd name="T43" fmla="*/ 154 h 158"/>
                <a:gd name="T44" fmla="*/ 229 w 466"/>
                <a:gd name="T45" fmla="*/ 145 h 158"/>
                <a:gd name="T46" fmla="*/ 240 w 466"/>
                <a:gd name="T47" fmla="*/ 133 h 158"/>
                <a:gd name="T48" fmla="*/ 240 w 466"/>
                <a:gd name="T49" fmla="*/ 130 h 158"/>
                <a:gd name="T50" fmla="*/ 207 w 466"/>
                <a:gd name="T51" fmla="*/ 130 h 158"/>
                <a:gd name="T52" fmla="*/ 190 w 466"/>
                <a:gd name="T53" fmla="*/ 95 h 158"/>
                <a:gd name="T54" fmla="*/ 17 w 466"/>
                <a:gd name="T55" fmla="*/ 78 h 158"/>
                <a:gd name="T56" fmla="*/ 0 w 466"/>
                <a:gd name="T57" fmla="*/ 44 h 158"/>
                <a:gd name="T58" fmla="*/ 17 w 466"/>
                <a:gd name="T59" fmla="*/ 44 h 158"/>
                <a:gd name="T60" fmla="*/ 35 w 466"/>
                <a:gd name="T61" fmla="*/ 61 h 158"/>
                <a:gd name="T62" fmla="*/ 190 w 466"/>
                <a:gd name="T63" fmla="*/ 61 h 158"/>
                <a:gd name="T64" fmla="*/ 207 w 466"/>
                <a:gd name="T65" fmla="*/ 44 h 158"/>
                <a:gd name="T66" fmla="*/ 242 w 466"/>
                <a:gd name="T67" fmla="*/ 44 h 158"/>
                <a:gd name="T68" fmla="*/ 242 w 466"/>
                <a:gd name="T69" fmla="*/ 26 h 158"/>
                <a:gd name="T70" fmla="*/ 225 w 466"/>
                <a:gd name="T71" fmla="*/ 26 h 158"/>
                <a:gd name="T72" fmla="*/ 225 w 466"/>
                <a:gd name="T73" fmla="*/ 22 h 158"/>
                <a:gd name="T74" fmla="*/ 35 w 466"/>
                <a:gd name="T75" fmla="*/ 19 h 158"/>
                <a:gd name="T76" fmla="*/ 35 w 466"/>
                <a:gd name="T77" fmla="*/ 16 h 158"/>
                <a:gd name="T78" fmla="*/ 225 w 466"/>
                <a:gd name="T79" fmla="*/ 14 h 158"/>
                <a:gd name="T80" fmla="*/ 225 w 466"/>
                <a:gd name="T81" fmla="*/ 9 h 158"/>
                <a:gd name="T82" fmla="*/ 242 w 466"/>
                <a:gd name="T83" fmla="*/ 9 h 158"/>
                <a:gd name="T84" fmla="*/ 242 w 466"/>
                <a:gd name="T85" fmla="*/ 0 h 158"/>
                <a:gd name="T86" fmla="*/ 259 w 466"/>
                <a:gd name="T87" fmla="*/ 0 h 158"/>
                <a:gd name="T88" fmla="*/ 259 w 466"/>
                <a:gd name="T89" fmla="*/ 9 h 158"/>
                <a:gd name="T90" fmla="*/ 276 w 466"/>
                <a:gd name="T91" fmla="*/ 9 h 158"/>
                <a:gd name="T92" fmla="*/ 276 w 466"/>
                <a:gd name="T93" fmla="*/ 14 h 158"/>
                <a:gd name="T94" fmla="*/ 466 w 466"/>
                <a:gd name="T95" fmla="*/ 17 h 158"/>
                <a:gd name="T96" fmla="*/ 466 w 466"/>
                <a:gd name="T97" fmla="*/ 19 h 158"/>
                <a:gd name="T98" fmla="*/ 276 w 466"/>
                <a:gd name="T99" fmla="*/ 22 h 158"/>
                <a:gd name="T100" fmla="*/ 276 w 466"/>
                <a:gd name="T101" fmla="*/ 26 h 158"/>
                <a:gd name="T102" fmla="*/ 259 w 466"/>
                <a:gd name="T103" fmla="*/ 26 h 158"/>
                <a:gd name="T104" fmla="*/ 259 w 466"/>
                <a:gd name="T105" fmla="*/ 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6" h="158">
                  <a:moveTo>
                    <a:pt x="259" y="44"/>
                  </a:moveTo>
                  <a:cubicBezTo>
                    <a:pt x="328" y="44"/>
                    <a:pt x="328" y="44"/>
                    <a:pt x="328" y="44"/>
                  </a:cubicBezTo>
                  <a:cubicBezTo>
                    <a:pt x="337" y="44"/>
                    <a:pt x="345" y="46"/>
                    <a:pt x="351" y="52"/>
                  </a:cubicBezTo>
                  <a:cubicBezTo>
                    <a:pt x="357" y="58"/>
                    <a:pt x="361" y="64"/>
                    <a:pt x="363" y="72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89" y="72"/>
                    <a:pt x="397" y="74"/>
                    <a:pt x="404" y="79"/>
                  </a:cubicBezTo>
                  <a:cubicBezTo>
                    <a:pt x="411" y="84"/>
                    <a:pt x="414" y="90"/>
                    <a:pt x="414" y="98"/>
                  </a:cubicBezTo>
                  <a:cubicBezTo>
                    <a:pt x="414" y="107"/>
                    <a:pt x="411" y="114"/>
                    <a:pt x="404" y="121"/>
                  </a:cubicBezTo>
                  <a:cubicBezTo>
                    <a:pt x="397" y="127"/>
                    <a:pt x="389" y="130"/>
                    <a:pt x="380" y="130"/>
                  </a:cubicBezTo>
                  <a:cubicBezTo>
                    <a:pt x="364" y="130"/>
                    <a:pt x="364" y="130"/>
                    <a:pt x="364" y="130"/>
                  </a:cubicBezTo>
                  <a:cubicBezTo>
                    <a:pt x="364" y="141"/>
                    <a:pt x="364" y="141"/>
                    <a:pt x="364" y="141"/>
                  </a:cubicBezTo>
                  <a:cubicBezTo>
                    <a:pt x="369" y="142"/>
                    <a:pt x="371" y="145"/>
                    <a:pt x="371" y="149"/>
                  </a:cubicBezTo>
                  <a:cubicBezTo>
                    <a:pt x="371" y="155"/>
                    <a:pt x="368" y="158"/>
                    <a:pt x="363" y="158"/>
                  </a:cubicBezTo>
                  <a:cubicBezTo>
                    <a:pt x="357" y="158"/>
                    <a:pt x="354" y="155"/>
                    <a:pt x="354" y="149"/>
                  </a:cubicBezTo>
                  <a:cubicBezTo>
                    <a:pt x="354" y="145"/>
                    <a:pt x="356" y="142"/>
                    <a:pt x="360" y="141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244" y="130"/>
                    <a:pt x="244" y="130"/>
                    <a:pt x="244" y="130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51" y="134"/>
                    <a:pt x="255" y="138"/>
                    <a:pt x="255" y="145"/>
                  </a:cubicBezTo>
                  <a:cubicBezTo>
                    <a:pt x="255" y="149"/>
                    <a:pt x="253" y="151"/>
                    <a:pt x="251" y="154"/>
                  </a:cubicBezTo>
                  <a:cubicBezTo>
                    <a:pt x="248" y="157"/>
                    <a:pt x="245" y="158"/>
                    <a:pt x="242" y="158"/>
                  </a:cubicBezTo>
                  <a:cubicBezTo>
                    <a:pt x="238" y="158"/>
                    <a:pt x="235" y="157"/>
                    <a:pt x="233" y="154"/>
                  </a:cubicBezTo>
                  <a:cubicBezTo>
                    <a:pt x="230" y="152"/>
                    <a:pt x="229" y="149"/>
                    <a:pt x="229" y="145"/>
                  </a:cubicBezTo>
                  <a:cubicBezTo>
                    <a:pt x="229" y="138"/>
                    <a:pt x="232" y="134"/>
                    <a:pt x="240" y="133"/>
                  </a:cubicBezTo>
                  <a:cubicBezTo>
                    <a:pt x="240" y="130"/>
                    <a:pt x="240" y="130"/>
                    <a:pt x="240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90" y="61"/>
                    <a:pt x="190" y="61"/>
                    <a:pt x="190" y="61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6" y="14"/>
                    <a:pt x="276" y="14"/>
                    <a:pt x="276" y="14"/>
                  </a:cubicBezTo>
                  <a:cubicBezTo>
                    <a:pt x="466" y="17"/>
                    <a:pt x="466" y="17"/>
                    <a:pt x="466" y="17"/>
                  </a:cubicBezTo>
                  <a:cubicBezTo>
                    <a:pt x="466" y="19"/>
                    <a:pt x="466" y="19"/>
                    <a:pt x="466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59" y="26"/>
                    <a:pt x="259" y="26"/>
                    <a:pt x="259" y="26"/>
                  </a:cubicBezTo>
                  <a:lnTo>
                    <a:pt x="259" y="4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16184" y="1058080"/>
            <a:ext cx="745255" cy="642461"/>
            <a:chOff x="1016184" y="1058080"/>
            <a:chExt cx="745255" cy="642461"/>
          </a:xfrm>
        </p:grpSpPr>
        <p:sp>
          <p:nvSpPr>
            <p:cNvPr id="52" name="육각형 51"/>
            <p:cNvSpPr/>
            <p:nvPr/>
          </p:nvSpPr>
          <p:spPr>
            <a:xfrm rot="19800000">
              <a:off x="1016184" y="1058080"/>
              <a:ext cx="745255" cy="642461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44450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249826" y="1167187"/>
              <a:ext cx="301046" cy="398129"/>
            </a:xfrm>
            <a:custGeom>
              <a:avLst/>
              <a:gdLst>
                <a:gd name="T0" fmla="*/ 20 w 60"/>
                <a:gd name="T1" fmla="*/ 25 h 79"/>
                <a:gd name="T2" fmla="*/ 20 w 60"/>
                <a:gd name="T3" fmla="*/ 24 h 79"/>
                <a:gd name="T4" fmla="*/ 20 w 60"/>
                <a:gd name="T5" fmla="*/ 23 h 79"/>
                <a:gd name="T6" fmla="*/ 12 w 60"/>
                <a:gd name="T7" fmla="*/ 23 h 79"/>
                <a:gd name="T8" fmla="*/ 11 w 60"/>
                <a:gd name="T9" fmla="*/ 22 h 79"/>
                <a:gd name="T10" fmla="*/ 8 w 60"/>
                <a:gd name="T11" fmla="*/ 30 h 79"/>
                <a:gd name="T12" fmla="*/ 10 w 60"/>
                <a:gd name="T13" fmla="*/ 36 h 79"/>
                <a:gd name="T14" fmla="*/ 20 w 60"/>
                <a:gd name="T15" fmla="*/ 25 h 79"/>
                <a:gd name="T16" fmla="*/ 10 w 60"/>
                <a:gd name="T17" fmla="*/ 7 h 79"/>
                <a:gd name="T18" fmla="*/ 9 w 60"/>
                <a:gd name="T19" fmla="*/ 8 h 79"/>
                <a:gd name="T20" fmla="*/ 10 w 60"/>
                <a:gd name="T21" fmla="*/ 11 h 79"/>
                <a:gd name="T22" fmla="*/ 10 w 60"/>
                <a:gd name="T23" fmla="*/ 9 h 79"/>
                <a:gd name="T24" fmla="*/ 10 w 60"/>
                <a:gd name="T25" fmla="*/ 7 h 79"/>
                <a:gd name="T26" fmla="*/ 60 w 60"/>
                <a:gd name="T27" fmla="*/ 49 h 79"/>
                <a:gd name="T28" fmla="*/ 45 w 60"/>
                <a:gd name="T29" fmla="*/ 75 h 79"/>
                <a:gd name="T30" fmla="*/ 43 w 60"/>
                <a:gd name="T31" fmla="*/ 77 h 79"/>
                <a:gd name="T32" fmla="*/ 33 w 60"/>
                <a:gd name="T33" fmla="*/ 79 h 79"/>
                <a:gd name="T34" fmla="*/ 23 w 60"/>
                <a:gd name="T35" fmla="*/ 76 h 79"/>
                <a:gd name="T36" fmla="*/ 16 w 60"/>
                <a:gd name="T37" fmla="*/ 72 h 79"/>
                <a:gd name="T38" fmla="*/ 9 w 60"/>
                <a:gd name="T39" fmla="*/ 63 h 79"/>
                <a:gd name="T40" fmla="*/ 6 w 60"/>
                <a:gd name="T41" fmla="*/ 49 h 79"/>
                <a:gd name="T42" fmla="*/ 8 w 60"/>
                <a:gd name="T43" fmla="*/ 40 h 79"/>
                <a:gd name="T44" fmla="*/ 6 w 60"/>
                <a:gd name="T45" fmla="*/ 36 h 79"/>
                <a:gd name="T46" fmla="*/ 6 w 60"/>
                <a:gd name="T47" fmla="*/ 37 h 79"/>
                <a:gd name="T48" fmla="*/ 4 w 60"/>
                <a:gd name="T49" fmla="*/ 43 h 79"/>
                <a:gd name="T50" fmla="*/ 2 w 60"/>
                <a:gd name="T51" fmla="*/ 53 h 79"/>
                <a:gd name="T52" fmla="*/ 7 w 60"/>
                <a:gd name="T53" fmla="*/ 66 h 79"/>
                <a:gd name="T54" fmla="*/ 13 w 60"/>
                <a:gd name="T55" fmla="*/ 73 h 79"/>
                <a:gd name="T56" fmla="*/ 11 w 60"/>
                <a:gd name="T57" fmla="*/ 74 h 79"/>
                <a:gd name="T58" fmla="*/ 4 w 60"/>
                <a:gd name="T59" fmla="*/ 67 h 79"/>
                <a:gd name="T60" fmla="*/ 0 w 60"/>
                <a:gd name="T61" fmla="*/ 53 h 79"/>
                <a:gd name="T62" fmla="*/ 8 w 60"/>
                <a:gd name="T63" fmla="*/ 16 h 79"/>
                <a:gd name="T64" fmla="*/ 6 w 60"/>
                <a:gd name="T65" fmla="*/ 6 h 79"/>
                <a:gd name="T66" fmla="*/ 9 w 60"/>
                <a:gd name="T67" fmla="*/ 5 h 79"/>
                <a:gd name="T68" fmla="*/ 11 w 60"/>
                <a:gd name="T69" fmla="*/ 5 h 79"/>
                <a:gd name="T70" fmla="*/ 19 w 60"/>
                <a:gd name="T71" fmla="*/ 1 h 79"/>
                <a:gd name="T72" fmla="*/ 43 w 60"/>
                <a:gd name="T73" fmla="*/ 0 h 79"/>
                <a:gd name="T74" fmla="*/ 47 w 60"/>
                <a:gd name="T75" fmla="*/ 5 h 79"/>
                <a:gd name="T76" fmla="*/ 44 w 60"/>
                <a:gd name="T77" fmla="*/ 9 h 79"/>
                <a:gd name="T78" fmla="*/ 42 w 60"/>
                <a:gd name="T79" fmla="*/ 8 h 79"/>
                <a:gd name="T80" fmla="*/ 39 w 60"/>
                <a:gd name="T81" fmla="*/ 10 h 79"/>
                <a:gd name="T82" fmla="*/ 39 w 60"/>
                <a:gd name="T83" fmla="*/ 20 h 79"/>
                <a:gd name="T84" fmla="*/ 42 w 60"/>
                <a:gd name="T85" fmla="*/ 20 h 79"/>
                <a:gd name="T86" fmla="*/ 44 w 60"/>
                <a:gd name="T87" fmla="*/ 20 h 79"/>
                <a:gd name="T88" fmla="*/ 45 w 60"/>
                <a:gd name="T89" fmla="*/ 22 h 79"/>
                <a:gd name="T90" fmla="*/ 46 w 60"/>
                <a:gd name="T91" fmla="*/ 23 h 79"/>
                <a:gd name="T92" fmla="*/ 46 w 60"/>
                <a:gd name="T93" fmla="*/ 25 h 79"/>
                <a:gd name="T94" fmla="*/ 60 w 60"/>
                <a:gd name="T95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79">
                  <a:moveTo>
                    <a:pt x="20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2"/>
                    <a:pt x="11" y="22"/>
                  </a:cubicBezTo>
                  <a:cubicBezTo>
                    <a:pt x="9" y="25"/>
                    <a:pt x="8" y="27"/>
                    <a:pt x="8" y="30"/>
                  </a:cubicBezTo>
                  <a:cubicBezTo>
                    <a:pt x="8" y="32"/>
                    <a:pt x="9" y="34"/>
                    <a:pt x="10" y="36"/>
                  </a:cubicBezTo>
                  <a:cubicBezTo>
                    <a:pt x="11" y="32"/>
                    <a:pt x="14" y="28"/>
                    <a:pt x="20" y="25"/>
                  </a:cubicBezTo>
                  <a:close/>
                  <a:moveTo>
                    <a:pt x="10" y="7"/>
                  </a:moveTo>
                  <a:cubicBezTo>
                    <a:pt x="9" y="7"/>
                    <a:pt x="9" y="7"/>
                    <a:pt x="9" y="8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  <a:moveTo>
                    <a:pt x="60" y="49"/>
                  </a:moveTo>
                  <a:cubicBezTo>
                    <a:pt x="60" y="61"/>
                    <a:pt x="55" y="69"/>
                    <a:pt x="45" y="75"/>
                  </a:cubicBezTo>
                  <a:cubicBezTo>
                    <a:pt x="45" y="75"/>
                    <a:pt x="44" y="76"/>
                    <a:pt x="43" y="77"/>
                  </a:cubicBezTo>
                  <a:cubicBezTo>
                    <a:pt x="41" y="78"/>
                    <a:pt x="38" y="79"/>
                    <a:pt x="33" y="79"/>
                  </a:cubicBezTo>
                  <a:cubicBezTo>
                    <a:pt x="29" y="79"/>
                    <a:pt x="26" y="78"/>
                    <a:pt x="23" y="76"/>
                  </a:cubicBezTo>
                  <a:cubicBezTo>
                    <a:pt x="22" y="75"/>
                    <a:pt x="19" y="74"/>
                    <a:pt x="16" y="72"/>
                  </a:cubicBezTo>
                  <a:cubicBezTo>
                    <a:pt x="14" y="70"/>
                    <a:pt x="11" y="67"/>
                    <a:pt x="9" y="63"/>
                  </a:cubicBezTo>
                  <a:cubicBezTo>
                    <a:pt x="7" y="59"/>
                    <a:pt x="6" y="54"/>
                    <a:pt x="6" y="49"/>
                  </a:cubicBezTo>
                  <a:cubicBezTo>
                    <a:pt x="6" y="47"/>
                    <a:pt x="7" y="44"/>
                    <a:pt x="8" y="40"/>
                  </a:cubicBezTo>
                  <a:cubicBezTo>
                    <a:pt x="8" y="40"/>
                    <a:pt x="7" y="38"/>
                    <a:pt x="6" y="36"/>
                  </a:cubicBezTo>
                  <a:cubicBezTo>
                    <a:pt x="6" y="36"/>
                    <a:pt x="6" y="36"/>
                    <a:pt x="6" y="37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6"/>
                    <a:pt x="2" y="49"/>
                    <a:pt x="2" y="53"/>
                  </a:cubicBezTo>
                  <a:cubicBezTo>
                    <a:pt x="2" y="57"/>
                    <a:pt x="4" y="62"/>
                    <a:pt x="7" y="66"/>
                  </a:cubicBezTo>
                  <a:cubicBezTo>
                    <a:pt x="7" y="67"/>
                    <a:pt x="9" y="69"/>
                    <a:pt x="13" y="73"/>
                  </a:cubicBezTo>
                  <a:cubicBezTo>
                    <a:pt x="12" y="74"/>
                    <a:pt x="12" y="74"/>
                    <a:pt x="11" y="74"/>
                  </a:cubicBezTo>
                  <a:cubicBezTo>
                    <a:pt x="9" y="72"/>
                    <a:pt x="7" y="69"/>
                    <a:pt x="4" y="67"/>
                  </a:cubicBezTo>
                  <a:cubicBezTo>
                    <a:pt x="2" y="64"/>
                    <a:pt x="1" y="59"/>
                    <a:pt x="0" y="53"/>
                  </a:cubicBezTo>
                  <a:cubicBezTo>
                    <a:pt x="0" y="43"/>
                    <a:pt x="3" y="31"/>
                    <a:pt x="8" y="16"/>
                  </a:cubicBezTo>
                  <a:cubicBezTo>
                    <a:pt x="7" y="11"/>
                    <a:pt x="6" y="8"/>
                    <a:pt x="6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3"/>
                    <a:pt x="14" y="2"/>
                    <a:pt x="19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7" y="2"/>
                    <a:pt x="47" y="5"/>
                  </a:cubicBezTo>
                  <a:cubicBezTo>
                    <a:pt x="47" y="8"/>
                    <a:pt x="46" y="9"/>
                    <a:pt x="44" y="9"/>
                  </a:cubicBezTo>
                  <a:cubicBezTo>
                    <a:pt x="43" y="9"/>
                    <a:pt x="42" y="9"/>
                    <a:pt x="42" y="8"/>
                  </a:cubicBezTo>
                  <a:cubicBezTo>
                    <a:pt x="41" y="8"/>
                    <a:pt x="40" y="9"/>
                    <a:pt x="39" y="1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1" y="20"/>
                    <a:pt x="42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1"/>
                    <a:pt x="45" y="22"/>
                  </a:cubicBezTo>
                  <a:cubicBezTo>
                    <a:pt x="45" y="22"/>
                    <a:pt x="45" y="22"/>
                    <a:pt x="46" y="23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55" y="31"/>
                    <a:pt x="60" y="39"/>
                    <a:pt x="60" y="4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481501" y="2308802"/>
            <a:ext cx="793745" cy="684263"/>
            <a:chOff x="2481501" y="2308802"/>
            <a:chExt cx="793745" cy="684263"/>
          </a:xfrm>
        </p:grpSpPr>
        <p:sp>
          <p:nvSpPr>
            <p:cNvPr id="61" name="육각형 60"/>
            <p:cNvSpPr/>
            <p:nvPr/>
          </p:nvSpPr>
          <p:spPr>
            <a:xfrm rot="19800000">
              <a:off x="2481501" y="2308802"/>
              <a:ext cx="793745" cy="684263"/>
            </a:xfrm>
            <a:prstGeom prst="hexagon">
              <a:avLst>
                <a:gd name="adj" fmla="val 29914"/>
                <a:gd name="vf" fmla="val 115470"/>
              </a:avLst>
            </a:prstGeom>
            <a:solidFill>
              <a:srgbClr val="EBDECB">
                <a:alpha val="40000"/>
              </a:srgbClr>
            </a:solidFill>
            <a:ln w="44450">
              <a:solidFill>
                <a:srgbClr val="C9BB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Freeform 27"/>
            <p:cNvSpPr>
              <a:spLocks noEditPoints="1"/>
            </p:cNvSpPr>
            <p:nvPr/>
          </p:nvSpPr>
          <p:spPr bwMode="auto">
            <a:xfrm>
              <a:off x="2599465" y="2448536"/>
              <a:ext cx="563969" cy="382759"/>
            </a:xfrm>
            <a:custGeom>
              <a:avLst/>
              <a:gdLst>
                <a:gd name="T0" fmla="*/ 1 w 108"/>
                <a:gd name="T1" fmla="*/ 20 h 73"/>
                <a:gd name="T2" fmla="*/ 6 w 108"/>
                <a:gd name="T3" fmla="*/ 16 h 73"/>
                <a:gd name="T4" fmla="*/ 8 w 108"/>
                <a:gd name="T5" fmla="*/ 10 h 73"/>
                <a:gd name="T6" fmla="*/ 7 w 108"/>
                <a:gd name="T7" fmla="*/ 8 h 73"/>
                <a:gd name="T8" fmla="*/ 8 w 108"/>
                <a:gd name="T9" fmla="*/ 4 h 73"/>
                <a:gd name="T10" fmla="*/ 12 w 108"/>
                <a:gd name="T11" fmla="*/ 4 h 73"/>
                <a:gd name="T12" fmla="*/ 15 w 108"/>
                <a:gd name="T13" fmla="*/ 3 h 73"/>
                <a:gd name="T14" fmla="*/ 16 w 108"/>
                <a:gd name="T15" fmla="*/ 3 h 73"/>
                <a:gd name="T16" fmla="*/ 18 w 108"/>
                <a:gd name="T17" fmla="*/ 2 h 73"/>
                <a:gd name="T18" fmla="*/ 19 w 108"/>
                <a:gd name="T19" fmla="*/ 0 h 73"/>
                <a:gd name="T20" fmla="*/ 21 w 108"/>
                <a:gd name="T21" fmla="*/ 0 h 73"/>
                <a:gd name="T22" fmla="*/ 22 w 108"/>
                <a:gd name="T23" fmla="*/ 3 h 73"/>
                <a:gd name="T24" fmla="*/ 47 w 108"/>
                <a:gd name="T25" fmla="*/ 4 h 73"/>
                <a:gd name="T26" fmla="*/ 96 w 108"/>
                <a:gd name="T27" fmla="*/ 4 h 73"/>
                <a:gd name="T28" fmla="*/ 97 w 108"/>
                <a:gd name="T29" fmla="*/ 3 h 73"/>
                <a:gd name="T30" fmla="*/ 98 w 108"/>
                <a:gd name="T31" fmla="*/ 2 h 73"/>
                <a:gd name="T32" fmla="*/ 101 w 108"/>
                <a:gd name="T33" fmla="*/ 2 h 73"/>
                <a:gd name="T34" fmla="*/ 103 w 108"/>
                <a:gd name="T35" fmla="*/ 4 h 73"/>
                <a:gd name="T36" fmla="*/ 107 w 108"/>
                <a:gd name="T37" fmla="*/ 5 h 73"/>
                <a:gd name="T38" fmla="*/ 107 w 108"/>
                <a:gd name="T39" fmla="*/ 12 h 73"/>
                <a:gd name="T40" fmla="*/ 104 w 108"/>
                <a:gd name="T41" fmla="*/ 12 h 73"/>
                <a:gd name="T42" fmla="*/ 104 w 108"/>
                <a:gd name="T43" fmla="*/ 14 h 73"/>
                <a:gd name="T44" fmla="*/ 103 w 108"/>
                <a:gd name="T45" fmla="*/ 21 h 73"/>
                <a:gd name="T46" fmla="*/ 95 w 108"/>
                <a:gd name="T47" fmla="*/ 22 h 73"/>
                <a:gd name="T48" fmla="*/ 95 w 108"/>
                <a:gd name="T49" fmla="*/ 24 h 73"/>
                <a:gd name="T50" fmla="*/ 66 w 108"/>
                <a:gd name="T51" fmla="*/ 26 h 73"/>
                <a:gd name="T52" fmla="*/ 62 w 108"/>
                <a:gd name="T53" fmla="*/ 36 h 73"/>
                <a:gd name="T54" fmla="*/ 61 w 108"/>
                <a:gd name="T55" fmla="*/ 39 h 73"/>
                <a:gd name="T56" fmla="*/ 47 w 108"/>
                <a:gd name="T57" fmla="*/ 42 h 73"/>
                <a:gd name="T58" fmla="*/ 37 w 108"/>
                <a:gd name="T59" fmla="*/ 41 h 73"/>
                <a:gd name="T60" fmla="*/ 32 w 108"/>
                <a:gd name="T61" fmla="*/ 49 h 73"/>
                <a:gd name="T62" fmla="*/ 29 w 108"/>
                <a:gd name="T63" fmla="*/ 64 h 73"/>
                <a:gd name="T64" fmla="*/ 29 w 108"/>
                <a:gd name="T65" fmla="*/ 68 h 73"/>
                <a:gd name="T66" fmla="*/ 29 w 108"/>
                <a:gd name="T67" fmla="*/ 71 h 73"/>
                <a:gd name="T68" fmla="*/ 25 w 108"/>
                <a:gd name="T69" fmla="*/ 73 h 73"/>
                <a:gd name="T70" fmla="*/ 9 w 108"/>
                <a:gd name="T71" fmla="*/ 71 h 73"/>
                <a:gd name="T72" fmla="*/ 7 w 108"/>
                <a:gd name="T73" fmla="*/ 69 h 73"/>
                <a:gd name="T74" fmla="*/ 5 w 108"/>
                <a:gd name="T75" fmla="*/ 71 h 73"/>
                <a:gd name="T76" fmla="*/ 2 w 108"/>
                <a:gd name="T77" fmla="*/ 69 h 73"/>
                <a:gd name="T78" fmla="*/ 1 w 108"/>
                <a:gd name="T79" fmla="*/ 67 h 73"/>
                <a:gd name="T80" fmla="*/ 1 w 108"/>
                <a:gd name="T81" fmla="*/ 57 h 73"/>
                <a:gd name="T82" fmla="*/ 9 w 108"/>
                <a:gd name="T83" fmla="*/ 36 h 73"/>
                <a:gd name="T84" fmla="*/ 9 w 108"/>
                <a:gd name="T85" fmla="*/ 27 h 73"/>
                <a:gd name="T86" fmla="*/ 1 w 108"/>
                <a:gd name="T87" fmla="*/ 24 h 73"/>
                <a:gd name="T88" fmla="*/ 0 w 108"/>
                <a:gd name="T89" fmla="*/ 20 h 73"/>
                <a:gd name="T90" fmla="*/ 41 w 108"/>
                <a:gd name="T91" fmla="*/ 39 h 73"/>
                <a:gd name="T92" fmla="*/ 59 w 108"/>
                <a:gd name="T93" fmla="*/ 35 h 73"/>
                <a:gd name="T94" fmla="*/ 58 w 108"/>
                <a:gd name="T95" fmla="*/ 28 h 73"/>
                <a:gd name="T96" fmla="*/ 47 w 108"/>
                <a:gd name="T97" fmla="*/ 27 h 73"/>
                <a:gd name="T98" fmla="*/ 50 w 108"/>
                <a:gd name="T99" fmla="*/ 36 h 73"/>
                <a:gd name="T100" fmla="*/ 52 w 108"/>
                <a:gd name="T101" fmla="*/ 38 h 73"/>
                <a:gd name="T102" fmla="*/ 47 w 108"/>
                <a:gd name="T103" fmla="*/ 35 h 73"/>
                <a:gd name="T104" fmla="*/ 44 w 108"/>
                <a:gd name="T105" fmla="*/ 32 h 73"/>
                <a:gd name="T106" fmla="*/ 44 w 108"/>
                <a:gd name="T107" fmla="*/ 28 h 73"/>
                <a:gd name="T108" fmla="*/ 40 w 108"/>
                <a:gd name="T109" fmla="*/ 27 h 73"/>
                <a:gd name="T110" fmla="*/ 36 w 108"/>
                <a:gd name="T111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" h="73">
                  <a:moveTo>
                    <a:pt x="0" y="20"/>
                  </a:move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4" y="19"/>
                    <a:pt x="5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5"/>
                    <a:pt x="7" y="13"/>
                    <a:pt x="7" y="13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9"/>
                    <a:pt x="7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3"/>
                    <a:pt x="9" y="4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96" y="4"/>
                    <a:pt x="96" y="4"/>
                  </a:cubicBezTo>
                  <a:cubicBezTo>
                    <a:pt x="96" y="4"/>
                    <a:pt x="96" y="4"/>
                    <a:pt x="97" y="4"/>
                  </a:cubicBezTo>
                  <a:cubicBezTo>
                    <a:pt x="97" y="4"/>
                    <a:pt x="97" y="3"/>
                    <a:pt x="97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2"/>
                    <a:pt x="98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2" y="2"/>
                    <a:pt x="103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6" y="4"/>
                    <a:pt x="106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5"/>
                    <a:pt x="108" y="6"/>
                    <a:pt x="108" y="8"/>
                  </a:cubicBezTo>
                  <a:cubicBezTo>
                    <a:pt x="108" y="10"/>
                    <a:pt x="107" y="11"/>
                    <a:pt x="107" y="12"/>
                  </a:cubicBezTo>
                  <a:cubicBezTo>
                    <a:pt x="107" y="12"/>
                    <a:pt x="106" y="12"/>
                    <a:pt x="106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3"/>
                    <a:pt x="104" y="13"/>
                  </a:cubicBezTo>
                  <a:cubicBezTo>
                    <a:pt x="104" y="13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5"/>
                  </a:cubicBezTo>
                  <a:cubicBezTo>
                    <a:pt x="104" y="17"/>
                    <a:pt x="103" y="20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3"/>
                    <a:pt x="95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79" y="24"/>
                    <a:pt x="75" y="24"/>
                  </a:cubicBezTo>
                  <a:cubicBezTo>
                    <a:pt x="72" y="24"/>
                    <a:pt x="68" y="25"/>
                    <a:pt x="66" y="26"/>
                  </a:cubicBezTo>
                  <a:cubicBezTo>
                    <a:pt x="63" y="28"/>
                    <a:pt x="62" y="31"/>
                    <a:pt x="62" y="32"/>
                  </a:cubicBezTo>
                  <a:cubicBezTo>
                    <a:pt x="62" y="33"/>
                    <a:pt x="62" y="35"/>
                    <a:pt x="62" y="36"/>
                  </a:cubicBezTo>
                  <a:cubicBezTo>
                    <a:pt x="62" y="37"/>
                    <a:pt x="62" y="38"/>
                    <a:pt x="62" y="38"/>
                  </a:cubicBezTo>
                  <a:cubicBezTo>
                    <a:pt x="62" y="39"/>
                    <a:pt x="61" y="39"/>
                    <a:pt x="61" y="39"/>
                  </a:cubicBezTo>
                  <a:cubicBezTo>
                    <a:pt x="60" y="39"/>
                    <a:pt x="58" y="40"/>
                    <a:pt x="55" y="41"/>
                  </a:cubicBezTo>
                  <a:cubicBezTo>
                    <a:pt x="53" y="42"/>
                    <a:pt x="51" y="42"/>
                    <a:pt x="47" y="42"/>
                  </a:cubicBezTo>
                  <a:cubicBezTo>
                    <a:pt x="44" y="42"/>
                    <a:pt x="42" y="41"/>
                    <a:pt x="41" y="41"/>
                  </a:cubicBezTo>
                  <a:cubicBezTo>
                    <a:pt x="40" y="41"/>
                    <a:pt x="38" y="41"/>
                    <a:pt x="37" y="41"/>
                  </a:cubicBezTo>
                  <a:cubicBezTo>
                    <a:pt x="36" y="41"/>
                    <a:pt x="35" y="42"/>
                    <a:pt x="34" y="43"/>
                  </a:cubicBezTo>
                  <a:cubicBezTo>
                    <a:pt x="33" y="44"/>
                    <a:pt x="32" y="47"/>
                    <a:pt x="32" y="49"/>
                  </a:cubicBezTo>
                  <a:cubicBezTo>
                    <a:pt x="31" y="51"/>
                    <a:pt x="29" y="56"/>
                    <a:pt x="29" y="59"/>
                  </a:cubicBezTo>
                  <a:cubicBezTo>
                    <a:pt x="29" y="61"/>
                    <a:pt x="29" y="63"/>
                    <a:pt x="29" y="64"/>
                  </a:cubicBezTo>
                  <a:cubicBezTo>
                    <a:pt x="29" y="65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70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2"/>
                    <a:pt x="29" y="72"/>
                    <a:pt x="28" y="72"/>
                  </a:cubicBezTo>
                  <a:cubicBezTo>
                    <a:pt x="27" y="72"/>
                    <a:pt x="26" y="73"/>
                    <a:pt x="25" y="73"/>
                  </a:cubicBezTo>
                  <a:cubicBezTo>
                    <a:pt x="24" y="72"/>
                    <a:pt x="11" y="72"/>
                    <a:pt x="10" y="72"/>
                  </a:cubicBezTo>
                  <a:cubicBezTo>
                    <a:pt x="9" y="72"/>
                    <a:pt x="9" y="72"/>
                    <a:pt x="9" y="71"/>
                  </a:cubicBezTo>
                  <a:cubicBezTo>
                    <a:pt x="8" y="71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70"/>
                    <a:pt x="7" y="70"/>
                  </a:cubicBezTo>
                  <a:cubicBezTo>
                    <a:pt x="7" y="71"/>
                    <a:pt x="6" y="71"/>
                    <a:pt x="5" y="71"/>
                  </a:cubicBezTo>
                  <a:cubicBezTo>
                    <a:pt x="4" y="71"/>
                    <a:pt x="3" y="71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68"/>
                    <a:pt x="1" y="68"/>
                    <a:pt x="1" y="67"/>
                  </a:cubicBezTo>
                  <a:cubicBezTo>
                    <a:pt x="1" y="67"/>
                    <a:pt x="0" y="64"/>
                    <a:pt x="0" y="63"/>
                  </a:cubicBezTo>
                  <a:cubicBezTo>
                    <a:pt x="0" y="61"/>
                    <a:pt x="0" y="60"/>
                    <a:pt x="1" y="57"/>
                  </a:cubicBezTo>
                  <a:cubicBezTo>
                    <a:pt x="2" y="54"/>
                    <a:pt x="3" y="51"/>
                    <a:pt x="5" y="47"/>
                  </a:cubicBezTo>
                  <a:cubicBezTo>
                    <a:pt x="6" y="44"/>
                    <a:pt x="8" y="38"/>
                    <a:pt x="9" y="36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0" y="31"/>
                    <a:pt x="10" y="29"/>
                    <a:pt x="9" y="27"/>
                  </a:cubicBezTo>
                  <a:cubicBezTo>
                    <a:pt x="8" y="26"/>
                    <a:pt x="7" y="25"/>
                    <a:pt x="5" y="24"/>
                  </a:cubicBezTo>
                  <a:cubicBezTo>
                    <a:pt x="4" y="24"/>
                    <a:pt x="2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lose/>
                  <a:moveTo>
                    <a:pt x="36" y="34"/>
                  </a:moveTo>
                  <a:cubicBezTo>
                    <a:pt x="36" y="35"/>
                    <a:pt x="37" y="38"/>
                    <a:pt x="41" y="39"/>
                  </a:cubicBezTo>
                  <a:cubicBezTo>
                    <a:pt x="45" y="40"/>
                    <a:pt x="51" y="40"/>
                    <a:pt x="54" y="39"/>
                  </a:cubicBezTo>
                  <a:cubicBezTo>
                    <a:pt x="57" y="38"/>
                    <a:pt x="58" y="37"/>
                    <a:pt x="59" y="35"/>
                  </a:cubicBezTo>
                  <a:cubicBezTo>
                    <a:pt x="60" y="34"/>
                    <a:pt x="60" y="33"/>
                    <a:pt x="60" y="32"/>
                  </a:cubicBezTo>
                  <a:cubicBezTo>
                    <a:pt x="60" y="31"/>
                    <a:pt x="58" y="29"/>
                    <a:pt x="58" y="28"/>
                  </a:cubicBezTo>
                  <a:cubicBezTo>
                    <a:pt x="57" y="28"/>
                    <a:pt x="56" y="27"/>
                    <a:pt x="56" y="27"/>
                  </a:cubicBezTo>
                  <a:cubicBezTo>
                    <a:pt x="55" y="27"/>
                    <a:pt x="47" y="27"/>
                    <a:pt x="47" y="27"/>
                  </a:cubicBezTo>
                  <a:cubicBezTo>
                    <a:pt x="47" y="27"/>
                    <a:pt x="47" y="29"/>
                    <a:pt x="47" y="31"/>
                  </a:cubicBezTo>
                  <a:cubicBezTo>
                    <a:pt x="47" y="33"/>
                    <a:pt x="49" y="35"/>
                    <a:pt x="50" y="36"/>
                  </a:cubicBezTo>
                  <a:cubicBezTo>
                    <a:pt x="51" y="36"/>
                    <a:pt x="52" y="37"/>
                    <a:pt x="52" y="37"/>
                  </a:cubicBezTo>
                  <a:cubicBezTo>
                    <a:pt x="52" y="37"/>
                    <a:pt x="53" y="38"/>
                    <a:pt x="52" y="38"/>
                  </a:cubicBezTo>
                  <a:cubicBezTo>
                    <a:pt x="52" y="38"/>
                    <a:pt x="51" y="38"/>
                    <a:pt x="50" y="38"/>
                  </a:cubicBezTo>
                  <a:cubicBezTo>
                    <a:pt x="49" y="38"/>
                    <a:pt x="47" y="37"/>
                    <a:pt x="47" y="35"/>
                  </a:cubicBezTo>
                  <a:cubicBezTo>
                    <a:pt x="46" y="34"/>
                    <a:pt x="45" y="33"/>
                    <a:pt x="45" y="33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1"/>
                  </a:cubicBezTo>
                  <a:cubicBezTo>
                    <a:pt x="44" y="31"/>
                    <a:pt x="44" y="28"/>
                    <a:pt x="44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1" y="27"/>
                    <a:pt x="40" y="27"/>
                  </a:cubicBezTo>
                  <a:cubicBezTo>
                    <a:pt x="40" y="27"/>
                    <a:pt x="38" y="28"/>
                    <a:pt x="38" y="28"/>
                  </a:cubicBezTo>
                  <a:cubicBezTo>
                    <a:pt x="37" y="29"/>
                    <a:pt x="36" y="30"/>
                    <a:pt x="36" y="31"/>
                  </a:cubicBezTo>
                  <a:cubicBezTo>
                    <a:pt x="35" y="32"/>
                    <a:pt x="35" y="33"/>
                    <a:pt x="36" y="34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2" name="Freeform 24"/>
          <p:cNvSpPr>
            <a:spLocks noEditPoints="1"/>
          </p:cNvSpPr>
          <p:nvPr/>
        </p:nvSpPr>
        <p:spPr bwMode="auto">
          <a:xfrm>
            <a:off x="8095659" y="2056040"/>
            <a:ext cx="2913063" cy="611188"/>
          </a:xfrm>
          <a:custGeom>
            <a:avLst/>
            <a:gdLst>
              <a:gd name="T0" fmla="*/ 18 w 325"/>
              <a:gd name="T1" fmla="*/ 28 h 68"/>
              <a:gd name="T2" fmla="*/ 21 w 325"/>
              <a:gd name="T3" fmla="*/ 25 h 68"/>
              <a:gd name="T4" fmla="*/ 31 w 325"/>
              <a:gd name="T5" fmla="*/ 21 h 68"/>
              <a:gd name="T6" fmla="*/ 45 w 325"/>
              <a:gd name="T7" fmla="*/ 21 h 68"/>
              <a:gd name="T8" fmla="*/ 55 w 325"/>
              <a:gd name="T9" fmla="*/ 21 h 68"/>
              <a:gd name="T10" fmla="*/ 64 w 325"/>
              <a:gd name="T11" fmla="*/ 22 h 68"/>
              <a:gd name="T12" fmla="*/ 94 w 325"/>
              <a:gd name="T13" fmla="*/ 27 h 68"/>
              <a:gd name="T14" fmla="*/ 104 w 325"/>
              <a:gd name="T15" fmla="*/ 19 h 68"/>
              <a:gd name="T16" fmla="*/ 89 w 325"/>
              <a:gd name="T17" fmla="*/ 17 h 68"/>
              <a:gd name="T18" fmla="*/ 86 w 325"/>
              <a:gd name="T19" fmla="*/ 8 h 68"/>
              <a:gd name="T20" fmla="*/ 88 w 325"/>
              <a:gd name="T21" fmla="*/ 2 h 68"/>
              <a:gd name="T22" fmla="*/ 122 w 325"/>
              <a:gd name="T23" fmla="*/ 2 h 68"/>
              <a:gd name="T24" fmla="*/ 131 w 325"/>
              <a:gd name="T25" fmla="*/ 2 h 68"/>
              <a:gd name="T26" fmla="*/ 137 w 325"/>
              <a:gd name="T27" fmla="*/ 0 h 68"/>
              <a:gd name="T28" fmla="*/ 143 w 325"/>
              <a:gd name="T29" fmla="*/ 2 h 68"/>
              <a:gd name="T30" fmla="*/ 149 w 325"/>
              <a:gd name="T31" fmla="*/ 2 h 68"/>
              <a:gd name="T32" fmla="*/ 171 w 325"/>
              <a:gd name="T33" fmla="*/ 1 h 68"/>
              <a:gd name="T34" fmla="*/ 174 w 325"/>
              <a:gd name="T35" fmla="*/ 13 h 68"/>
              <a:gd name="T36" fmla="*/ 173 w 325"/>
              <a:gd name="T37" fmla="*/ 17 h 68"/>
              <a:gd name="T38" fmla="*/ 292 w 325"/>
              <a:gd name="T39" fmla="*/ 19 h 68"/>
              <a:gd name="T40" fmla="*/ 303 w 325"/>
              <a:gd name="T41" fmla="*/ 14 h 68"/>
              <a:gd name="T42" fmla="*/ 325 w 325"/>
              <a:gd name="T43" fmla="*/ 23 h 68"/>
              <a:gd name="T44" fmla="*/ 324 w 325"/>
              <a:gd name="T45" fmla="*/ 28 h 68"/>
              <a:gd name="T46" fmla="*/ 249 w 325"/>
              <a:gd name="T47" fmla="*/ 36 h 68"/>
              <a:gd name="T48" fmla="*/ 237 w 325"/>
              <a:gd name="T49" fmla="*/ 39 h 68"/>
              <a:gd name="T50" fmla="*/ 226 w 325"/>
              <a:gd name="T51" fmla="*/ 40 h 68"/>
              <a:gd name="T52" fmla="*/ 221 w 325"/>
              <a:gd name="T53" fmla="*/ 45 h 68"/>
              <a:gd name="T54" fmla="*/ 216 w 325"/>
              <a:gd name="T55" fmla="*/ 43 h 68"/>
              <a:gd name="T56" fmla="*/ 212 w 325"/>
              <a:gd name="T57" fmla="*/ 41 h 68"/>
              <a:gd name="T58" fmla="*/ 209 w 325"/>
              <a:gd name="T59" fmla="*/ 43 h 68"/>
              <a:gd name="T60" fmla="*/ 207 w 325"/>
              <a:gd name="T61" fmla="*/ 44 h 68"/>
              <a:gd name="T62" fmla="*/ 198 w 325"/>
              <a:gd name="T63" fmla="*/ 40 h 68"/>
              <a:gd name="T64" fmla="*/ 178 w 325"/>
              <a:gd name="T65" fmla="*/ 41 h 68"/>
              <a:gd name="T66" fmla="*/ 166 w 325"/>
              <a:gd name="T67" fmla="*/ 41 h 68"/>
              <a:gd name="T68" fmla="*/ 154 w 325"/>
              <a:gd name="T69" fmla="*/ 39 h 68"/>
              <a:gd name="T70" fmla="*/ 138 w 325"/>
              <a:gd name="T71" fmla="*/ 42 h 68"/>
              <a:gd name="T72" fmla="*/ 123 w 325"/>
              <a:gd name="T73" fmla="*/ 44 h 68"/>
              <a:gd name="T74" fmla="*/ 106 w 325"/>
              <a:gd name="T75" fmla="*/ 43 h 68"/>
              <a:gd name="T76" fmla="*/ 99 w 325"/>
              <a:gd name="T77" fmla="*/ 44 h 68"/>
              <a:gd name="T78" fmla="*/ 91 w 325"/>
              <a:gd name="T79" fmla="*/ 66 h 68"/>
              <a:gd name="T80" fmla="*/ 73 w 325"/>
              <a:gd name="T81" fmla="*/ 61 h 68"/>
              <a:gd name="T82" fmla="*/ 46 w 325"/>
              <a:gd name="T83" fmla="*/ 58 h 68"/>
              <a:gd name="T84" fmla="*/ 8 w 325"/>
              <a:gd name="T85" fmla="*/ 68 h 68"/>
              <a:gd name="T86" fmla="*/ 1 w 325"/>
              <a:gd name="T87" fmla="*/ 66 h 68"/>
              <a:gd name="T88" fmla="*/ 79 w 325"/>
              <a:gd name="T89" fmla="*/ 50 h 68"/>
              <a:gd name="T90" fmla="*/ 84 w 325"/>
              <a:gd name="T91" fmla="*/ 46 h 68"/>
              <a:gd name="T92" fmla="*/ 85 w 325"/>
              <a:gd name="T93" fmla="*/ 42 h 68"/>
              <a:gd name="T94" fmla="*/ 81 w 325"/>
              <a:gd name="T95" fmla="*/ 41 h 68"/>
              <a:gd name="T96" fmla="*/ 76 w 325"/>
              <a:gd name="T97" fmla="*/ 42 h 68"/>
              <a:gd name="T98" fmla="*/ 79 w 325"/>
              <a:gd name="T99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5" h="68">
                <a:moveTo>
                  <a:pt x="1" y="46"/>
                </a:moveTo>
                <a:cubicBezTo>
                  <a:pt x="2" y="40"/>
                  <a:pt x="2" y="34"/>
                  <a:pt x="2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20" y="27"/>
                  <a:pt x="20" y="27"/>
                  <a:pt x="20" y="26"/>
                </a:cubicBezTo>
                <a:cubicBezTo>
                  <a:pt x="21" y="26"/>
                  <a:pt x="21" y="25"/>
                  <a:pt x="21" y="25"/>
                </a:cubicBezTo>
                <a:cubicBezTo>
                  <a:pt x="21" y="24"/>
                  <a:pt x="21" y="24"/>
                  <a:pt x="21" y="23"/>
                </a:cubicBezTo>
                <a:cubicBezTo>
                  <a:pt x="23" y="23"/>
                  <a:pt x="25" y="22"/>
                  <a:pt x="26" y="22"/>
                </a:cubicBezTo>
                <a:cubicBezTo>
                  <a:pt x="28" y="21"/>
                  <a:pt x="30" y="21"/>
                  <a:pt x="31" y="21"/>
                </a:cubicBezTo>
                <a:cubicBezTo>
                  <a:pt x="33" y="21"/>
                  <a:pt x="35" y="21"/>
                  <a:pt x="36" y="21"/>
                </a:cubicBezTo>
                <a:cubicBezTo>
                  <a:pt x="38" y="21"/>
                  <a:pt x="40" y="21"/>
                  <a:pt x="41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6" y="21"/>
                  <a:pt x="48" y="21"/>
                  <a:pt x="49" y="21"/>
                </a:cubicBezTo>
                <a:cubicBezTo>
                  <a:pt x="51" y="21"/>
                  <a:pt x="52" y="21"/>
                  <a:pt x="5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7" y="21"/>
                  <a:pt x="58" y="21"/>
                </a:cubicBezTo>
                <a:cubicBezTo>
                  <a:pt x="59" y="21"/>
                  <a:pt x="60" y="21"/>
                  <a:pt x="61" y="22"/>
                </a:cubicBezTo>
                <a:cubicBezTo>
                  <a:pt x="62" y="22"/>
                  <a:pt x="63" y="22"/>
                  <a:pt x="64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7"/>
                  <a:pt x="65" y="27"/>
                  <a:pt x="6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5" y="27"/>
                  <a:pt x="97" y="26"/>
                  <a:pt x="98" y="25"/>
                </a:cubicBezTo>
                <a:cubicBezTo>
                  <a:pt x="99" y="24"/>
                  <a:pt x="100" y="23"/>
                  <a:pt x="101" y="22"/>
                </a:cubicBezTo>
                <a:cubicBezTo>
                  <a:pt x="102" y="21"/>
                  <a:pt x="103" y="20"/>
                  <a:pt x="104" y="19"/>
                </a:cubicBezTo>
                <a:cubicBezTo>
                  <a:pt x="105" y="18"/>
                  <a:pt x="106" y="18"/>
                  <a:pt x="106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1" y="18"/>
                  <a:pt x="90" y="17"/>
                  <a:pt x="89" y="17"/>
                </a:cubicBezTo>
                <a:cubicBezTo>
                  <a:pt x="89" y="16"/>
                  <a:pt x="88" y="15"/>
                  <a:pt x="88" y="14"/>
                </a:cubicBezTo>
                <a:cubicBezTo>
                  <a:pt x="87" y="13"/>
                  <a:pt x="87" y="12"/>
                  <a:pt x="86" y="11"/>
                </a:cubicBezTo>
                <a:cubicBezTo>
                  <a:pt x="86" y="10"/>
                  <a:pt x="86" y="9"/>
                  <a:pt x="86" y="8"/>
                </a:cubicBezTo>
                <a:cubicBezTo>
                  <a:pt x="86" y="8"/>
                  <a:pt x="86" y="7"/>
                  <a:pt x="86" y="6"/>
                </a:cubicBezTo>
                <a:cubicBezTo>
                  <a:pt x="86" y="5"/>
                  <a:pt x="86" y="4"/>
                  <a:pt x="86" y="4"/>
                </a:cubicBezTo>
                <a:cubicBezTo>
                  <a:pt x="87" y="3"/>
                  <a:pt x="87" y="2"/>
                  <a:pt x="88" y="2"/>
                </a:cubicBezTo>
                <a:cubicBezTo>
                  <a:pt x="88" y="1"/>
                  <a:pt x="89" y="1"/>
                  <a:pt x="90" y="1"/>
                </a:cubicBezTo>
                <a:cubicBezTo>
                  <a:pt x="95" y="1"/>
                  <a:pt x="101" y="1"/>
                  <a:pt x="106" y="2"/>
                </a:cubicBezTo>
                <a:cubicBezTo>
                  <a:pt x="111" y="2"/>
                  <a:pt x="116" y="2"/>
                  <a:pt x="122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5" y="2"/>
                  <a:pt x="126" y="2"/>
                  <a:pt x="127" y="2"/>
                </a:cubicBezTo>
                <a:cubicBezTo>
                  <a:pt x="129" y="2"/>
                  <a:pt x="130" y="2"/>
                  <a:pt x="131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3" y="1"/>
                  <a:pt x="134" y="0"/>
                  <a:pt x="135" y="0"/>
                </a:cubicBezTo>
                <a:cubicBezTo>
                  <a:pt x="136" y="0"/>
                  <a:pt x="136" y="0"/>
                  <a:pt x="137" y="0"/>
                </a:cubicBezTo>
                <a:cubicBezTo>
                  <a:pt x="138" y="0"/>
                  <a:pt x="139" y="0"/>
                  <a:pt x="140" y="0"/>
                </a:cubicBezTo>
                <a:cubicBezTo>
                  <a:pt x="141" y="0"/>
                  <a:pt x="142" y="1"/>
                  <a:pt x="142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4" y="2"/>
                  <a:pt x="145" y="2"/>
                  <a:pt x="146" y="2"/>
                </a:cubicBezTo>
                <a:cubicBezTo>
                  <a:pt x="146" y="2"/>
                  <a:pt x="147" y="2"/>
                  <a:pt x="148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52" y="2"/>
                  <a:pt x="156" y="2"/>
                  <a:pt x="159" y="2"/>
                </a:cubicBezTo>
                <a:cubicBezTo>
                  <a:pt x="162" y="1"/>
                  <a:pt x="165" y="1"/>
                  <a:pt x="169" y="1"/>
                </a:cubicBezTo>
                <a:cubicBezTo>
                  <a:pt x="169" y="1"/>
                  <a:pt x="170" y="1"/>
                  <a:pt x="171" y="1"/>
                </a:cubicBezTo>
                <a:cubicBezTo>
                  <a:pt x="172" y="1"/>
                  <a:pt x="173" y="1"/>
                  <a:pt x="173" y="1"/>
                </a:cubicBezTo>
                <a:cubicBezTo>
                  <a:pt x="174" y="2"/>
                  <a:pt x="174" y="2"/>
                  <a:pt x="174" y="2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13"/>
                  <a:pt x="173" y="14"/>
                  <a:pt x="173" y="14"/>
                </a:cubicBezTo>
                <a:cubicBezTo>
                  <a:pt x="173" y="15"/>
                  <a:pt x="173" y="16"/>
                  <a:pt x="173" y="16"/>
                </a:cubicBezTo>
                <a:cubicBezTo>
                  <a:pt x="173" y="16"/>
                  <a:pt x="173" y="17"/>
                  <a:pt x="173" y="17"/>
                </a:cubicBezTo>
                <a:cubicBezTo>
                  <a:pt x="173" y="17"/>
                  <a:pt x="173" y="18"/>
                  <a:pt x="173" y="18"/>
                </a:cubicBezTo>
                <a:cubicBezTo>
                  <a:pt x="188" y="19"/>
                  <a:pt x="188" y="19"/>
                  <a:pt x="188" y="19"/>
                </a:cubicBezTo>
                <a:cubicBezTo>
                  <a:pt x="292" y="19"/>
                  <a:pt x="292" y="19"/>
                  <a:pt x="292" y="19"/>
                </a:cubicBezTo>
                <a:cubicBezTo>
                  <a:pt x="293" y="19"/>
                  <a:pt x="294" y="18"/>
                  <a:pt x="295" y="18"/>
                </a:cubicBezTo>
                <a:cubicBezTo>
                  <a:pt x="296" y="17"/>
                  <a:pt x="296" y="16"/>
                  <a:pt x="296" y="14"/>
                </a:cubicBezTo>
                <a:cubicBezTo>
                  <a:pt x="303" y="14"/>
                  <a:pt x="303" y="14"/>
                  <a:pt x="303" y="14"/>
                </a:cubicBezTo>
                <a:cubicBezTo>
                  <a:pt x="303" y="19"/>
                  <a:pt x="303" y="19"/>
                  <a:pt x="303" y="19"/>
                </a:cubicBezTo>
                <a:cubicBezTo>
                  <a:pt x="325" y="21"/>
                  <a:pt x="325" y="21"/>
                  <a:pt x="325" y="21"/>
                </a:cubicBezTo>
                <a:cubicBezTo>
                  <a:pt x="325" y="22"/>
                  <a:pt x="325" y="23"/>
                  <a:pt x="325" y="23"/>
                </a:cubicBezTo>
                <a:cubicBezTo>
                  <a:pt x="325" y="24"/>
                  <a:pt x="325" y="24"/>
                  <a:pt x="325" y="24"/>
                </a:cubicBezTo>
                <a:cubicBezTo>
                  <a:pt x="325" y="25"/>
                  <a:pt x="325" y="25"/>
                  <a:pt x="325" y="26"/>
                </a:cubicBezTo>
                <a:cubicBezTo>
                  <a:pt x="325" y="27"/>
                  <a:pt x="324" y="28"/>
                  <a:pt x="324" y="28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4" y="32"/>
                  <a:pt x="254" y="33"/>
                  <a:pt x="253" y="34"/>
                </a:cubicBezTo>
                <a:cubicBezTo>
                  <a:pt x="252" y="35"/>
                  <a:pt x="250" y="35"/>
                  <a:pt x="249" y="36"/>
                </a:cubicBezTo>
                <a:cubicBezTo>
                  <a:pt x="248" y="36"/>
                  <a:pt x="246" y="36"/>
                  <a:pt x="244" y="36"/>
                </a:cubicBezTo>
                <a:cubicBezTo>
                  <a:pt x="243" y="37"/>
                  <a:pt x="241" y="37"/>
                  <a:pt x="240" y="37"/>
                </a:cubicBezTo>
                <a:cubicBezTo>
                  <a:pt x="239" y="38"/>
                  <a:pt x="239" y="39"/>
                  <a:pt x="237" y="39"/>
                </a:cubicBezTo>
                <a:cubicBezTo>
                  <a:pt x="236" y="40"/>
                  <a:pt x="235" y="40"/>
                  <a:pt x="233" y="40"/>
                </a:cubicBezTo>
                <a:cubicBezTo>
                  <a:pt x="232" y="40"/>
                  <a:pt x="231" y="40"/>
                  <a:pt x="229" y="40"/>
                </a:cubicBezTo>
                <a:cubicBezTo>
                  <a:pt x="228" y="40"/>
                  <a:pt x="227" y="40"/>
                  <a:pt x="226" y="40"/>
                </a:cubicBezTo>
                <a:cubicBezTo>
                  <a:pt x="225" y="41"/>
                  <a:pt x="224" y="41"/>
                  <a:pt x="224" y="42"/>
                </a:cubicBezTo>
                <a:cubicBezTo>
                  <a:pt x="224" y="42"/>
                  <a:pt x="223" y="43"/>
                  <a:pt x="223" y="44"/>
                </a:cubicBezTo>
                <a:cubicBezTo>
                  <a:pt x="222" y="44"/>
                  <a:pt x="222" y="45"/>
                  <a:pt x="221" y="45"/>
                </a:cubicBezTo>
                <a:cubicBezTo>
                  <a:pt x="221" y="46"/>
                  <a:pt x="220" y="46"/>
                  <a:pt x="219" y="46"/>
                </a:cubicBezTo>
                <a:cubicBezTo>
                  <a:pt x="218" y="46"/>
                  <a:pt x="217" y="46"/>
                  <a:pt x="217" y="45"/>
                </a:cubicBezTo>
                <a:cubicBezTo>
                  <a:pt x="216" y="45"/>
                  <a:pt x="216" y="44"/>
                  <a:pt x="216" y="43"/>
                </a:cubicBezTo>
                <a:cubicBezTo>
                  <a:pt x="215" y="43"/>
                  <a:pt x="215" y="42"/>
                  <a:pt x="214" y="42"/>
                </a:cubicBezTo>
                <a:cubicBezTo>
                  <a:pt x="214" y="41"/>
                  <a:pt x="213" y="41"/>
                  <a:pt x="213" y="41"/>
                </a:cubicBezTo>
                <a:cubicBezTo>
                  <a:pt x="213" y="41"/>
                  <a:pt x="213" y="41"/>
                  <a:pt x="212" y="41"/>
                </a:cubicBezTo>
                <a:cubicBezTo>
                  <a:pt x="212" y="41"/>
                  <a:pt x="212" y="41"/>
                  <a:pt x="211" y="42"/>
                </a:cubicBezTo>
                <a:cubicBezTo>
                  <a:pt x="211" y="42"/>
                  <a:pt x="211" y="42"/>
                  <a:pt x="210" y="42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3"/>
                  <a:pt x="208" y="43"/>
                  <a:pt x="207" y="43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5" y="44"/>
                  <a:pt x="205" y="43"/>
                  <a:pt x="204" y="43"/>
                </a:cubicBezTo>
                <a:cubicBezTo>
                  <a:pt x="204" y="42"/>
                  <a:pt x="203" y="41"/>
                  <a:pt x="202" y="40"/>
                </a:cubicBezTo>
                <a:cubicBezTo>
                  <a:pt x="201" y="40"/>
                  <a:pt x="200" y="40"/>
                  <a:pt x="198" y="40"/>
                </a:cubicBezTo>
                <a:cubicBezTo>
                  <a:pt x="196" y="40"/>
                  <a:pt x="194" y="40"/>
                  <a:pt x="192" y="40"/>
                </a:cubicBezTo>
                <a:cubicBezTo>
                  <a:pt x="190" y="40"/>
                  <a:pt x="187" y="40"/>
                  <a:pt x="185" y="41"/>
                </a:cubicBezTo>
                <a:cubicBezTo>
                  <a:pt x="182" y="41"/>
                  <a:pt x="180" y="41"/>
                  <a:pt x="178" y="41"/>
                </a:cubicBezTo>
                <a:cubicBezTo>
                  <a:pt x="175" y="41"/>
                  <a:pt x="173" y="41"/>
                  <a:pt x="172" y="41"/>
                </a:cubicBezTo>
                <a:cubicBezTo>
                  <a:pt x="170" y="41"/>
                  <a:pt x="168" y="41"/>
                  <a:pt x="168" y="41"/>
                </a:cubicBezTo>
                <a:cubicBezTo>
                  <a:pt x="166" y="41"/>
                  <a:pt x="166" y="41"/>
                  <a:pt x="166" y="41"/>
                </a:cubicBezTo>
                <a:cubicBezTo>
                  <a:pt x="164" y="41"/>
                  <a:pt x="163" y="41"/>
                  <a:pt x="162" y="41"/>
                </a:cubicBezTo>
                <a:cubicBezTo>
                  <a:pt x="160" y="41"/>
                  <a:pt x="159" y="40"/>
                  <a:pt x="157" y="40"/>
                </a:cubicBezTo>
                <a:cubicBezTo>
                  <a:pt x="156" y="40"/>
                  <a:pt x="155" y="39"/>
                  <a:pt x="154" y="39"/>
                </a:cubicBezTo>
                <a:cubicBezTo>
                  <a:pt x="152" y="39"/>
                  <a:pt x="151" y="39"/>
                  <a:pt x="149" y="39"/>
                </a:cubicBezTo>
                <a:cubicBezTo>
                  <a:pt x="148" y="39"/>
                  <a:pt x="146" y="39"/>
                  <a:pt x="144" y="40"/>
                </a:cubicBezTo>
                <a:cubicBezTo>
                  <a:pt x="142" y="40"/>
                  <a:pt x="140" y="41"/>
                  <a:pt x="138" y="42"/>
                </a:cubicBezTo>
                <a:cubicBezTo>
                  <a:pt x="137" y="42"/>
                  <a:pt x="135" y="43"/>
                  <a:pt x="133" y="44"/>
                </a:cubicBezTo>
                <a:cubicBezTo>
                  <a:pt x="131" y="44"/>
                  <a:pt x="129" y="44"/>
                  <a:pt x="126" y="44"/>
                </a:cubicBezTo>
                <a:cubicBezTo>
                  <a:pt x="126" y="44"/>
                  <a:pt x="125" y="44"/>
                  <a:pt x="123" y="44"/>
                </a:cubicBezTo>
                <a:cubicBezTo>
                  <a:pt x="121" y="44"/>
                  <a:pt x="118" y="44"/>
                  <a:pt x="116" y="44"/>
                </a:cubicBezTo>
                <a:cubicBezTo>
                  <a:pt x="114" y="44"/>
                  <a:pt x="112" y="44"/>
                  <a:pt x="110" y="44"/>
                </a:cubicBezTo>
                <a:cubicBezTo>
                  <a:pt x="108" y="43"/>
                  <a:pt x="107" y="43"/>
                  <a:pt x="106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3" y="43"/>
                  <a:pt x="102" y="43"/>
                  <a:pt x="101" y="43"/>
                </a:cubicBezTo>
                <a:cubicBezTo>
                  <a:pt x="101" y="44"/>
                  <a:pt x="100" y="44"/>
                  <a:pt x="99" y="44"/>
                </a:cubicBezTo>
                <a:cubicBezTo>
                  <a:pt x="98" y="48"/>
                  <a:pt x="97" y="51"/>
                  <a:pt x="96" y="54"/>
                </a:cubicBezTo>
                <a:cubicBezTo>
                  <a:pt x="94" y="57"/>
                  <a:pt x="93" y="60"/>
                  <a:pt x="92" y="64"/>
                </a:cubicBezTo>
                <a:cubicBezTo>
                  <a:pt x="91" y="64"/>
                  <a:pt x="91" y="65"/>
                  <a:pt x="91" y="66"/>
                </a:cubicBezTo>
                <a:cubicBezTo>
                  <a:pt x="90" y="66"/>
                  <a:pt x="89" y="67"/>
                  <a:pt x="88" y="67"/>
                </a:cubicBezTo>
                <a:cubicBezTo>
                  <a:pt x="85" y="67"/>
                  <a:pt x="83" y="66"/>
                  <a:pt x="80" y="65"/>
                </a:cubicBezTo>
                <a:cubicBezTo>
                  <a:pt x="78" y="64"/>
                  <a:pt x="76" y="63"/>
                  <a:pt x="73" y="61"/>
                </a:cubicBezTo>
                <a:cubicBezTo>
                  <a:pt x="71" y="60"/>
                  <a:pt x="69" y="58"/>
                  <a:pt x="66" y="57"/>
                </a:cubicBezTo>
                <a:cubicBezTo>
                  <a:pt x="64" y="56"/>
                  <a:pt x="61" y="56"/>
                  <a:pt x="58" y="56"/>
                </a:cubicBezTo>
                <a:cubicBezTo>
                  <a:pt x="54" y="56"/>
                  <a:pt x="50" y="56"/>
                  <a:pt x="46" y="58"/>
                </a:cubicBezTo>
                <a:cubicBezTo>
                  <a:pt x="41" y="59"/>
                  <a:pt x="37" y="60"/>
                  <a:pt x="33" y="62"/>
                </a:cubicBezTo>
                <a:cubicBezTo>
                  <a:pt x="29" y="63"/>
                  <a:pt x="25" y="65"/>
                  <a:pt x="20" y="66"/>
                </a:cubicBezTo>
                <a:cubicBezTo>
                  <a:pt x="16" y="67"/>
                  <a:pt x="12" y="68"/>
                  <a:pt x="8" y="68"/>
                </a:cubicBezTo>
                <a:cubicBezTo>
                  <a:pt x="7" y="68"/>
                  <a:pt x="6" y="68"/>
                  <a:pt x="5" y="68"/>
                </a:cubicBezTo>
                <a:cubicBezTo>
                  <a:pt x="4" y="68"/>
                  <a:pt x="3" y="68"/>
                  <a:pt x="2" y="67"/>
                </a:cubicBezTo>
                <a:cubicBezTo>
                  <a:pt x="2" y="67"/>
                  <a:pt x="1" y="66"/>
                  <a:pt x="1" y="66"/>
                </a:cubicBezTo>
                <a:cubicBezTo>
                  <a:pt x="0" y="65"/>
                  <a:pt x="0" y="64"/>
                  <a:pt x="0" y="63"/>
                </a:cubicBezTo>
                <a:cubicBezTo>
                  <a:pt x="0" y="57"/>
                  <a:pt x="0" y="51"/>
                  <a:pt x="1" y="46"/>
                </a:cubicBezTo>
                <a:close/>
                <a:moveTo>
                  <a:pt x="79" y="50"/>
                </a:moveTo>
                <a:cubicBezTo>
                  <a:pt x="80" y="50"/>
                  <a:pt x="80" y="50"/>
                  <a:pt x="81" y="49"/>
                </a:cubicBezTo>
                <a:cubicBezTo>
                  <a:pt x="82" y="49"/>
                  <a:pt x="82" y="48"/>
                  <a:pt x="83" y="48"/>
                </a:cubicBezTo>
                <a:cubicBezTo>
                  <a:pt x="84" y="47"/>
                  <a:pt x="84" y="46"/>
                  <a:pt x="84" y="46"/>
                </a:cubicBezTo>
                <a:cubicBezTo>
                  <a:pt x="85" y="45"/>
                  <a:pt x="85" y="44"/>
                  <a:pt x="85" y="43"/>
                </a:cubicBezTo>
                <a:cubicBezTo>
                  <a:pt x="85" y="43"/>
                  <a:pt x="85" y="43"/>
                  <a:pt x="85" y="43"/>
                </a:cubicBezTo>
                <a:cubicBezTo>
                  <a:pt x="85" y="43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3" y="42"/>
                  <a:pt x="83" y="42"/>
                </a:cubicBezTo>
                <a:cubicBezTo>
                  <a:pt x="82" y="42"/>
                  <a:pt x="82" y="41"/>
                  <a:pt x="81" y="41"/>
                </a:cubicBezTo>
                <a:cubicBezTo>
                  <a:pt x="81" y="41"/>
                  <a:pt x="81" y="41"/>
                  <a:pt x="80" y="41"/>
                </a:cubicBezTo>
                <a:cubicBezTo>
                  <a:pt x="80" y="41"/>
                  <a:pt x="79" y="41"/>
                  <a:pt x="79" y="41"/>
                </a:cubicBezTo>
                <a:cubicBezTo>
                  <a:pt x="78" y="42"/>
                  <a:pt x="77" y="42"/>
                  <a:pt x="76" y="42"/>
                </a:cubicBezTo>
                <a:cubicBezTo>
                  <a:pt x="75" y="42"/>
                  <a:pt x="75" y="43"/>
                  <a:pt x="74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8"/>
                  <a:pt x="75" y="50"/>
                  <a:pt x="79" y="50"/>
                </a:cubicBezTo>
                <a:close/>
              </a:path>
            </a:pathLst>
          </a:custGeom>
          <a:solidFill>
            <a:srgbClr val="C9BB97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13"/>
          <p:cNvSpPr>
            <a:spLocks/>
          </p:cNvSpPr>
          <p:nvPr/>
        </p:nvSpPr>
        <p:spPr bwMode="auto">
          <a:xfrm flipH="1">
            <a:off x="9667758" y="5312471"/>
            <a:ext cx="1828917" cy="728959"/>
          </a:xfrm>
          <a:custGeom>
            <a:avLst/>
            <a:gdLst>
              <a:gd name="T0" fmla="*/ 1928 w 1928"/>
              <a:gd name="T1" fmla="*/ 99 h 678"/>
              <a:gd name="T2" fmla="*/ 1928 w 1928"/>
              <a:gd name="T3" fmla="*/ 172 h 678"/>
              <a:gd name="T4" fmla="*/ 1157 w 1928"/>
              <a:gd name="T5" fmla="*/ 172 h 678"/>
              <a:gd name="T6" fmla="*/ 1223 w 1928"/>
              <a:gd name="T7" fmla="*/ 246 h 678"/>
              <a:gd name="T8" fmla="*/ 1516 w 1928"/>
              <a:gd name="T9" fmla="*/ 246 h 678"/>
              <a:gd name="T10" fmla="*/ 1655 w 1928"/>
              <a:gd name="T11" fmla="*/ 459 h 678"/>
              <a:gd name="T12" fmla="*/ 1589 w 1928"/>
              <a:gd name="T13" fmla="*/ 459 h 678"/>
              <a:gd name="T14" fmla="*/ 1370 w 1928"/>
              <a:gd name="T15" fmla="*/ 678 h 678"/>
              <a:gd name="T16" fmla="*/ 286 w 1928"/>
              <a:gd name="T17" fmla="*/ 678 h 678"/>
              <a:gd name="T18" fmla="*/ 73 w 1928"/>
              <a:gd name="T19" fmla="*/ 459 h 678"/>
              <a:gd name="T20" fmla="*/ 0 w 1928"/>
              <a:gd name="T21" fmla="*/ 459 h 678"/>
              <a:gd name="T22" fmla="*/ 220 w 1928"/>
              <a:gd name="T23" fmla="*/ 246 h 678"/>
              <a:gd name="T24" fmla="*/ 432 w 1928"/>
              <a:gd name="T25" fmla="*/ 246 h 678"/>
              <a:gd name="T26" fmla="*/ 432 w 1928"/>
              <a:gd name="T27" fmla="*/ 206 h 678"/>
              <a:gd name="T28" fmla="*/ 359 w 1928"/>
              <a:gd name="T29" fmla="*/ 206 h 678"/>
              <a:gd name="T30" fmla="*/ 359 w 1928"/>
              <a:gd name="T31" fmla="*/ 26 h 678"/>
              <a:gd name="T32" fmla="*/ 579 w 1928"/>
              <a:gd name="T33" fmla="*/ 26 h 678"/>
              <a:gd name="T34" fmla="*/ 579 w 1928"/>
              <a:gd name="T35" fmla="*/ 0 h 678"/>
              <a:gd name="T36" fmla="*/ 791 w 1928"/>
              <a:gd name="T37" fmla="*/ 0 h 678"/>
              <a:gd name="T38" fmla="*/ 791 w 1928"/>
              <a:gd name="T39" fmla="*/ 26 h 678"/>
              <a:gd name="T40" fmla="*/ 1011 w 1928"/>
              <a:gd name="T41" fmla="*/ 26 h 678"/>
              <a:gd name="T42" fmla="*/ 1084 w 1928"/>
              <a:gd name="T43" fmla="*/ 99 h 678"/>
              <a:gd name="T44" fmla="*/ 1928 w 1928"/>
              <a:gd name="T45" fmla="*/ 99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8" h="678">
                <a:moveTo>
                  <a:pt x="1928" y="99"/>
                </a:moveTo>
                <a:lnTo>
                  <a:pt x="1928" y="172"/>
                </a:lnTo>
                <a:lnTo>
                  <a:pt x="1157" y="172"/>
                </a:lnTo>
                <a:lnTo>
                  <a:pt x="1223" y="246"/>
                </a:lnTo>
                <a:lnTo>
                  <a:pt x="1516" y="246"/>
                </a:lnTo>
                <a:lnTo>
                  <a:pt x="1655" y="459"/>
                </a:lnTo>
                <a:lnTo>
                  <a:pt x="1589" y="459"/>
                </a:lnTo>
                <a:lnTo>
                  <a:pt x="1370" y="678"/>
                </a:lnTo>
                <a:lnTo>
                  <a:pt x="286" y="678"/>
                </a:lnTo>
                <a:lnTo>
                  <a:pt x="73" y="459"/>
                </a:lnTo>
                <a:lnTo>
                  <a:pt x="0" y="459"/>
                </a:lnTo>
                <a:lnTo>
                  <a:pt x="220" y="246"/>
                </a:lnTo>
                <a:lnTo>
                  <a:pt x="432" y="246"/>
                </a:lnTo>
                <a:lnTo>
                  <a:pt x="432" y="206"/>
                </a:lnTo>
                <a:lnTo>
                  <a:pt x="359" y="206"/>
                </a:lnTo>
                <a:lnTo>
                  <a:pt x="359" y="26"/>
                </a:lnTo>
                <a:lnTo>
                  <a:pt x="579" y="26"/>
                </a:lnTo>
                <a:lnTo>
                  <a:pt x="579" y="0"/>
                </a:lnTo>
                <a:lnTo>
                  <a:pt x="791" y="0"/>
                </a:lnTo>
                <a:lnTo>
                  <a:pt x="791" y="26"/>
                </a:lnTo>
                <a:lnTo>
                  <a:pt x="1011" y="26"/>
                </a:lnTo>
                <a:lnTo>
                  <a:pt x="1084" y="99"/>
                </a:lnTo>
                <a:lnTo>
                  <a:pt x="1928" y="99"/>
                </a:lnTo>
                <a:close/>
              </a:path>
            </a:pathLst>
          </a:custGeom>
          <a:solidFill>
            <a:srgbClr val="4F6962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42" grpId="0"/>
      <p:bldP spid="60" grpId="0"/>
      <p:bldP spid="56" grpId="0"/>
      <p:bldP spid="58" grpId="0"/>
      <p:bldP spid="91" grpId="0"/>
      <p:bldP spid="100" grpId="0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6319520" y="1765718"/>
            <a:ext cx="4663440" cy="3903562"/>
            <a:chOff x="6319520" y="1765718"/>
            <a:chExt cx="4663440" cy="3903562"/>
          </a:xfrm>
        </p:grpSpPr>
        <p:sp>
          <p:nvSpPr>
            <p:cNvPr id="18" name="직사각형 17"/>
            <p:cNvSpPr/>
            <p:nvPr/>
          </p:nvSpPr>
          <p:spPr>
            <a:xfrm>
              <a:off x="6319520" y="1765718"/>
              <a:ext cx="4663440" cy="3903562"/>
            </a:xfrm>
            <a:prstGeom prst="rect">
              <a:avLst/>
            </a:prstGeom>
            <a:solidFill>
              <a:srgbClr val="C9BB9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68242" y="2422618"/>
              <a:ext cx="365196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3525" indent="-263525" algn="ctr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63525" indent="-263525" algn="ctr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63525" indent="-263525" algn="ctr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63525" indent="-263525" algn="ctr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63525" indent="-263525" algn="ctr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정리를 적어 주십시오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9258918" y="495635"/>
            <a:ext cx="234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155354" y="476892"/>
            <a:ext cx="1033025" cy="576000"/>
            <a:chOff x="5246234" y="3646566"/>
            <a:chExt cx="1033025" cy="576000"/>
          </a:xfrm>
        </p:grpSpPr>
        <p:grpSp>
          <p:nvGrpSpPr>
            <p:cNvPr id="10" name="그룹 9"/>
            <p:cNvGrpSpPr/>
            <p:nvPr/>
          </p:nvGrpSpPr>
          <p:grpSpPr>
            <a:xfrm>
              <a:off x="5563128" y="3734947"/>
              <a:ext cx="399234" cy="399234"/>
              <a:chOff x="3249007" y="2402354"/>
              <a:chExt cx="720725" cy="720725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3350126" y="2508459"/>
                <a:ext cx="518490" cy="508518"/>
              </a:xfrm>
              <a:prstGeom prst="ellipse">
                <a:avLst/>
              </a:prstGeom>
              <a:solidFill>
                <a:srgbClr val="4F696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249007" y="2402354"/>
                <a:ext cx="720725" cy="720725"/>
              </a:xfrm>
              <a:custGeom>
                <a:avLst/>
                <a:gdLst>
                  <a:gd name="T0" fmla="*/ 189 w 189"/>
                  <a:gd name="T1" fmla="*/ 94 h 189"/>
                  <a:gd name="T2" fmla="*/ 189 w 189"/>
                  <a:gd name="T3" fmla="*/ 86 h 189"/>
                  <a:gd name="T4" fmla="*/ 1 w 189"/>
                  <a:gd name="T5" fmla="*/ 86 h 189"/>
                  <a:gd name="T6" fmla="*/ 0 w 189"/>
                  <a:gd name="T7" fmla="*/ 94 h 189"/>
                  <a:gd name="T8" fmla="*/ 1 w 189"/>
                  <a:gd name="T9" fmla="*/ 103 h 189"/>
                  <a:gd name="T10" fmla="*/ 189 w 189"/>
                  <a:gd name="T11" fmla="*/ 103 h 189"/>
                  <a:gd name="T12" fmla="*/ 161 w 189"/>
                  <a:gd name="T13" fmla="*/ 137 h 189"/>
                  <a:gd name="T14" fmla="*/ 156 w 189"/>
                  <a:gd name="T15" fmla="*/ 143 h 189"/>
                  <a:gd name="T16" fmla="*/ 152 w 189"/>
                  <a:gd name="T17" fmla="*/ 149 h 189"/>
                  <a:gd name="T18" fmla="*/ 146 w 189"/>
                  <a:gd name="T19" fmla="*/ 154 h 189"/>
                  <a:gd name="T20" fmla="*/ 140 w 189"/>
                  <a:gd name="T21" fmla="*/ 158 h 189"/>
                  <a:gd name="T22" fmla="*/ 137 w 189"/>
                  <a:gd name="T23" fmla="*/ 161 h 189"/>
                  <a:gd name="T24" fmla="*/ 163 w 189"/>
                  <a:gd name="T25" fmla="*/ 133 h 189"/>
                  <a:gd name="T26" fmla="*/ 161 w 189"/>
                  <a:gd name="T27" fmla="*/ 137 h 189"/>
                  <a:gd name="T28" fmla="*/ 18 w 189"/>
                  <a:gd name="T29" fmla="*/ 111 h 189"/>
                  <a:gd name="T30" fmla="*/ 17 w 189"/>
                  <a:gd name="T31" fmla="*/ 104 h 189"/>
                  <a:gd name="T32" fmla="*/ 16 w 189"/>
                  <a:gd name="T33" fmla="*/ 94 h 189"/>
                  <a:gd name="T34" fmla="*/ 17 w 189"/>
                  <a:gd name="T35" fmla="*/ 85 h 189"/>
                  <a:gd name="T36" fmla="*/ 20 w 189"/>
                  <a:gd name="T37" fmla="*/ 72 h 189"/>
                  <a:gd name="T38" fmla="*/ 37 w 189"/>
                  <a:gd name="T39" fmla="*/ 94 h 189"/>
                  <a:gd name="T40" fmla="*/ 20 w 189"/>
                  <a:gd name="T41" fmla="*/ 117 h 189"/>
                  <a:gd name="T42" fmla="*/ 53 w 189"/>
                  <a:gd name="T43" fmla="*/ 94 h 189"/>
                  <a:gd name="T44" fmla="*/ 87 w 189"/>
                  <a:gd name="T45" fmla="*/ 72 h 189"/>
                  <a:gd name="T46" fmla="*/ 55 w 189"/>
                  <a:gd name="T47" fmla="*/ 117 h 189"/>
                  <a:gd name="T48" fmla="*/ 141 w 189"/>
                  <a:gd name="T49" fmla="*/ 31 h 189"/>
                  <a:gd name="T50" fmla="*/ 146 w 189"/>
                  <a:gd name="T51" fmla="*/ 35 h 189"/>
                  <a:gd name="T52" fmla="*/ 152 w 189"/>
                  <a:gd name="T53" fmla="*/ 40 h 189"/>
                  <a:gd name="T54" fmla="*/ 156 w 189"/>
                  <a:gd name="T55" fmla="*/ 46 h 189"/>
                  <a:gd name="T56" fmla="*/ 161 w 189"/>
                  <a:gd name="T57" fmla="*/ 52 h 189"/>
                  <a:gd name="T58" fmla="*/ 163 w 189"/>
                  <a:gd name="T59" fmla="*/ 56 h 189"/>
                  <a:gd name="T60" fmla="*/ 137 w 189"/>
                  <a:gd name="T61" fmla="*/ 28 h 189"/>
                  <a:gd name="T62" fmla="*/ 141 w 189"/>
                  <a:gd name="T63" fmla="*/ 31 h 189"/>
                  <a:gd name="T64" fmla="*/ 135 w 189"/>
                  <a:gd name="T65" fmla="*/ 117 h 189"/>
                  <a:gd name="T66" fmla="*/ 103 w 189"/>
                  <a:gd name="T67" fmla="*/ 72 h 189"/>
                  <a:gd name="T68" fmla="*/ 137 w 189"/>
                  <a:gd name="T69" fmla="*/ 94 h 189"/>
                  <a:gd name="T70" fmla="*/ 103 w 189"/>
                  <a:gd name="T71" fmla="*/ 171 h 189"/>
                  <a:gd name="T72" fmla="*/ 131 w 189"/>
                  <a:gd name="T73" fmla="*/ 133 h 189"/>
                  <a:gd name="T74" fmla="*/ 103 w 189"/>
                  <a:gd name="T75" fmla="*/ 17 h 189"/>
                  <a:gd name="T76" fmla="*/ 103 w 189"/>
                  <a:gd name="T77" fmla="*/ 56 h 189"/>
                  <a:gd name="T78" fmla="*/ 87 w 189"/>
                  <a:gd name="T79" fmla="*/ 56 h 189"/>
                  <a:gd name="T80" fmla="*/ 87 w 189"/>
                  <a:gd name="T81" fmla="*/ 17 h 189"/>
                  <a:gd name="T82" fmla="*/ 87 w 189"/>
                  <a:gd name="T83" fmla="*/ 171 h 189"/>
                  <a:gd name="T84" fmla="*/ 87 w 189"/>
                  <a:gd name="T85" fmla="*/ 133 h 189"/>
                  <a:gd name="T86" fmla="*/ 173 w 189"/>
                  <a:gd name="T87" fmla="*/ 104 h 189"/>
                  <a:gd name="T88" fmla="*/ 172 w 189"/>
                  <a:gd name="T89" fmla="*/ 108 h 189"/>
                  <a:gd name="T90" fmla="*/ 171 w 189"/>
                  <a:gd name="T91" fmla="*/ 112 h 189"/>
                  <a:gd name="T92" fmla="*/ 151 w 189"/>
                  <a:gd name="T93" fmla="*/ 117 h 189"/>
                  <a:gd name="T94" fmla="*/ 151 w 189"/>
                  <a:gd name="T95" fmla="*/ 72 h 189"/>
                  <a:gd name="T96" fmla="*/ 171 w 189"/>
                  <a:gd name="T97" fmla="*/ 77 h 189"/>
                  <a:gd name="T98" fmla="*/ 172 w 189"/>
                  <a:gd name="T99" fmla="*/ 81 h 189"/>
                  <a:gd name="T100" fmla="*/ 173 w 189"/>
                  <a:gd name="T101" fmla="*/ 85 h 189"/>
                  <a:gd name="T102" fmla="*/ 173 w 189"/>
                  <a:gd name="T103" fmla="*/ 94 h 189"/>
                  <a:gd name="T104" fmla="*/ 53 w 189"/>
                  <a:gd name="T105" fmla="*/ 28 h 189"/>
                  <a:gd name="T106" fmla="*/ 27 w 189"/>
                  <a:gd name="T107" fmla="*/ 56 h 189"/>
                  <a:gd name="T108" fmla="*/ 27 w 189"/>
                  <a:gd name="T109" fmla="*/ 133 h 189"/>
                  <a:gd name="T110" fmla="*/ 53 w 189"/>
                  <a:gd name="T111" fmla="*/ 1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89">
                    <a:moveTo>
                      <a:pt x="189" y="102"/>
                    </a:moveTo>
                    <a:cubicBezTo>
                      <a:pt x="189" y="100"/>
                      <a:pt x="189" y="97"/>
                      <a:pt x="189" y="94"/>
                    </a:cubicBezTo>
                    <a:cubicBezTo>
                      <a:pt x="189" y="92"/>
                      <a:pt x="189" y="89"/>
                      <a:pt x="189" y="86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85" y="38"/>
                      <a:pt x="144" y="0"/>
                      <a:pt x="95" y="0"/>
                    </a:cubicBezTo>
                    <a:cubicBezTo>
                      <a:pt x="46" y="0"/>
                      <a:pt x="5" y="38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9"/>
                      <a:pt x="0" y="92"/>
                      <a:pt x="0" y="94"/>
                    </a:cubicBezTo>
                    <a:cubicBezTo>
                      <a:pt x="0" y="97"/>
                      <a:pt x="1" y="100"/>
                      <a:pt x="1" y="102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5" y="151"/>
                      <a:pt x="46" y="189"/>
                      <a:pt x="95" y="189"/>
                    </a:cubicBezTo>
                    <a:cubicBezTo>
                      <a:pt x="144" y="189"/>
                      <a:pt x="185" y="151"/>
                      <a:pt x="189" y="103"/>
                    </a:cubicBezTo>
                    <a:cubicBezTo>
                      <a:pt x="189" y="103"/>
                      <a:pt x="189" y="103"/>
                      <a:pt x="189" y="102"/>
                    </a:cubicBezTo>
                    <a:close/>
                    <a:moveTo>
                      <a:pt x="161" y="137"/>
                    </a:moveTo>
                    <a:cubicBezTo>
                      <a:pt x="160" y="138"/>
                      <a:pt x="159" y="139"/>
                      <a:pt x="159" y="140"/>
                    </a:cubicBezTo>
                    <a:cubicBezTo>
                      <a:pt x="158" y="141"/>
                      <a:pt x="157" y="142"/>
                      <a:pt x="156" y="143"/>
                    </a:cubicBezTo>
                    <a:cubicBezTo>
                      <a:pt x="156" y="144"/>
                      <a:pt x="155" y="145"/>
                      <a:pt x="154" y="146"/>
                    </a:cubicBezTo>
                    <a:cubicBezTo>
                      <a:pt x="153" y="147"/>
                      <a:pt x="152" y="148"/>
                      <a:pt x="152" y="149"/>
                    </a:cubicBezTo>
                    <a:cubicBezTo>
                      <a:pt x="151" y="149"/>
                      <a:pt x="150" y="150"/>
                      <a:pt x="149" y="151"/>
                    </a:cubicBezTo>
                    <a:cubicBezTo>
                      <a:pt x="148" y="152"/>
                      <a:pt x="147" y="153"/>
                      <a:pt x="146" y="154"/>
                    </a:cubicBezTo>
                    <a:cubicBezTo>
                      <a:pt x="145" y="154"/>
                      <a:pt x="145" y="155"/>
                      <a:pt x="144" y="156"/>
                    </a:cubicBezTo>
                    <a:cubicBezTo>
                      <a:pt x="143" y="157"/>
                      <a:pt x="142" y="157"/>
                      <a:pt x="140" y="158"/>
                    </a:cubicBezTo>
                    <a:cubicBezTo>
                      <a:pt x="140" y="159"/>
                      <a:pt x="139" y="159"/>
                      <a:pt x="138" y="160"/>
                    </a:cubicBezTo>
                    <a:cubicBezTo>
                      <a:pt x="137" y="160"/>
                      <a:pt x="137" y="160"/>
                      <a:pt x="137" y="161"/>
                    </a:cubicBezTo>
                    <a:cubicBezTo>
                      <a:pt x="141" y="153"/>
                      <a:pt x="145" y="143"/>
                      <a:pt x="148" y="133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63" y="133"/>
                      <a:pt x="163" y="133"/>
                      <a:pt x="163" y="134"/>
                    </a:cubicBezTo>
                    <a:cubicBezTo>
                      <a:pt x="162" y="135"/>
                      <a:pt x="161" y="136"/>
                      <a:pt x="161" y="137"/>
                    </a:cubicBezTo>
                    <a:close/>
                    <a:moveTo>
                      <a:pt x="18" y="111"/>
                    </a:move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10"/>
                      <a:pt x="18" y="109"/>
                      <a:pt x="18" y="108"/>
                    </a:cubicBezTo>
                    <a:cubicBezTo>
                      <a:pt x="17" y="106"/>
                      <a:pt x="17" y="105"/>
                      <a:pt x="17" y="104"/>
                    </a:cubicBezTo>
                    <a:cubicBezTo>
                      <a:pt x="17" y="103"/>
                      <a:pt x="17" y="102"/>
                      <a:pt x="17" y="101"/>
                    </a:cubicBezTo>
                    <a:cubicBezTo>
                      <a:pt x="17" y="99"/>
                      <a:pt x="16" y="97"/>
                      <a:pt x="16" y="94"/>
                    </a:cubicBezTo>
                    <a:cubicBezTo>
                      <a:pt x="16" y="92"/>
                      <a:pt x="17" y="90"/>
                      <a:pt x="17" y="87"/>
                    </a:cubicBezTo>
                    <a:cubicBezTo>
                      <a:pt x="17" y="87"/>
                      <a:pt x="17" y="86"/>
                      <a:pt x="17" y="85"/>
                    </a:cubicBezTo>
                    <a:cubicBezTo>
                      <a:pt x="17" y="83"/>
                      <a:pt x="17" y="82"/>
                      <a:pt x="18" y="81"/>
                    </a:cubicBezTo>
                    <a:cubicBezTo>
                      <a:pt x="18" y="78"/>
                      <a:pt x="19" y="75"/>
                      <a:pt x="20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7" y="79"/>
                      <a:pt x="37" y="87"/>
                      <a:pt x="37" y="94"/>
                    </a:cubicBezTo>
                    <a:cubicBezTo>
                      <a:pt x="37" y="102"/>
                      <a:pt x="37" y="110"/>
                      <a:pt x="39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9" y="115"/>
                      <a:pt x="19" y="113"/>
                      <a:pt x="18" y="111"/>
                    </a:cubicBezTo>
                    <a:close/>
                    <a:moveTo>
                      <a:pt x="53" y="94"/>
                    </a:moveTo>
                    <a:cubicBezTo>
                      <a:pt x="53" y="87"/>
                      <a:pt x="54" y="79"/>
                      <a:pt x="55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4" y="110"/>
                      <a:pt x="53" y="102"/>
                      <a:pt x="53" y="94"/>
                    </a:cubicBezTo>
                    <a:close/>
                    <a:moveTo>
                      <a:pt x="141" y="31"/>
                    </a:moveTo>
                    <a:cubicBezTo>
                      <a:pt x="142" y="31"/>
                      <a:pt x="143" y="32"/>
                      <a:pt x="144" y="33"/>
                    </a:cubicBezTo>
                    <a:cubicBezTo>
                      <a:pt x="145" y="34"/>
                      <a:pt x="145" y="34"/>
                      <a:pt x="146" y="35"/>
                    </a:cubicBezTo>
                    <a:cubicBezTo>
                      <a:pt x="147" y="36"/>
                      <a:pt x="148" y="37"/>
                      <a:pt x="149" y="38"/>
                    </a:cubicBezTo>
                    <a:cubicBezTo>
                      <a:pt x="150" y="39"/>
                      <a:pt x="151" y="39"/>
                      <a:pt x="152" y="40"/>
                    </a:cubicBezTo>
                    <a:cubicBezTo>
                      <a:pt x="153" y="41"/>
                      <a:pt x="153" y="42"/>
                      <a:pt x="154" y="43"/>
                    </a:cubicBezTo>
                    <a:cubicBezTo>
                      <a:pt x="155" y="44"/>
                      <a:pt x="156" y="45"/>
                      <a:pt x="156" y="46"/>
                    </a:cubicBezTo>
                    <a:cubicBezTo>
                      <a:pt x="157" y="47"/>
                      <a:pt x="158" y="48"/>
                      <a:pt x="159" y="49"/>
                    </a:cubicBezTo>
                    <a:cubicBezTo>
                      <a:pt x="159" y="50"/>
                      <a:pt x="160" y="51"/>
                      <a:pt x="161" y="52"/>
                    </a:cubicBezTo>
                    <a:cubicBezTo>
                      <a:pt x="161" y="53"/>
                      <a:pt x="162" y="54"/>
                      <a:pt x="163" y="55"/>
                    </a:cubicBezTo>
                    <a:cubicBezTo>
                      <a:pt x="163" y="55"/>
                      <a:pt x="163" y="56"/>
                      <a:pt x="163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5" y="45"/>
                      <a:pt x="141" y="36"/>
                      <a:pt x="137" y="28"/>
                    </a:cubicBezTo>
                    <a:cubicBezTo>
                      <a:pt x="137" y="28"/>
                      <a:pt x="137" y="28"/>
                      <a:pt x="138" y="29"/>
                    </a:cubicBezTo>
                    <a:cubicBezTo>
                      <a:pt x="139" y="29"/>
                      <a:pt x="140" y="30"/>
                      <a:pt x="141" y="31"/>
                    </a:cubicBezTo>
                    <a:close/>
                    <a:moveTo>
                      <a:pt x="137" y="94"/>
                    </a:moveTo>
                    <a:cubicBezTo>
                      <a:pt x="137" y="102"/>
                      <a:pt x="136" y="110"/>
                      <a:pt x="135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6" y="79"/>
                      <a:pt x="137" y="87"/>
                      <a:pt x="137" y="94"/>
                    </a:cubicBezTo>
                    <a:close/>
                    <a:moveTo>
                      <a:pt x="131" y="133"/>
                    </a:moveTo>
                    <a:cubicBezTo>
                      <a:pt x="125" y="152"/>
                      <a:pt x="115" y="167"/>
                      <a:pt x="103" y="171"/>
                    </a:cubicBezTo>
                    <a:cubicBezTo>
                      <a:pt x="103" y="133"/>
                      <a:pt x="103" y="133"/>
                      <a:pt x="103" y="133"/>
                    </a:cubicBezTo>
                    <a:lnTo>
                      <a:pt x="131" y="133"/>
                    </a:lnTo>
                    <a:close/>
                    <a:moveTo>
                      <a:pt x="103" y="56"/>
                    </a:moveTo>
                    <a:cubicBezTo>
                      <a:pt x="103" y="17"/>
                      <a:pt x="103" y="17"/>
                      <a:pt x="103" y="17"/>
                    </a:cubicBezTo>
                    <a:cubicBezTo>
                      <a:pt x="115" y="22"/>
                      <a:pt x="125" y="36"/>
                      <a:pt x="131" y="56"/>
                    </a:cubicBezTo>
                    <a:lnTo>
                      <a:pt x="103" y="56"/>
                    </a:lnTo>
                    <a:close/>
                    <a:moveTo>
                      <a:pt x="87" y="17"/>
                    </a:moveTo>
                    <a:cubicBezTo>
                      <a:pt x="87" y="56"/>
                      <a:pt x="87" y="56"/>
                      <a:pt x="8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5" y="36"/>
                      <a:pt x="75" y="22"/>
                      <a:pt x="87" y="17"/>
                    </a:cubicBezTo>
                    <a:close/>
                    <a:moveTo>
                      <a:pt x="87" y="133"/>
                    </a:moveTo>
                    <a:cubicBezTo>
                      <a:pt x="87" y="171"/>
                      <a:pt x="87" y="171"/>
                      <a:pt x="87" y="171"/>
                    </a:cubicBezTo>
                    <a:cubicBezTo>
                      <a:pt x="75" y="167"/>
                      <a:pt x="65" y="152"/>
                      <a:pt x="59" y="133"/>
                    </a:cubicBezTo>
                    <a:lnTo>
                      <a:pt x="87" y="133"/>
                    </a:lnTo>
                    <a:close/>
                    <a:moveTo>
                      <a:pt x="173" y="101"/>
                    </a:moveTo>
                    <a:cubicBezTo>
                      <a:pt x="173" y="102"/>
                      <a:pt x="173" y="103"/>
                      <a:pt x="173" y="104"/>
                    </a:cubicBezTo>
                    <a:cubicBezTo>
                      <a:pt x="173" y="104"/>
                      <a:pt x="173" y="104"/>
                      <a:pt x="173" y="105"/>
                    </a:cubicBezTo>
                    <a:cubicBezTo>
                      <a:pt x="173" y="106"/>
                      <a:pt x="172" y="107"/>
                      <a:pt x="172" y="108"/>
                    </a:cubicBezTo>
                    <a:cubicBezTo>
                      <a:pt x="172" y="109"/>
                      <a:pt x="172" y="110"/>
                      <a:pt x="172" y="111"/>
                    </a:cubicBezTo>
                    <a:cubicBezTo>
                      <a:pt x="171" y="111"/>
                      <a:pt x="171" y="112"/>
                      <a:pt x="171" y="112"/>
                    </a:cubicBezTo>
                    <a:cubicBezTo>
                      <a:pt x="171" y="114"/>
                      <a:pt x="171" y="115"/>
                      <a:pt x="170" y="117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52" y="110"/>
                      <a:pt x="153" y="102"/>
                      <a:pt x="153" y="94"/>
                    </a:cubicBezTo>
                    <a:cubicBezTo>
                      <a:pt x="153" y="87"/>
                      <a:pt x="152" y="79"/>
                      <a:pt x="151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1" y="73"/>
                      <a:pt x="171" y="75"/>
                      <a:pt x="171" y="77"/>
                    </a:cubicBezTo>
                    <a:cubicBezTo>
                      <a:pt x="171" y="77"/>
                      <a:pt x="171" y="77"/>
                      <a:pt x="172" y="78"/>
                    </a:cubicBezTo>
                    <a:cubicBezTo>
                      <a:pt x="172" y="79"/>
                      <a:pt x="172" y="80"/>
                      <a:pt x="172" y="81"/>
                    </a:cubicBezTo>
                    <a:cubicBezTo>
                      <a:pt x="172" y="82"/>
                      <a:pt x="173" y="83"/>
                      <a:pt x="173" y="84"/>
                    </a:cubicBezTo>
                    <a:cubicBezTo>
                      <a:pt x="173" y="84"/>
                      <a:pt x="173" y="85"/>
                      <a:pt x="173" y="85"/>
                    </a:cubicBezTo>
                    <a:cubicBezTo>
                      <a:pt x="173" y="86"/>
                      <a:pt x="173" y="87"/>
                      <a:pt x="173" y="87"/>
                    </a:cubicBezTo>
                    <a:cubicBezTo>
                      <a:pt x="173" y="90"/>
                      <a:pt x="173" y="92"/>
                      <a:pt x="173" y="94"/>
                    </a:cubicBezTo>
                    <a:cubicBezTo>
                      <a:pt x="173" y="97"/>
                      <a:pt x="173" y="99"/>
                      <a:pt x="173" y="101"/>
                    </a:cubicBezTo>
                    <a:close/>
                    <a:moveTo>
                      <a:pt x="53" y="28"/>
                    </a:moveTo>
                    <a:cubicBezTo>
                      <a:pt x="48" y="36"/>
                      <a:pt x="45" y="45"/>
                      <a:pt x="42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3" y="44"/>
                      <a:pt x="42" y="35"/>
                      <a:pt x="53" y="28"/>
                    </a:cubicBezTo>
                    <a:close/>
                    <a:moveTo>
                      <a:pt x="27" y="133"/>
                    </a:moveTo>
                    <a:cubicBezTo>
                      <a:pt x="42" y="133"/>
                      <a:pt x="42" y="133"/>
                      <a:pt x="42" y="133"/>
                    </a:cubicBezTo>
                    <a:cubicBezTo>
                      <a:pt x="45" y="143"/>
                      <a:pt x="48" y="153"/>
                      <a:pt x="53" y="161"/>
                    </a:cubicBezTo>
                    <a:cubicBezTo>
                      <a:pt x="42" y="154"/>
                      <a:pt x="33" y="144"/>
                      <a:pt x="27" y="13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육각형 10"/>
            <p:cNvSpPr/>
            <p:nvPr/>
          </p:nvSpPr>
          <p:spPr>
            <a:xfrm rot="16200000">
              <a:off x="5474746" y="3682566"/>
              <a:ext cx="576000" cy="504000"/>
            </a:xfrm>
            <a:prstGeom prst="hexagon">
              <a:avLst/>
            </a:prstGeom>
            <a:noFill/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5246234" y="3787222"/>
              <a:ext cx="1033025" cy="294686"/>
              <a:chOff x="5872958" y="5393154"/>
              <a:chExt cx="1818527" cy="518762"/>
            </a:xfrm>
            <a:solidFill>
              <a:sysClr val="window" lastClr="FFFFFF"/>
            </a:solidFill>
          </p:grpSpPr>
          <p:sp>
            <p:nvSpPr>
              <p:cNvPr id="13" name="자유형 12"/>
              <p:cNvSpPr/>
              <p:nvPr/>
            </p:nvSpPr>
            <p:spPr>
              <a:xfrm rot="10800000">
                <a:off x="5872958" y="5393154"/>
                <a:ext cx="1818527" cy="175333"/>
              </a:xfrm>
              <a:custGeom>
                <a:avLst/>
                <a:gdLst>
                  <a:gd name="connsiteX0" fmla="*/ 387263 w 1818527"/>
                  <a:gd name="connsiteY0" fmla="*/ 175333 h 175333"/>
                  <a:gd name="connsiteX1" fmla="*/ 0 w 1818527"/>
                  <a:gd name="connsiteY1" fmla="*/ 175333 h 175333"/>
                  <a:gd name="connsiteX2" fmla="*/ 0 w 1818527"/>
                  <a:gd name="connsiteY2" fmla="*/ 87667 h 175333"/>
                  <a:gd name="connsiteX3" fmla="*/ 87667 w 1818527"/>
                  <a:gd name="connsiteY3" fmla="*/ 0 h 175333"/>
                  <a:gd name="connsiteX4" fmla="*/ 387263 w 1818527"/>
                  <a:gd name="connsiteY4" fmla="*/ 0 h 175333"/>
                  <a:gd name="connsiteX5" fmla="*/ 1818526 w 1818527"/>
                  <a:gd name="connsiteY5" fmla="*/ 175333 h 175333"/>
                  <a:gd name="connsiteX6" fmla="*/ 1431263 w 1818527"/>
                  <a:gd name="connsiteY6" fmla="*/ 175333 h 175333"/>
                  <a:gd name="connsiteX7" fmla="*/ 1431263 w 1818527"/>
                  <a:gd name="connsiteY7" fmla="*/ 0 h 175333"/>
                  <a:gd name="connsiteX8" fmla="*/ 1730860 w 1818527"/>
                  <a:gd name="connsiteY8" fmla="*/ 0 h 175333"/>
                  <a:gd name="connsiteX9" fmla="*/ 1818527 w 1818527"/>
                  <a:gd name="connsiteY9" fmla="*/ 87667 h 175333"/>
                  <a:gd name="connsiteX10" fmla="*/ 1818526 w 1818527"/>
                  <a:gd name="connsiteY10" fmla="*/ 175333 h 17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8527" h="175333">
                    <a:moveTo>
                      <a:pt x="387263" y="175333"/>
                    </a:moveTo>
                    <a:lnTo>
                      <a:pt x="0" y="175333"/>
                    </a:lnTo>
                    <a:lnTo>
                      <a:pt x="0" y="87667"/>
                    </a:lnTo>
                    <a:cubicBezTo>
                      <a:pt x="0" y="39250"/>
                      <a:pt x="39250" y="0"/>
                      <a:pt x="87667" y="0"/>
                    </a:cubicBezTo>
                    <a:lnTo>
                      <a:pt x="387263" y="0"/>
                    </a:lnTo>
                    <a:close/>
                    <a:moveTo>
                      <a:pt x="1818526" y="175333"/>
                    </a:moveTo>
                    <a:lnTo>
                      <a:pt x="1431263" y="175333"/>
                    </a:lnTo>
                    <a:lnTo>
                      <a:pt x="1431263" y="0"/>
                    </a:lnTo>
                    <a:lnTo>
                      <a:pt x="1730860" y="0"/>
                    </a:lnTo>
                    <a:cubicBezTo>
                      <a:pt x="1779277" y="0"/>
                      <a:pt x="1818527" y="39250"/>
                      <a:pt x="1818527" y="87667"/>
                    </a:cubicBezTo>
                    <a:cubicBezTo>
                      <a:pt x="1818527" y="116889"/>
                      <a:pt x="1818526" y="146111"/>
                      <a:pt x="1818526" y="17533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자유형 13"/>
              <p:cNvSpPr/>
              <p:nvPr/>
            </p:nvSpPr>
            <p:spPr>
              <a:xfrm rot="10800000">
                <a:off x="5941842" y="5603086"/>
                <a:ext cx="1680759" cy="153052"/>
              </a:xfrm>
              <a:custGeom>
                <a:avLst/>
                <a:gdLst>
                  <a:gd name="connsiteX0" fmla="*/ 318380 w 1680759"/>
                  <a:gd name="connsiteY0" fmla="*/ 153052 h 153052"/>
                  <a:gd name="connsiteX1" fmla="*/ 0 w 1680759"/>
                  <a:gd name="connsiteY1" fmla="*/ 153052 h 153052"/>
                  <a:gd name="connsiteX2" fmla="*/ 0 w 1680759"/>
                  <a:gd name="connsiteY2" fmla="*/ 76526 h 153052"/>
                  <a:gd name="connsiteX3" fmla="*/ 76526 w 1680759"/>
                  <a:gd name="connsiteY3" fmla="*/ 0 h 153052"/>
                  <a:gd name="connsiteX4" fmla="*/ 318380 w 1680759"/>
                  <a:gd name="connsiteY4" fmla="*/ 0 h 153052"/>
                  <a:gd name="connsiteX5" fmla="*/ 1680759 w 1680759"/>
                  <a:gd name="connsiteY5" fmla="*/ 153052 h 153052"/>
                  <a:gd name="connsiteX6" fmla="*/ 1362380 w 1680759"/>
                  <a:gd name="connsiteY6" fmla="*/ 153052 h 153052"/>
                  <a:gd name="connsiteX7" fmla="*/ 1362380 w 1680759"/>
                  <a:gd name="connsiteY7" fmla="*/ 0 h 153052"/>
                  <a:gd name="connsiteX8" fmla="*/ 1604233 w 1680759"/>
                  <a:gd name="connsiteY8" fmla="*/ 0 h 153052"/>
                  <a:gd name="connsiteX9" fmla="*/ 1680759 w 1680759"/>
                  <a:gd name="connsiteY9" fmla="*/ 76526 h 15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0759" h="153052">
                    <a:moveTo>
                      <a:pt x="318380" y="153052"/>
                    </a:moveTo>
                    <a:lnTo>
                      <a:pt x="0" y="153052"/>
                    </a:lnTo>
                    <a:lnTo>
                      <a:pt x="0" y="76526"/>
                    </a:lnTo>
                    <a:cubicBezTo>
                      <a:pt x="0" y="34262"/>
                      <a:pt x="34262" y="0"/>
                      <a:pt x="76526" y="0"/>
                    </a:cubicBezTo>
                    <a:lnTo>
                      <a:pt x="318380" y="0"/>
                    </a:lnTo>
                    <a:close/>
                    <a:moveTo>
                      <a:pt x="1680759" y="153052"/>
                    </a:moveTo>
                    <a:lnTo>
                      <a:pt x="1362380" y="153052"/>
                    </a:lnTo>
                    <a:lnTo>
                      <a:pt x="1362380" y="0"/>
                    </a:lnTo>
                    <a:lnTo>
                      <a:pt x="1604233" y="0"/>
                    </a:lnTo>
                    <a:cubicBezTo>
                      <a:pt x="1646497" y="0"/>
                      <a:pt x="1680759" y="34262"/>
                      <a:pt x="1680759" y="7652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자유형 14"/>
              <p:cNvSpPr/>
              <p:nvPr/>
            </p:nvSpPr>
            <p:spPr>
              <a:xfrm rot="10800000">
                <a:off x="6002646" y="5787783"/>
                <a:ext cx="1559151" cy="124133"/>
              </a:xfrm>
              <a:custGeom>
                <a:avLst/>
                <a:gdLst>
                  <a:gd name="connsiteX0" fmla="*/ 257575 w 1559151"/>
                  <a:gd name="connsiteY0" fmla="*/ 124133 h 124133"/>
                  <a:gd name="connsiteX1" fmla="*/ 0 w 1559151"/>
                  <a:gd name="connsiteY1" fmla="*/ 124133 h 124133"/>
                  <a:gd name="connsiteX2" fmla="*/ 0 w 1559151"/>
                  <a:gd name="connsiteY2" fmla="*/ 62067 h 124133"/>
                  <a:gd name="connsiteX3" fmla="*/ 62067 w 1559151"/>
                  <a:gd name="connsiteY3" fmla="*/ 0 h 124133"/>
                  <a:gd name="connsiteX4" fmla="*/ 257575 w 1559151"/>
                  <a:gd name="connsiteY4" fmla="*/ 0 h 124133"/>
                  <a:gd name="connsiteX5" fmla="*/ 1559150 w 1559151"/>
                  <a:gd name="connsiteY5" fmla="*/ 124133 h 124133"/>
                  <a:gd name="connsiteX6" fmla="*/ 1301575 w 1559151"/>
                  <a:gd name="connsiteY6" fmla="*/ 124133 h 124133"/>
                  <a:gd name="connsiteX7" fmla="*/ 1301575 w 1559151"/>
                  <a:gd name="connsiteY7" fmla="*/ 0 h 124133"/>
                  <a:gd name="connsiteX8" fmla="*/ 1497084 w 1559151"/>
                  <a:gd name="connsiteY8" fmla="*/ 0 h 124133"/>
                  <a:gd name="connsiteX9" fmla="*/ 1559151 w 1559151"/>
                  <a:gd name="connsiteY9" fmla="*/ 62067 h 124133"/>
                  <a:gd name="connsiteX10" fmla="*/ 1559150 w 1559151"/>
                  <a:gd name="connsiteY10" fmla="*/ 124133 h 12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9151" h="124133">
                    <a:moveTo>
                      <a:pt x="257575" y="124133"/>
                    </a:moveTo>
                    <a:lnTo>
                      <a:pt x="0" y="124133"/>
                    </a:lnTo>
                    <a:lnTo>
                      <a:pt x="0" y="62067"/>
                    </a:lnTo>
                    <a:cubicBezTo>
                      <a:pt x="0" y="27788"/>
                      <a:pt x="27788" y="0"/>
                      <a:pt x="62067" y="0"/>
                    </a:cubicBezTo>
                    <a:lnTo>
                      <a:pt x="257575" y="0"/>
                    </a:lnTo>
                    <a:close/>
                    <a:moveTo>
                      <a:pt x="1559150" y="124133"/>
                    </a:moveTo>
                    <a:lnTo>
                      <a:pt x="1301575" y="124133"/>
                    </a:lnTo>
                    <a:lnTo>
                      <a:pt x="1301575" y="0"/>
                    </a:lnTo>
                    <a:lnTo>
                      <a:pt x="1497084" y="0"/>
                    </a:lnTo>
                    <a:cubicBezTo>
                      <a:pt x="1531363" y="0"/>
                      <a:pt x="1559151" y="27788"/>
                      <a:pt x="1559151" y="62067"/>
                    </a:cubicBezTo>
                    <a:cubicBezTo>
                      <a:pt x="1559151" y="82756"/>
                      <a:pt x="1559150" y="103444"/>
                      <a:pt x="1559150" y="12413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cxnSp>
        <p:nvCxnSpPr>
          <p:cNvPr id="8" name="직선 연결선 7"/>
          <p:cNvCxnSpPr/>
          <p:nvPr/>
        </p:nvCxnSpPr>
        <p:spPr>
          <a:xfrm>
            <a:off x="9201632" y="866673"/>
            <a:ext cx="1595322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9" name="그룹 28"/>
          <p:cNvGrpSpPr/>
          <p:nvPr/>
        </p:nvGrpSpPr>
        <p:grpSpPr>
          <a:xfrm>
            <a:off x="6156960" y="1533235"/>
            <a:ext cx="4958080" cy="382009"/>
            <a:chOff x="6156960" y="1533235"/>
            <a:chExt cx="4958080" cy="382009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6156960" y="1765718"/>
              <a:ext cx="4958080" cy="0"/>
            </a:xfrm>
            <a:prstGeom prst="line">
              <a:avLst/>
            </a:prstGeom>
            <a:ln w="25400">
              <a:solidFill>
                <a:srgbClr val="EBDE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6421120" y="1533235"/>
              <a:ext cx="1734234" cy="382009"/>
            </a:xfrm>
            <a:prstGeom prst="rect">
              <a:avLst/>
            </a:prstGeom>
            <a:solidFill>
              <a:srgbClr val="C9B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 smtClean="0">
                  <a:solidFill>
                    <a:srgbClr val="5E524A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학습정리</a:t>
              </a:r>
              <a:endParaRPr lang="ko-KR" altLang="en-US" sz="2200" b="1" dirty="0">
                <a:solidFill>
                  <a:srgbClr val="5E524A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8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453" y="5553249"/>
            <a:ext cx="655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</a:t>
            </a:r>
            <a:r>
              <a:rPr lang="ko-KR" altLang="en-US" dirty="0" smtClean="0"/>
              <a:t>의 저작권은</a:t>
            </a:r>
            <a:r>
              <a:rPr lang="ko-KR" altLang="ko-KR" dirty="0" smtClean="0"/>
              <a:t> </a:t>
            </a:r>
            <a:r>
              <a:rPr lang="ko-KR" altLang="ko-KR" dirty="0"/>
              <a:t>㈜ </a:t>
            </a:r>
            <a:r>
              <a:rPr lang="ko-KR" altLang="ko-KR" dirty="0" smtClean="0"/>
              <a:t>재미</a:t>
            </a:r>
            <a:r>
              <a:rPr lang="ko-KR" altLang="en-US" dirty="0" smtClean="0"/>
              <a:t>에 있으며</a:t>
            </a:r>
            <a:r>
              <a:rPr lang="ko-KR" altLang="ko-KR" dirty="0" smtClean="0"/>
              <a:t> </a:t>
            </a:r>
            <a:r>
              <a:rPr lang="ko-KR" altLang="en-US" dirty="0" err="1"/>
              <a:t>재</a:t>
            </a:r>
            <a:r>
              <a:rPr lang="ko-KR" altLang="en-US" dirty="0" err="1" smtClean="0"/>
              <a:t>배포를</a:t>
            </a:r>
            <a:r>
              <a:rPr lang="ko-KR" altLang="en-US" dirty="0" smtClean="0"/>
              <a:t> 금합니다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algn="ctr"/>
            <a:r>
              <a:rPr lang="ko-KR" altLang="ko-KR" dirty="0" smtClean="0"/>
              <a:t>ⓒ </a:t>
            </a:r>
            <a:r>
              <a:rPr lang="en-US" altLang="ko-KR" dirty="0" smtClean="0"/>
              <a:t>Copyright 2016 XEMI all right reserved</a:t>
            </a:r>
            <a:endParaRPr lang="ko-KR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" name="타원 3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4F6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D8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C63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5E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EBD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C9B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15848" y="1025274"/>
            <a:ext cx="1156777" cy="949254"/>
            <a:chOff x="2885532" y="737662"/>
            <a:chExt cx="1289938" cy="1058526"/>
          </a:xfrm>
        </p:grpSpPr>
        <p:sp>
          <p:nvSpPr>
            <p:cNvPr id="177" name="Freeform 10"/>
            <p:cNvSpPr>
              <a:spLocks noEditPoints="1"/>
            </p:cNvSpPr>
            <p:nvPr/>
          </p:nvSpPr>
          <p:spPr bwMode="auto">
            <a:xfrm>
              <a:off x="2885532" y="737662"/>
              <a:ext cx="1289938" cy="1058526"/>
            </a:xfrm>
            <a:custGeom>
              <a:avLst/>
              <a:gdLst>
                <a:gd name="T0" fmla="*/ 310 w 363"/>
                <a:gd name="T1" fmla="*/ 287 h 297"/>
                <a:gd name="T2" fmla="*/ 332 w 363"/>
                <a:gd name="T3" fmla="*/ 284 h 297"/>
                <a:gd name="T4" fmla="*/ 341 w 363"/>
                <a:gd name="T5" fmla="*/ 270 h 297"/>
                <a:gd name="T6" fmla="*/ 333 w 363"/>
                <a:gd name="T7" fmla="*/ 249 h 297"/>
                <a:gd name="T8" fmla="*/ 341 w 363"/>
                <a:gd name="T9" fmla="*/ 270 h 297"/>
                <a:gd name="T10" fmla="*/ 339 w 363"/>
                <a:gd name="T11" fmla="*/ 235 h 297"/>
                <a:gd name="T12" fmla="*/ 359 w 363"/>
                <a:gd name="T13" fmla="*/ 224 h 297"/>
                <a:gd name="T14" fmla="*/ 362 w 363"/>
                <a:gd name="T15" fmla="*/ 208 h 297"/>
                <a:gd name="T16" fmla="*/ 347 w 363"/>
                <a:gd name="T17" fmla="*/ 191 h 297"/>
                <a:gd name="T18" fmla="*/ 362 w 363"/>
                <a:gd name="T19" fmla="*/ 208 h 297"/>
                <a:gd name="T20" fmla="*/ 0 w 363"/>
                <a:gd name="T21" fmla="*/ 181 h 297"/>
                <a:gd name="T22" fmla="*/ 17 w 363"/>
                <a:gd name="T23" fmla="*/ 177 h 297"/>
                <a:gd name="T24" fmla="*/ 17 w 363"/>
                <a:gd name="T25" fmla="*/ 192 h 297"/>
                <a:gd name="T26" fmla="*/ 347 w 363"/>
                <a:gd name="T27" fmla="*/ 176 h 297"/>
                <a:gd name="T28" fmla="*/ 362 w 363"/>
                <a:gd name="T29" fmla="*/ 159 h 297"/>
                <a:gd name="T30" fmla="*/ 347 w 363"/>
                <a:gd name="T31" fmla="*/ 176 h 297"/>
                <a:gd name="T32" fmla="*/ 2 w 363"/>
                <a:gd name="T33" fmla="*/ 161 h 297"/>
                <a:gd name="T34" fmla="*/ 20 w 363"/>
                <a:gd name="T35" fmla="*/ 148 h 297"/>
                <a:gd name="T36" fmla="*/ 344 w 363"/>
                <a:gd name="T37" fmla="*/ 146 h 297"/>
                <a:gd name="T38" fmla="*/ 355 w 363"/>
                <a:gd name="T39" fmla="*/ 126 h 297"/>
                <a:gd name="T40" fmla="*/ 344 w 363"/>
                <a:gd name="T41" fmla="*/ 146 h 297"/>
                <a:gd name="T42" fmla="*/ 8 w 363"/>
                <a:gd name="T43" fmla="*/ 128 h 297"/>
                <a:gd name="T44" fmla="*/ 29 w 363"/>
                <a:gd name="T45" fmla="*/ 119 h 297"/>
                <a:gd name="T46" fmla="*/ 335 w 363"/>
                <a:gd name="T47" fmla="*/ 117 h 297"/>
                <a:gd name="T48" fmla="*/ 342 w 363"/>
                <a:gd name="T49" fmla="*/ 96 h 297"/>
                <a:gd name="T50" fmla="*/ 335 w 363"/>
                <a:gd name="T51" fmla="*/ 117 h 297"/>
                <a:gd name="T52" fmla="*/ 21 w 363"/>
                <a:gd name="T53" fmla="*/ 98 h 297"/>
                <a:gd name="T54" fmla="*/ 42 w 363"/>
                <a:gd name="T55" fmla="*/ 92 h 297"/>
                <a:gd name="T56" fmla="*/ 321 w 363"/>
                <a:gd name="T57" fmla="*/ 91 h 297"/>
                <a:gd name="T58" fmla="*/ 324 w 363"/>
                <a:gd name="T59" fmla="*/ 69 h 297"/>
                <a:gd name="T60" fmla="*/ 321 w 363"/>
                <a:gd name="T61" fmla="*/ 91 h 297"/>
                <a:gd name="T62" fmla="*/ 38 w 363"/>
                <a:gd name="T63" fmla="*/ 70 h 297"/>
                <a:gd name="T64" fmla="*/ 61 w 363"/>
                <a:gd name="T65" fmla="*/ 69 h 297"/>
                <a:gd name="T66" fmla="*/ 302 w 363"/>
                <a:gd name="T67" fmla="*/ 67 h 297"/>
                <a:gd name="T68" fmla="*/ 302 w 363"/>
                <a:gd name="T69" fmla="*/ 45 h 297"/>
                <a:gd name="T70" fmla="*/ 302 w 363"/>
                <a:gd name="T71" fmla="*/ 67 h 297"/>
                <a:gd name="T72" fmla="*/ 61 w 363"/>
                <a:gd name="T73" fmla="*/ 46 h 297"/>
                <a:gd name="T74" fmla="*/ 83 w 363"/>
                <a:gd name="T75" fmla="*/ 49 h 297"/>
                <a:gd name="T76" fmla="*/ 279 w 363"/>
                <a:gd name="T77" fmla="*/ 48 h 297"/>
                <a:gd name="T78" fmla="*/ 275 w 363"/>
                <a:gd name="T79" fmla="*/ 26 h 297"/>
                <a:gd name="T80" fmla="*/ 279 w 363"/>
                <a:gd name="T81" fmla="*/ 48 h 297"/>
                <a:gd name="T82" fmla="*/ 87 w 363"/>
                <a:gd name="T83" fmla="*/ 27 h 297"/>
                <a:gd name="T84" fmla="*/ 109 w 363"/>
                <a:gd name="T85" fmla="*/ 33 h 297"/>
                <a:gd name="T86" fmla="*/ 254 w 363"/>
                <a:gd name="T87" fmla="*/ 32 h 297"/>
                <a:gd name="T88" fmla="*/ 245 w 363"/>
                <a:gd name="T89" fmla="*/ 11 h 297"/>
                <a:gd name="T90" fmla="*/ 254 w 363"/>
                <a:gd name="T91" fmla="*/ 32 h 297"/>
                <a:gd name="T92" fmla="*/ 117 w 363"/>
                <a:gd name="T93" fmla="*/ 12 h 297"/>
                <a:gd name="T94" fmla="*/ 137 w 363"/>
                <a:gd name="T95" fmla="*/ 22 h 297"/>
                <a:gd name="T96" fmla="*/ 226 w 363"/>
                <a:gd name="T97" fmla="*/ 22 h 297"/>
                <a:gd name="T98" fmla="*/ 214 w 363"/>
                <a:gd name="T99" fmla="*/ 3 h 297"/>
                <a:gd name="T100" fmla="*/ 226 w 363"/>
                <a:gd name="T101" fmla="*/ 22 h 297"/>
                <a:gd name="T102" fmla="*/ 148 w 363"/>
                <a:gd name="T103" fmla="*/ 3 h 297"/>
                <a:gd name="T104" fmla="*/ 166 w 363"/>
                <a:gd name="T105" fmla="*/ 17 h 297"/>
                <a:gd name="T106" fmla="*/ 196 w 363"/>
                <a:gd name="T107" fmla="*/ 17 h 297"/>
                <a:gd name="T108" fmla="*/ 181 w 363"/>
                <a:gd name="T109" fmla="*/ 16 h 297"/>
                <a:gd name="T110" fmla="*/ 182 w 363"/>
                <a:gd name="T111" fmla="*/ 0 h 297"/>
                <a:gd name="T112" fmla="*/ 196 w 363"/>
                <a:gd name="T113" fmla="*/ 1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297">
                  <a:moveTo>
                    <a:pt x="322" y="297"/>
                  </a:moveTo>
                  <a:cubicBezTo>
                    <a:pt x="310" y="287"/>
                    <a:pt x="310" y="287"/>
                    <a:pt x="310" y="287"/>
                  </a:cubicBezTo>
                  <a:cubicBezTo>
                    <a:pt x="313" y="283"/>
                    <a:pt x="316" y="279"/>
                    <a:pt x="319" y="275"/>
                  </a:cubicBezTo>
                  <a:cubicBezTo>
                    <a:pt x="332" y="284"/>
                    <a:pt x="332" y="284"/>
                    <a:pt x="332" y="284"/>
                  </a:cubicBezTo>
                  <a:cubicBezTo>
                    <a:pt x="329" y="288"/>
                    <a:pt x="326" y="293"/>
                    <a:pt x="322" y="297"/>
                  </a:cubicBezTo>
                  <a:close/>
                  <a:moveTo>
                    <a:pt x="341" y="270"/>
                  </a:moveTo>
                  <a:cubicBezTo>
                    <a:pt x="327" y="262"/>
                    <a:pt x="327" y="262"/>
                    <a:pt x="327" y="262"/>
                  </a:cubicBezTo>
                  <a:cubicBezTo>
                    <a:pt x="329" y="258"/>
                    <a:pt x="331" y="253"/>
                    <a:pt x="333" y="249"/>
                  </a:cubicBezTo>
                  <a:cubicBezTo>
                    <a:pt x="348" y="255"/>
                    <a:pt x="348" y="255"/>
                    <a:pt x="348" y="255"/>
                  </a:cubicBezTo>
                  <a:cubicBezTo>
                    <a:pt x="346" y="260"/>
                    <a:pt x="343" y="265"/>
                    <a:pt x="341" y="270"/>
                  </a:cubicBezTo>
                  <a:close/>
                  <a:moveTo>
                    <a:pt x="354" y="240"/>
                  </a:moveTo>
                  <a:cubicBezTo>
                    <a:pt x="339" y="235"/>
                    <a:pt x="339" y="235"/>
                    <a:pt x="339" y="235"/>
                  </a:cubicBezTo>
                  <a:cubicBezTo>
                    <a:pt x="340" y="230"/>
                    <a:pt x="342" y="225"/>
                    <a:pt x="343" y="220"/>
                  </a:cubicBezTo>
                  <a:cubicBezTo>
                    <a:pt x="359" y="224"/>
                    <a:pt x="359" y="224"/>
                    <a:pt x="359" y="224"/>
                  </a:cubicBezTo>
                  <a:cubicBezTo>
                    <a:pt x="357" y="229"/>
                    <a:pt x="356" y="235"/>
                    <a:pt x="354" y="240"/>
                  </a:cubicBezTo>
                  <a:close/>
                  <a:moveTo>
                    <a:pt x="362" y="208"/>
                  </a:moveTo>
                  <a:cubicBezTo>
                    <a:pt x="346" y="205"/>
                    <a:pt x="346" y="205"/>
                    <a:pt x="346" y="205"/>
                  </a:cubicBezTo>
                  <a:cubicBezTo>
                    <a:pt x="347" y="201"/>
                    <a:pt x="347" y="196"/>
                    <a:pt x="347" y="191"/>
                  </a:cubicBezTo>
                  <a:cubicBezTo>
                    <a:pt x="363" y="191"/>
                    <a:pt x="363" y="191"/>
                    <a:pt x="363" y="191"/>
                  </a:cubicBezTo>
                  <a:cubicBezTo>
                    <a:pt x="363" y="197"/>
                    <a:pt x="362" y="202"/>
                    <a:pt x="362" y="208"/>
                  </a:cubicBezTo>
                  <a:close/>
                  <a:moveTo>
                    <a:pt x="1" y="193"/>
                  </a:moveTo>
                  <a:cubicBezTo>
                    <a:pt x="1" y="190"/>
                    <a:pt x="0" y="185"/>
                    <a:pt x="0" y="181"/>
                  </a:cubicBezTo>
                  <a:cubicBezTo>
                    <a:pt x="0" y="180"/>
                    <a:pt x="0" y="179"/>
                    <a:pt x="1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6" y="179"/>
                    <a:pt x="16" y="180"/>
                    <a:pt x="16" y="181"/>
                  </a:cubicBezTo>
                  <a:cubicBezTo>
                    <a:pt x="16" y="185"/>
                    <a:pt x="17" y="189"/>
                    <a:pt x="17" y="192"/>
                  </a:cubicBezTo>
                  <a:lnTo>
                    <a:pt x="1" y="193"/>
                  </a:lnTo>
                  <a:close/>
                  <a:moveTo>
                    <a:pt x="347" y="176"/>
                  </a:moveTo>
                  <a:cubicBezTo>
                    <a:pt x="347" y="171"/>
                    <a:pt x="347" y="166"/>
                    <a:pt x="346" y="161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3" y="164"/>
                    <a:pt x="363" y="169"/>
                    <a:pt x="363" y="175"/>
                  </a:cubicBezTo>
                  <a:lnTo>
                    <a:pt x="347" y="176"/>
                  </a:lnTo>
                  <a:close/>
                  <a:moveTo>
                    <a:pt x="18" y="162"/>
                  </a:moveTo>
                  <a:cubicBezTo>
                    <a:pt x="2" y="161"/>
                    <a:pt x="2" y="161"/>
                    <a:pt x="2" y="161"/>
                  </a:cubicBezTo>
                  <a:cubicBezTo>
                    <a:pt x="2" y="155"/>
                    <a:pt x="3" y="150"/>
                    <a:pt x="4" y="144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9" y="153"/>
                    <a:pt x="18" y="158"/>
                    <a:pt x="18" y="162"/>
                  </a:cubicBezTo>
                  <a:close/>
                  <a:moveTo>
                    <a:pt x="344" y="146"/>
                  </a:moveTo>
                  <a:cubicBezTo>
                    <a:pt x="343" y="141"/>
                    <a:pt x="341" y="136"/>
                    <a:pt x="340" y="131"/>
                  </a:cubicBezTo>
                  <a:cubicBezTo>
                    <a:pt x="355" y="126"/>
                    <a:pt x="355" y="126"/>
                    <a:pt x="355" y="126"/>
                  </a:cubicBezTo>
                  <a:cubicBezTo>
                    <a:pt x="357" y="132"/>
                    <a:pt x="358" y="137"/>
                    <a:pt x="359" y="142"/>
                  </a:cubicBezTo>
                  <a:lnTo>
                    <a:pt x="344" y="146"/>
                  </a:lnTo>
                  <a:close/>
                  <a:moveTo>
                    <a:pt x="24" y="133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10" y="123"/>
                    <a:pt x="12" y="118"/>
                    <a:pt x="14" y="11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7" y="124"/>
                    <a:pt x="25" y="128"/>
                    <a:pt x="24" y="133"/>
                  </a:cubicBezTo>
                  <a:close/>
                  <a:moveTo>
                    <a:pt x="335" y="117"/>
                  </a:moveTo>
                  <a:cubicBezTo>
                    <a:pt x="333" y="113"/>
                    <a:pt x="331" y="108"/>
                    <a:pt x="328" y="104"/>
                  </a:cubicBezTo>
                  <a:cubicBezTo>
                    <a:pt x="342" y="96"/>
                    <a:pt x="342" y="96"/>
                    <a:pt x="342" y="96"/>
                  </a:cubicBezTo>
                  <a:cubicBezTo>
                    <a:pt x="345" y="101"/>
                    <a:pt x="347" y="106"/>
                    <a:pt x="349" y="111"/>
                  </a:cubicBezTo>
                  <a:lnTo>
                    <a:pt x="335" y="117"/>
                  </a:lnTo>
                  <a:close/>
                  <a:moveTo>
                    <a:pt x="35" y="105"/>
                  </a:moveTo>
                  <a:cubicBezTo>
                    <a:pt x="21" y="98"/>
                    <a:pt x="21" y="98"/>
                    <a:pt x="21" y="98"/>
                  </a:cubicBezTo>
                  <a:cubicBezTo>
                    <a:pt x="23" y="93"/>
                    <a:pt x="26" y="88"/>
                    <a:pt x="29" y="84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0" y="97"/>
                    <a:pt x="37" y="101"/>
                    <a:pt x="35" y="105"/>
                  </a:cubicBezTo>
                  <a:close/>
                  <a:moveTo>
                    <a:pt x="321" y="91"/>
                  </a:moveTo>
                  <a:cubicBezTo>
                    <a:pt x="318" y="87"/>
                    <a:pt x="315" y="83"/>
                    <a:pt x="312" y="79"/>
                  </a:cubicBezTo>
                  <a:cubicBezTo>
                    <a:pt x="324" y="69"/>
                    <a:pt x="324" y="69"/>
                    <a:pt x="324" y="69"/>
                  </a:cubicBezTo>
                  <a:cubicBezTo>
                    <a:pt x="328" y="73"/>
                    <a:pt x="331" y="77"/>
                    <a:pt x="334" y="82"/>
                  </a:cubicBezTo>
                  <a:lnTo>
                    <a:pt x="321" y="91"/>
                  </a:lnTo>
                  <a:close/>
                  <a:moveTo>
                    <a:pt x="51" y="8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42" y="66"/>
                    <a:pt x="45" y="62"/>
                    <a:pt x="49" y="5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7" y="72"/>
                    <a:pt x="54" y="76"/>
                    <a:pt x="51" y="80"/>
                  </a:cubicBezTo>
                  <a:close/>
                  <a:moveTo>
                    <a:pt x="302" y="67"/>
                  </a:moveTo>
                  <a:cubicBezTo>
                    <a:pt x="298" y="64"/>
                    <a:pt x="295" y="60"/>
                    <a:pt x="291" y="57"/>
                  </a:cubicBezTo>
                  <a:cubicBezTo>
                    <a:pt x="302" y="45"/>
                    <a:pt x="302" y="45"/>
                    <a:pt x="302" y="45"/>
                  </a:cubicBezTo>
                  <a:cubicBezTo>
                    <a:pt x="306" y="49"/>
                    <a:pt x="310" y="52"/>
                    <a:pt x="314" y="56"/>
                  </a:cubicBezTo>
                  <a:lnTo>
                    <a:pt x="302" y="67"/>
                  </a:lnTo>
                  <a:close/>
                  <a:moveTo>
                    <a:pt x="72" y="58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65" y="43"/>
                    <a:pt x="69" y="39"/>
                    <a:pt x="74" y="36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79" y="52"/>
                    <a:pt x="75" y="55"/>
                    <a:pt x="72" y="58"/>
                  </a:cubicBezTo>
                  <a:close/>
                  <a:moveTo>
                    <a:pt x="279" y="48"/>
                  </a:moveTo>
                  <a:cubicBezTo>
                    <a:pt x="275" y="45"/>
                    <a:pt x="271" y="42"/>
                    <a:pt x="267" y="39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80" y="28"/>
                    <a:pt x="284" y="31"/>
                    <a:pt x="289" y="35"/>
                  </a:cubicBezTo>
                  <a:lnTo>
                    <a:pt x="279" y="48"/>
                  </a:lnTo>
                  <a:close/>
                  <a:moveTo>
                    <a:pt x="96" y="40"/>
                  </a:moveTo>
                  <a:cubicBezTo>
                    <a:pt x="87" y="27"/>
                    <a:pt x="87" y="27"/>
                    <a:pt x="87" y="27"/>
                  </a:cubicBezTo>
                  <a:cubicBezTo>
                    <a:pt x="92" y="24"/>
                    <a:pt x="97" y="21"/>
                    <a:pt x="102" y="19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4" y="35"/>
                    <a:pt x="100" y="38"/>
                    <a:pt x="96" y="40"/>
                  </a:cubicBezTo>
                  <a:close/>
                  <a:moveTo>
                    <a:pt x="254" y="32"/>
                  </a:moveTo>
                  <a:cubicBezTo>
                    <a:pt x="249" y="30"/>
                    <a:pt x="245" y="28"/>
                    <a:pt x="240" y="26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51" y="13"/>
                    <a:pt x="256" y="15"/>
                    <a:pt x="261" y="18"/>
                  </a:cubicBezTo>
                  <a:lnTo>
                    <a:pt x="254" y="32"/>
                  </a:lnTo>
                  <a:close/>
                  <a:moveTo>
                    <a:pt x="122" y="27"/>
                  </a:moveTo>
                  <a:cubicBezTo>
                    <a:pt x="117" y="12"/>
                    <a:pt x="117" y="12"/>
                    <a:pt x="117" y="12"/>
                  </a:cubicBezTo>
                  <a:cubicBezTo>
                    <a:pt x="122" y="10"/>
                    <a:pt x="127" y="8"/>
                    <a:pt x="132" y="7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2" y="24"/>
                    <a:pt x="127" y="25"/>
                    <a:pt x="122" y="27"/>
                  </a:cubicBezTo>
                  <a:close/>
                  <a:moveTo>
                    <a:pt x="226" y="22"/>
                  </a:moveTo>
                  <a:cubicBezTo>
                    <a:pt x="221" y="20"/>
                    <a:pt x="216" y="19"/>
                    <a:pt x="211" y="19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9" y="4"/>
                    <a:pt x="225" y="5"/>
                    <a:pt x="230" y="6"/>
                  </a:cubicBezTo>
                  <a:lnTo>
                    <a:pt x="226" y="22"/>
                  </a:lnTo>
                  <a:close/>
                  <a:moveTo>
                    <a:pt x="151" y="19"/>
                  </a:moveTo>
                  <a:cubicBezTo>
                    <a:pt x="148" y="3"/>
                    <a:pt x="148" y="3"/>
                    <a:pt x="148" y="3"/>
                  </a:cubicBezTo>
                  <a:cubicBezTo>
                    <a:pt x="154" y="2"/>
                    <a:pt x="159" y="1"/>
                    <a:pt x="165" y="1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1" y="17"/>
                    <a:pt x="156" y="18"/>
                    <a:pt x="151" y="19"/>
                  </a:cubicBezTo>
                  <a:close/>
                  <a:moveTo>
                    <a:pt x="196" y="17"/>
                  </a:moveTo>
                  <a:cubicBezTo>
                    <a:pt x="191" y="16"/>
                    <a:pt x="187" y="16"/>
                    <a:pt x="182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7" y="0"/>
                    <a:pt x="192" y="0"/>
                    <a:pt x="197" y="1"/>
                  </a:cubicBezTo>
                  <a:lnTo>
                    <a:pt x="196" y="1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78" name="그룹 177"/>
            <p:cNvGrpSpPr/>
            <p:nvPr/>
          </p:nvGrpSpPr>
          <p:grpSpPr>
            <a:xfrm>
              <a:off x="3018487" y="978760"/>
              <a:ext cx="817428" cy="817428"/>
              <a:chOff x="3249009" y="2402356"/>
              <a:chExt cx="720725" cy="720725"/>
            </a:xfrm>
          </p:grpSpPr>
          <p:sp>
            <p:nvSpPr>
              <p:cNvPr id="179" name="타원 178"/>
              <p:cNvSpPr/>
              <p:nvPr/>
            </p:nvSpPr>
            <p:spPr>
              <a:xfrm>
                <a:off x="3350126" y="2508459"/>
                <a:ext cx="518490" cy="508518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0" name="Freeform 15"/>
              <p:cNvSpPr>
                <a:spLocks noEditPoints="1"/>
              </p:cNvSpPr>
              <p:nvPr/>
            </p:nvSpPr>
            <p:spPr bwMode="auto">
              <a:xfrm>
                <a:off x="3249009" y="2402356"/>
                <a:ext cx="720725" cy="720725"/>
              </a:xfrm>
              <a:custGeom>
                <a:avLst/>
                <a:gdLst>
                  <a:gd name="T0" fmla="*/ 189 w 189"/>
                  <a:gd name="T1" fmla="*/ 94 h 189"/>
                  <a:gd name="T2" fmla="*/ 189 w 189"/>
                  <a:gd name="T3" fmla="*/ 86 h 189"/>
                  <a:gd name="T4" fmla="*/ 1 w 189"/>
                  <a:gd name="T5" fmla="*/ 86 h 189"/>
                  <a:gd name="T6" fmla="*/ 0 w 189"/>
                  <a:gd name="T7" fmla="*/ 94 h 189"/>
                  <a:gd name="T8" fmla="*/ 1 w 189"/>
                  <a:gd name="T9" fmla="*/ 103 h 189"/>
                  <a:gd name="T10" fmla="*/ 189 w 189"/>
                  <a:gd name="T11" fmla="*/ 103 h 189"/>
                  <a:gd name="T12" fmla="*/ 161 w 189"/>
                  <a:gd name="T13" fmla="*/ 137 h 189"/>
                  <a:gd name="T14" fmla="*/ 156 w 189"/>
                  <a:gd name="T15" fmla="*/ 143 h 189"/>
                  <a:gd name="T16" fmla="*/ 152 w 189"/>
                  <a:gd name="T17" fmla="*/ 149 h 189"/>
                  <a:gd name="T18" fmla="*/ 146 w 189"/>
                  <a:gd name="T19" fmla="*/ 154 h 189"/>
                  <a:gd name="T20" fmla="*/ 140 w 189"/>
                  <a:gd name="T21" fmla="*/ 158 h 189"/>
                  <a:gd name="T22" fmla="*/ 137 w 189"/>
                  <a:gd name="T23" fmla="*/ 161 h 189"/>
                  <a:gd name="T24" fmla="*/ 163 w 189"/>
                  <a:gd name="T25" fmla="*/ 133 h 189"/>
                  <a:gd name="T26" fmla="*/ 161 w 189"/>
                  <a:gd name="T27" fmla="*/ 137 h 189"/>
                  <a:gd name="T28" fmla="*/ 18 w 189"/>
                  <a:gd name="T29" fmla="*/ 111 h 189"/>
                  <a:gd name="T30" fmla="*/ 17 w 189"/>
                  <a:gd name="T31" fmla="*/ 104 h 189"/>
                  <a:gd name="T32" fmla="*/ 16 w 189"/>
                  <a:gd name="T33" fmla="*/ 94 h 189"/>
                  <a:gd name="T34" fmla="*/ 17 w 189"/>
                  <a:gd name="T35" fmla="*/ 85 h 189"/>
                  <a:gd name="T36" fmla="*/ 20 w 189"/>
                  <a:gd name="T37" fmla="*/ 72 h 189"/>
                  <a:gd name="T38" fmla="*/ 37 w 189"/>
                  <a:gd name="T39" fmla="*/ 94 h 189"/>
                  <a:gd name="T40" fmla="*/ 20 w 189"/>
                  <a:gd name="T41" fmla="*/ 117 h 189"/>
                  <a:gd name="T42" fmla="*/ 53 w 189"/>
                  <a:gd name="T43" fmla="*/ 94 h 189"/>
                  <a:gd name="T44" fmla="*/ 87 w 189"/>
                  <a:gd name="T45" fmla="*/ 72 h 189"/>
                  <a:gd name="T46" fmla="*/ 55 w 189"/>
                  <a:gd name="T47" fmla="*/ 117 h 189"/>
                  <a:gd name="T48" fmla="*/ 141 w 189"/>
                  <a:gd name="T49" fmla="*/ 31 h 189"/>
                  <a:gd name="T50" fmla="*/ 146 w 189"/>
                  <a:gd name="T51" fmla="*/ 35 h 189"/>
                  <a:gd name="T52" fmla="*/ 152 w 189"/>
                  <a:gd name="T53" fmla="*/ 40 h 189"/>
                  <a:gd name="T54" fmla="*/ 156 w 189"/>
                  <a:gd name="T55" fmla="*/ 46 h 189"/>
                  <a:gd name="T56" fmla="*/ 161 w 189"/>
                  <a:gd name="T57" fmla="*/ 52 h 189"/>
                  <a:gd name="T58" fmla="*/ 163 w 189"/>
                  <a:gd name="T59" fmla="*/ 56 h 189"/>
                  <a:gd name="T60" fmla="*/ 137 w 189"/>
                  <a:gd name="T61" fmla="*/ 28 h 189"/>
                  <a:gd name="T62" fmla="*/ 141 w 189"/>
                  <a:gd name="T63" fmla="*/ 31 h 189"/>
                  <a:gd name="T64" fmla="*/ 135 w 189"/>
                  <a:gd name="T65" fmla="*/ 117 h 189"/>
                  <a:gd name="T66" fmla="*/ 103 w 189"/>
                  <a:gd name="T67" fmla="*/ 72 h 189"/>
                  <a:gd name="T68" fmla="*/ 137 w 189"/>
                  <a:gd name="T69" fmla="*/ 94 h 189"/>
                  <a:gd name="T70" fmla="*/ 103 w 189"/>
                  <a:gd name="T71" fmla="*/ 171 h 189"/>
                  <a:gd name="T72" fmla="*/ 131 w 189"/>
                  <a:gd name="T73" fmla="*/ 133 h 189"/>
                  <a:gd name="T74" fmla="*/ 103 w 189"/>
                  <a:gd name="T75" fmla="*/ 17 h 189"/>
                  <a:gd name="T76" fmla="*/ 103 w 189"/>
                  <a:gd name="T77" fmla="*/ 56 h 189"/>
                  <a:gd name="T78" fmla="*/ 87 w 189"/>
                  <a:gd name="T79" fmla="*/ 56 h 189"/>
                  <a:gd name="T80" fmla="*/ 87 w 189"/>
                  <a:gd name="T81" fmla="*/ 17 h 189"/>
                  <a:gd name="T82" fmla="*/ 87 w 189"/>
                  <a:gd name="T83" fmla="*/ 171 h 189"/>
                  <a:gd name="T84" fmla="*/ 87 w 189"/>
                  <a:gd name="T85" fmla="*/ 133 h 189"/>
                  <a:gd name="T86" fmla="*/ 173 w 189"/>
                  <a:gd name="T87" fmla="*/ 104 h 189"/>
                  <a:gd name="T88" fmla="*/ 172 w 189"/>
                  <a:gd name="T89" fmla="*/ 108 h 189"/>
                  <a:gd name="T90" fmla="*/ 171 w 189"/>
                  <a:gd name="T91" fmla="*/ 112 h 189"/>
                  <a:gd name="T92" fmla="*/ 151 w 189"/>
                  <a:gd name="T93" fmla="*/ 117 h 189"/>
                  <a:gd name="T94" fmla="*/ 151 w 189"/>
                  <a:gd name="T95" fmla="*/ 72 h 189"/>
                  <a:gd name="T96" fmla="*/ 171 w 189"/>
                  <a:gd name="T97" fmla="*/ 77 h 189"/>
                  <a:gd name="T98" fmla="*/ 172 w 189"/>
                  <a:gd name="T99" fmla="*/ 81 h 189"/>
                  <a:gd name="T100" fmla="*/ 173 w 189"/>
                  <a:gd name="T101" fmla="*/ 85 h 189"/>
                  <a:gd name="T102" fmla="*/ 173 w 189"/>
                  <a:gd name="T103" fmla="*/ 94 h 189"/>
                  <a:gd name="T104" fmla="*/ 53 w 189"/>
                  <a:gd name="T105" fmla="*/ 28 h 189"/>
                  <a:gd name="T106" fmla="*/ 27 w 189"/>
                  <a:gd name="T107" fmla="*/ 56 h 189"/>
                  <a:gd name="T108" fmla="*/ 27 w 189"/>
                  <a:gd name="T109" fmla="*/ 133 h 189"/>
                  <a:gd name="T110" fmla="*/ 53 w 189"/>
                  <a:gd name="T111" fmla="*/ 1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89">
                    <a:moveTo>
                      <a:pt x="189" y="102"/>
                    </a:moveTo>
                    <a:cubicBezTo>
                      <a:pt x="189" y="100"/>
                      <a:pt x="189" y="97"/>
                      <a:pt x="189" y="94"/>
                    </a:cubicBezTo>
                    <a:cubicBezTo>
                      <a:pt x="189" y="92"/>
                      <a:pt x="189" y="89"/>
                      <a:pt x="189" y="86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85" y="38"/>
                      <a:pt x="144" y="0"/>
                      <a:pt x="95" y="0"/>
                    </a:cubicBezTo>
                    <a:cubicBezTo>
                      <a:pt x="46" y="0"/>
                      <a:pt x="5" y="38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9"/>
                      <a:pt x="0" y="92"/>
                      <a:pt x="0" y="94"/>
                    </a:cubicBezTo>
                    <a:cubicBezTo>
                      <a:pt x="0" y="97"/>
                      <a:pt x="1" y="100"/>
                      <a:pt x="1" y="102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5" y="151"/>
                      <a:pt x="46" y="189"/>
                      <a:pt x="95" y="189"/>
                    </a:cubicBezTo>
                    <a:cubicBezTo>
                      <a:pt x="144" y="189"/>
                      <a:pt x="185" y="151"/>
                      <a:pt x="189" y="103"/>
                    </a:cubicBezTo>
                    <a:cubicBezTo>
                      <a:pt x="189" y="103"/>
                      <a:pt x="189" y="103"/>
                      <a:pt x="189" y="102"/>
                    </a:cubicBezTo>
                    <a:close/>
                    <a:moveTo>
                      <a:pt x="161" y="137"/>
                    </a:moveTo>
                    <a:cubicBezTo>
                      <a:pt x="160" y="138"/>
                      <a:pt x="159" y="139"/>
                      <a:pt x="159" y="140"/>
                    </a:cubicBezTo>
                    <a:cubicBezTo>
                      <a:pt x="158" y="141"/>
                      <a:pt x="157" y="142"/>
                      <a:pt x="156" y="143"/>
                    </a:cubicBezTo>
                    <a:cubicBezTo>
                      <a:pt x="156" y="144"/>
                      <a:pt x="155" y="145"/>
                      <a:pt x="154" y="146"/>
                    </a:cubicBezTo>
                    <a:cubicBezTo>
                      <a:pt x="153" y="147"/>
                      <a:pt x="152" y="148"/>
                      <a:pt x="152" y="149"/>
                    </a:cubicBezTo>
                    <a:cubicBezTo>
                      <a:pt x="151" y="149"/>
                      <a:pt x="150" y="150"/>
                      <a:pt x="149" y="151"/>
                    </a:cubicBezTo>
                    <a:cubicBezTo>
                      <a:pt x="148" y="152"/>
                      <a:pt x="147" y="153"/>
                      <a:pt x="146" y="154"/>
                    </a:cubicBezTo>
                    <a:cubicBezTo>
                      <a:pt x="145" y="154"/>
                      <a:pt x="145" y="155"/>
                      <a:pt x="144" y="156"/>
                    </a:cubicBezTo>
                    <a:cubicBezTo>
                      <a:pt x="143" y="157"/>
                      <a:pt x="142" y="157"/>
                      <a:pt x="140" y="158"/>
                    </a:cubicBezTo>
                    <a:cubicBezTo>
                      <a:pt x="140" y="159"/>
                      <a:pt x="139" y="159"/>
                      <a:pt x="138" y="160"/>
                    </a:cubicBezTo>
                    <a:cubicBezTo>
                      <a:pt x="137" y="160"/>
                      <a:pt x="137" y="160"/>
                      <a:pt x="137" y="161"/>
                    </a:cubicBezTo>
                    <a:cubicBezTo>
                      <a:pt x="141" y="153"/>
                      <a:pt x="145" y="143"/>
                      <a:pt x="148" y="133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63" y="133"/>
                      <a:pt x="163" y="133"/>
                      <a:pt x="163" y="134"/>
                    </a:cubicBezTo>
                    <a:cubicBezTo>
                      <a:pt x="162" y="135"/>
                      <a:pt x="161" y="136"/>
                      <a:pt x="161" y="137"/>
                    </a:cubicBezTo>
                    <a:close/>
                    <a:moveTo>
                      <a:pt x="18" y="111"/>
                    </a:move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10"/>
                      <a:pt x="18" y="109"/>
                      <a:pt x="18" y="108"/>
                    </a:cubicBezTo>
                    <a:cubicBezTo>
                      <a:pt x="17" y="106"/>
                      <a:pt x="17" y="105"/>
                      <a:pt x="17" y="104"/>
                    </a:cubicBezTo>
                    <a:cubicBezTo>
                      <a:pt x="17" y="103"/>
                      <a:pt x="17" y="102"/>
                      <a:pt x="17" y="101"/>
                    </a:cubicBezTo>
                    <a:cubicBezTo>
                      <a:pt x="17" y="99"/>
                      <a:pt x="16" y="97"/>
                      <a:pt x="16" y="94"/>
                    </a:cubicBezTo>
                    <a:cubicBezTo>
                      <a:pt x="16" y="92"/>
                      <a:pt x="17" y="90"/>
                      <a:pt x="17" y="87"/>
                    </a:cubicBezTo>
                    <a:cubicBezTo>
                      <a:pt x="17" y="87"/>
                      <a:pt x="17" y="86"/>
                      <a:pt x="17" y="85"/>
                    </a:cubicBezTo>
                    <a:cubicBezTo>
                      <a:pt x="17" y="83"/>
                      <a:pt x="17" y="82"/>
                      <a:pt x="18" y="81"/>
                    </a:cubicBezTo>
                    <a:cubicBezTo>
                      <a:pt x="18" y="78"/>
                      <a:pt x="19" y="75"/>
                      <a:pt x="20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7" y="79"/>
                      <a:pt x="37" y="87"/>
                      <a:pt x="37" y="94"/>
                    </a:cubicBezTo>
                    <a:cubicBezTo>
                      <a:pt x="37" y="102"/>
                      <a:pt x="37" y="110"/>
                      <a:pt x="39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9" y="115"/>
                      <a:pt x="19" y="113"/>
                      <a:pt x="18" y="111"/>
                    </a:cubicBezTo>
                    <a:close/>
                    <a:moveTo>
                      <a:pt x="53" y="94"/>
                    </a:moveTo>
                    <a:cubicBezTo>
                      <a:pt x="53" y="87"/>
                      <a:pt x="54" y="79"/>
                      <a:pt x="55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4" y="110"/>
                      <a:pt x="53" y="102"/>
                      <a:pt x="53" y="94"/>
                    </a:cubicBezTo>
                    <a:close/>
                    <a:moveTo>
                      <a:pt x="141" y="31"/>
                    </a:moveTo>
                    <a:cubicBezTo>
                      <a:pt x="142" y="31"/>
                      <a:pt x="143" y="32"/>
                      <a:pt x="144" y="33"/>
                    </a:cubicBezTo>
                    <a:cubicBezTo>
                      <a:pt x="145" y="34"/>
                      <a:pt x="145" y="34"/>
                      <a:pt x="146" y="35"/>
                    </a:cubicBezTo>
                    <a:cubicBezTo>
                      <a:pt x="147" y="36"/>
                      <a:pt x="148" y="37"/>
                      <a:pt x="149" y="38"/>
                    </a:cubicBezTo>
                    <a:cubicBezTo>
                      <a:pt x="150" y="39"/>
                      <a:pt x="151" y="39"/>
                      <a:pt x="152" y="40"/>
                    </a:cubicBezTo>
                    <a:cubicBezTo>
                      <a:pt x="153" y="41"/>
                      <a:pt x="153" y="42"/>
                      <a:pt x="154" y="43"/>
                    </a:cubicBezTo>
                    <a:cubicBezTo>
                      <a:pt x="155" y="44"/>
                      <a:pt x="156" y="45"/>
                      <a:pt x="156" y="46"/>
                    </a:cubicBezTo>
                    <a:cubicBezTo>
                      <a:pt x="157" y="47"/>
                      <a:pt x="158" y="48"/>
                      <a:pt x="159" y="49"/>
                    </a:cubicBezTo>
                    <a:cubicBezTo>
                      <a:pt x="159" y="50"/>
                      <a:pt x="160" y="51"/>
                      <a:pt x="161" y="52"/>
                    </a:cubicBezTo>
                    <a:cubicBezTo>
                      <a:pt x="161" y="53"/>
                      <a:pt x="162" y="54"/>
                      <a:pt x="163" y="55"/>
                    </a:cubicBezTo>
                    <a:cubicBezTo>
                      <a:pt x="163" y="55"/>
                      <a:pt x="163" y="56"/>
                      <a:pt x="163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5" y="45"/>
                      <a:pt x="141" y="36"/>
                      <a:pt x="137" y="28"/>
                    </a:cubicBezTo>
                    <a:cubicBezTo>
                      <a:pt x="137" y="28"/>
                      <a:pt x="137" y="28"/>
                      <a:pt x="138" y="29"/>
                    </a:cubicBezTo>
                    <a:cubicBezTo>
                      <a:pt x="139" y="29"/>
                      <a:pt x="140" y="30"/>
                      <a:pt x="141" y="31"/>
                    </a:cubicBezTo>
                    <a:close/>
                    <a:moveTo>
                      <a:pt x="137" y="94"/>
                    </a:moveTo>
                    <a:cubicBezTo>
                      <a:pt x="137" y="102"/>
                      <a:pt x="136" y="110"/>
                      <a:pt x="135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6" y="79"/>
                      <a:pt x="137" y="87"/>
                      <a:pt x="137" y="94"/>
                    </a:cubicBezTo>
                    <a:close/>
                    <a:moveTo>
                      <a:pt x="131" y="133"/>
                    </a:moveTo>
                    <a:cubicBezTo>
                      <a:pt x="125" y="152"/>
                      <a:pt x="115" y="167"/>
                      <a:pt x="103" y="171"/>
                    </a:cubicBezTo>
                    <a:cubicBezTo>
                      <a:pt x="103" y="133"/>
                      <a:pt x="103" y="133"/>
                      <a:pt x="103" y="133"/>
                    </a:cubicBezTo>
                    <a:lnTo>
                      <a:pt x="131" y="133"/>
                    </a:lnTo>
                    <a:close/>
                    <a:moveTo>
                      <a:pt x="103" y="56"/>
                    </a:moveTo>
                    <a:cubicBezTo>
                      <a:pt x="103" y="17"/>
                      <a:pt x="103" y="17"/>
                      <a:pt x="103" y="17"/>
                    </a:cubicBezTo>
                    <a:cubicBezTo>
                      <a:pt x="115" y="22"/>
                      <a:pt x="125" y="36"/>
                      <a:pt x="131" y="56"/>
                    </a:cubicBezTo>
                    <a:lnTo>
                      <a:pt x="103" y="56"/>
                    </a:lnTo>
                    <a:close/>
                    <a:moveTo>
                      <a:pt x="87" y="17"/>
                    </a:moveTo>
                    <a:cubicBezTo>
                      <a:pt x="87" y="56"/>
                      <a:pt x="87" y="56"/>
                      <a:pt x="8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5" y="36"/>
                      <a:pt x="75" y="22"/>
                      <a:pt x="87" y="17"/>
                    </a:cubicBezTo>
                    <a:close/>
                    <a:moveTo>
                      <a:pt x="87" y="133"/>
                    </a:moveTo>
                    <a:cubicBezTo>
                      <a:pt x="87" y="171"/>
                      <a:pt x="87" y="171"/>
                      <a:pt x="87" y="171"/>
                    </a:cubicBezTo>
                    <a:cubicBezTo>
                      <a:pt x="75" y="167"/>
                      <a:pt x="65" y="152"/>
                      <a:pt x="59" y="133"/>
                    </a:cubicBezTo>
                    <a:lnTo>
                      <a:pt x="87" y="133"/>
                    </a:lnTo>
                    <a:close/>
                    <a:moveTo>
                      <a:pt x="173" y="101"/>
                    </a:moveTo>
                    <a:cubicBezTo>
                      <a:pt x="173" y="102"/>
                      <a:pt x="173" y="103"/>
                      <a:pt x="173" y="104"/>
                    </a:cubicBezTo>
                    <a:cubicBezTo>
                      <a:pt x="173" y="104"/>
                      <a:pt x="173" y="104"/>
                      <a:pt x="173" y="105"/>
                    </a:cubicBezTo>
                    <a:cubicBezTo>
                      <a:pt x="173" y="106"/>
                      <a:pt x="172" y="107"/>
                      <a:pt x="172" y="108"/>
                    </a:cubicBezTo>
                    <a:cubicBezTo>
                      <a:pt x="172" y="109"/>
                      <a:pt x="172" y="110"/>
                      <a:pt x="172" y="111"/>
                    </a:cubicBezTo>
                    <a:cubicBezTo>
                      <a:pt x="171" y="111"/>
                      <a:pt x="171" y="112"/>
                      <a:pt x="171" y="112"/>
                    </a:cubicBezTo>
                    <a:cubicBezTo>
                      <a:pt x="171" y="114"/>
                      <a:pt x="171" y="115"/>
                      <a:pt x="170" y="117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52" y="110"/>
                      <a:pt x="153" y="102"/>
                      <a:pt x="153" y="94"/>
                    </a:cubicBezTo>
                    <a:cubicBezTo>
                      <a:pt x="153" y="87"/>
                      <a:pt x="152" y="79"/>
                      <a:pt x="151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1" y="73"/>
                      <a:pt x="171" y="75"/>
                      <a:pt x="171" y="77"/>
                    </a:cubicBezTo>
                    <a:cubicBezTo>
                      <a:pt x="171" y="77"/>
                      <a:pt x="171" y="77"/>
                      <a:pt x="172" y="78"/>
                    </a:cubicBezTo>
                    <a:cubicBezTo>
                      <a:pt x="172" y="79"/>
                      <a:pt x="172" y="80"/>
                      <a:pt x="172" y="81"/>
                    </a:cubicBezTo>
                    <a:cubicBezTo>
                      <a:pt x="172" y="82"/>
                      <a:pt x="173" y="83"/>
                      <a:pt x="173" y="84"/>
                    </a:cubicBezTo>
                    <a:cubicBezTo>
                      <a:pt x="173" y="84"/>
                      <a:pt x="173" y="85"/>
                      <a:pt x="173" y="85"/>
                    </a:cubicBezTo>
                    <a:cubicBezTo>
                      <a:pt x="173" y="86"/>
                      <a:pt x="173" y="87"/>
                      <a:pt x="173" y="87"/>
                    </a:cubicBezTo>
                    <a:cubicBezTo>
                      <a:pt x="173" y="90"/>
                      <a:pt x="173" y="92"/>
                      <a:pt x="173" y="94"/>
                    </a:cubicBezTo>
                    <a:cubicBezTo>
                      <a:pt x="173" y="97"/>
                      <a:pt x="173" y="99"/>
                      <a:pt x="173" y="101"/>
                    </a:cubicBezTo>
                    <a:close/>
                    <a:moveTo>
                      <a:pt x="53" y="28"/>
                    </a:moveTo>
                    <a:cubicBezTo>
                      <a:pt x="48" y="36"/>
                      <a:pt x="45" y="45"/>
                      <a:pt x="42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3" y="44"/>
                      <a:pt x="42" y="35"/>
                      <a:pt x="53" y="28"/>
                    </a:cubicBezTo>
                    <a:close/>
                    <a:moveTo>
                      <a:pt x="27" y="133"/>
                    </a:moveTo>
                    <a:cubicBezTo>
                      <a:pt x="42" y="133"/>
                      <a:pt x="42" y="133"/>
                      <a:pt x="42" y="133"/>
                    </a:cubicBezTo>
                    <a:cubicBezTo>
                      <a:pt x="45" y="143"/>
                      <a:pt x="48" y="153"/>
                      <a:pt x="53" y="161"/>
                    </a:cubicBezTo>
                    <a:cubicBezTo>
                      <a:pt x="42" y="154"/>
                      <a:pt x="33" y="144"/>
                      <a:pt x="27" y="13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1735045" y="1061266"/>
            <a:ext cx="874985" cy="877270"/>
            <a:chOff x="6088831" y="1836148"/>
            <a:chExt cx="737136" cy="739061"/>
          </a:xfrm>
        </p:grpSpPr>
        <p:sp>
          <p:nvSpPr>
            <p:cNvPr id="65" name="육각형 64"/>
            <p:cNvSpPr/>
            <p:nvPr/>
          </p:nvSpPr>
          <p:spPr>
            <a:xfrm rot="16200000">
              <a:off x="6085722" y="1901189"/>
              <a:ext cx="673741" cy="543659"/>
            </a:xfrm>
            <a:prstGeom prst="hexagon">
              <a:avLst>
                <a:gd name="adj" fmla="val 28528"/>
                <a:gd name="vf" fmla="val 115470"/>
              </a:avLst>
            </a:prstGeom>
            <a:gradFill flip="none" rotWithShape="1">
              <a:gsLst>
                <a:gs pos="70000">
                  <a:srgbClr val="4F6962"/>
                </a:gs>
                <a:gs pos="12000">
                  <a:srgbClr val="C9BB97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6088831" y="2021465"/>
              <a:ext cx="737136" cy="553744"/>
              <a:chOff x="4997590" y="2206909"/>
              <a:chExt cx="737136" cy="553744"/>
            </a:xfrm>
          </p:grpSpPr>
          <p:grpSp>
            <p:nvGrpSpPr>
              <p:cNvPr id="67" name="그룹 66"/>
              <p:cNvGrpSpPr/>
              <p:nvPr/>
            </p:nvGrpSpPr>
            <p:grpSpPr>
              <a:xfrm rot="3728658">
                <a:off x="5413149" y="2437854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72" name="자유형 71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73" name="자유형 72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grpSp>
            <p:nvGrpSpPr>
              <p:cNvPr id="68" name="그룹 67"/>
              <p:cNvGrpSpPr/>
              <p:nvPr/>
            </p:nvGrpSpPr>
            <p:grpSpPr>
              <a:xfrm rot="17674004">
                <a:off x="5043624" y="2439076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70" name="자유형 69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71" name="자유형 70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69" name="Freeform 23"/>
              <p:cNvSpPr>
                <a:spLocks noEditPoints="1"/>
              </p:cNvSpPr>
              <p:nvPr/>
            </p:nvSpPr>
            <p:spPr bwMode="auto">
              <a:xfrm>
                <a:off x="5129149" y="2206909"/>
                <a:ext cx="474018" cy="374553"/>
              </a:xfrm>
              <a:custGeom>
                <a:avLst/>
                <a:gdLst>
                  <a:gd name="T0" fmla="*/ 262 w 352"/>
                  <a:gd name="T1" fmla="*/ 249 h 278"/>
                  <a:gd name="T2" fmla="*/ 333 w 352"/>
                  <a:gd name="T3" fmla="*/ 186 h 278"/>
                  <a:gd name="T4" fmla="*/ 343 w 352"/>
                  <a:gd name="T5" fmla="*/ 235 h 278"/>
                  <a:gd name="T6" fmla="*/ 176 w 352"/>
                  <a:gd name="T7" fmla="*/ 0 h 278"/>
                  <a:gd name="T8" fmla="*/ 176 w 352"/>
                  <a:gd name="T9" fmla="*/ 0 h 278"/>
                  <a:gd name="T10" fmla="*/ 9 w 352"/>
                  <a:gd name="T11" fmla="*/ 234 h 278"/>
                  <a:gd name="T12" fmla="*/ 27 w 352"/>
                  <a:gd name="T13" fmla="*/ 228 h 278"/>
                  <a:gd name="T14" fmla="*/ 82 w 352"/>
                  <a:gd name="T15" fmla="*/ 186 h 278"/>
                  <a:gd name="T16" fmla="*/ 109 w 352"/>
                  <a:gd name="T17" fmla="*/ 245 h 278"/>
                  <a:gd name="T18" fmla="*/ 101 w 352"/>
                  <a:gd name="T19" fmla="*/ 186 h 278"/>
                  <a:gd name="T20" fmla="*/ 167 w 352"/>
                  <a:gd name="T21" fmla="*/ 278 h 278"/>
                  <a:gd name="T22" fmla="*/ 185 w 352"/>
                  <a:gd name="T23" fmla="*/ 186 h 278"/>
                  <a:gd name="T24" fmla="*/ 243 w 352"/>
                  <a:gd name="T25" fmla="*/ 245 h 278"/>
                  <a:gd name="T26" fmla="*/ 19 w 352"/>
                  <a:gd name="T27" fmla="*/ 167 h 278"/>
                  <a:gd name="T28" fmla="*/ 95 w 352"/>
                  <a:gd name="T29" fmla="*/ 85 h 278"/>
                  <a:gd name="T30" fmla="*/ 79 w 352"/>
                  <a:gd name="T31" fmla="*/ 52 h 278"/>
                  <a:gd name="T32" fmla="*/ 108 w 352"/>
                  <a:gd name="T33" fmla="*/ 54 h 278"/>
                  <a:gd name="T34" fmla="*/ 79 w 352"/>
                  <a:gd name="T35" fmla="*/ 52 h 278"/>
                  <a:gd name="T36" fmla="*/ 101 w 352"/>
                  <a:gd name="T37" fmla="*/ 167 h 278"/>
                  <a:gd name="T38" fmla="*/ 167 w 352"/>
                  <a:gd name="T39" fmla="*/ 105 h 278"/>
                  <a:gd name="T40" fmla="*/ 167 w 352"/>
                  <a:gd name="T41" fmla="*/ 86 h 278"/>
                  <a:gd name="T42" fmla="*/ 125 w 352"/>
                  <a:gd name="T43" fmla="*/ 62 h 278"/>
                  <a:gd name="T44" fmla="*/ 167 w 352"/>
                  <a:gd name="T45" fmla="*/ 86 h 278"/>
                  <a:gd name="T46" fmla="*/ 270 w 352"/>
                  <a:gd name="T47" fmla="*/ 167 h 278"/>
                  <a:gd name="T48" fmla="*/ 288 w 352"/>
                  <a:gd name="T49" fmla="*/ 65 h 278"/>
                  <a:gd name="T50" fmla="*/ 273 w 352"/>
                  <a:gd name="T51" fmla="*/ 52 h 278"/>
                  <a:gd name="T52" fmla="*/ 244 w 352"/>
                  <a:gd name="T53" fmla="*/ 54 h 278"/>
                  <a:gd name="T54" fmla="*/ 273 w 352"/>
                  <a:gd name="T55" fmla="*/ 52 h 278"/>
                  <a:gd name="T56" fmla="*/ 227 w 352"/>
                  <a:gd name="T57" fmla="*/ 62 h 278"/>
                  <a:gd name="T58" fmla="*/ 185 w 352"/>
                  <a:gd name="T59" fmla="*/ 86 h 278"/>
                  <a:gd name="T60" fmla="*/ 185 w 352"/>
                  <a:gd name="T61" fmla="*/ 167 h 278"/>
                  <a:gd name="T62" fmla="*/ 240 w 352"/>
                  <a:gd name="T63" fmla="*/ 93 h 278"/>
                  <a:gd name="T64" fmla="*/ 185 w 352"/>
                  <a:gd name="T65" fmla="*/ 16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278">
                    <a:moveTo>
                      <a:pt x="243" y="245"/>
                    </a:move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6" y="230"/>
                      <a:pt x="269" y="208"/>
                      <a:pt x="270" y="186"/>
                    </a:cubicBezTo>
                    <a:cubicBezTo>
                      <a:pt x="333" y="186"/>
                      <a:pt x="333" y="186"/>
                      <a:pt x="333" y="186"/>
                    </a:cubicBezTo>
                    <a:cubicBezTo>
                      <a:pt x="332" y="200"/>
                      <a:pt x="330" y="215"/>
                      <a:pt x="325" y="228"/>
                    </a:cubicBezTo>
                    <a:cubicBezTo>
                      <a:pt x="343" y="235"/>
                      <a:pt x="343" y="235"/>
                      <a:pt x="343" y="235"/>
                    </a:cubicBezTo>
                    <a:cubicBezTo>
                      <a:pt x="349" y="216"/>
                      <a:pt x="352" y="197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196"/>
                      <a:pt x="3" y="216"/>
                      <a:pt x="9" y="234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2" y="214"/>
                      <a:pt x="20" y="200"/>
                      <a:pt x="19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3" y="201"/>
                      <a:pt x="84" y="226"/>
                      <a:pt x="90" y="250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3" y="224"/>
                      <a:pt x="101" y="200"/>
                      <a:pt x="101" y="186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67" y="278"/>
                      <a:pt x="167" y="278"/>
                      <a:pt x="167" y="278"/>
                    </a:cubicBezTo>
                    <a:cubicBezTo>
                      <a:pt x="185" y="278"/>
                      <a:pt x="185" y="278"/>
                      <a:pt x="185" y="278"/>
                    </a:cubicBezTo>
                    <a:cubicBezTo>
                      <a:pt x="185" y="186"/>
                      <a:pt x="185" y="186"/>
                      <a:pt x="185" y="186"/>
                    </a:cubicBezTo>
                    <a:cubicBezTo>
                      <a:pt x="251" y="186"/>
                      <a:pt x="251" y="186"/>
                      <a:pt x="251" y="186"/>
                    </a:cubicBezTo>
                    <a:cubicBezTo>
                      <a:pt x="250" y="207"/>
                      <a:pt x="248" y="227"/>
                      <a:pt x="243" y="245"/>
                    </a:cubicBezTo>
                    <a:close/>
                    <a:moveTo>
                      <a:pt x="82" y="167"/>
                    </a:move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27"/>
                      <a:pt x="38" y="91"/>
                      <a:pt x="64" y="65"/>
                    </a:cubicBezTo>
                    <a:cubicBezTo>
                      <a:pt x="74" y="73"/>
                      <a:pt x="84" y="80"/>
                      <a:pt x="95" y="85"/>
                    </a:cubicBezTo>
                    <a:cubicBezTo>
                      <a:pt x="88" y="109"/>
                      <a:pt x="83" y="137"/>
                      <a:pt x="82" y="167"/>
                    </a:cubicBezTo>
                    <a:close/>
                    <a:moveTo>
                      <a:pt x="79" y="52"/>
                    </a:moveTo>
                    <a:cubicBezTo>
                      <a:pt x="93" y="41"/>
                      <a:pt x="108" y="33"/>
                      <a:pt x="125" y="27"/>
                    </a:cubicBezTo>
                    <a:cubicBezTo>
                      <a:pt x="119" y="35"/>
                      <a:pt x="113" y="44"/>
                      <a:pt x="108" y="54"/>
                    </a:cubicBezTo>
                    <a:cubicBezTo>
                      <a:pt x="106" y="58"/>
                      <a:pt x="104" y="63"/>
                      <a:pt x="102" y="67"/>
                    </a:cubicBezTo>
                    <a:cubicBezTo>
                      <a:pt x="94" y="63"/>
                      <a:pt x="86" y="58"/>
                      <a:pt x="79" y="52"/>
                    </a:cubicBezTo>
                    <a:close/>
                    <a:moveTo>
                      <a:pt x="167" y="167"/>
                    </a:move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2" y="140"/>
                      <a:pt x="106" y="115"/>
                      <a:pt x="113" y="93"/>
                    </a:cubicBezTo>
                    <a:cubicBezTo>
                      <a:pt x="129" y="100"/>
                      <a:pt x="148" y="103"/>
                      <a:pt x="167" y="105"/>
                    </a:cubicBezTo>
                    <a:lnTo>
                      <a:pt x="167" y="167"/>
                    </a:lnTo>
                    <a:close/>
                    <a:moveTo>
                      <a:pt x="167" y="86"/>
                    </a:moveTo>
                    <a:cubicBezTo>
                      <a:pt x="150" y="85"/>
                      <a:pt x="134" y="81"/>
                      <a:pt x="119" y="75"/>
                    </a:cubicBezTo>
                    <a:cubicBezTo>
                      <a:pt x="121" y="71"/>
                      <a:pt x="122" y="66"/>
                      <a:pt x="125" y="62"/>
                    </a:cubicBezTo>
                    <a:cubicBezTo>
                      <a:pt x="137" y="38"/>
                      <a:pt x="152" y="24"/>
                      <a:pt x="167" y="20"/>
                    </a:cubicBezTo>
                    <a:lnTo>
                      <a:pt x="167" y="86"/>
                    </a:lnTo>
                    <a:close/>
                    <a:moveTo>
                      <a:pt x="333" y="167"/>
                    </a:moveTo>
                    <a:cubicBezTo>
                      <a:pt x="270" y="167"/>
                      <a:pt x="270" y="167"/>
                      <a:pt x="270" y="167"/>
                    </a:cubicBezTo>
                    <a:cubicBezTo>
                      <a:pt x="269" y="137"/>
                      <a:pt x="264" y="109"/>
                      <a:pt x="257" y="85"/>
                    </a:cubicBezTo>
                    <a:cubicBezTo>
                      <a:pt x="268" y="80"/>
                      <a:pt x="278" y="73"/>
                      <a:pt x="288" y="65"/>
                    </a:cubicBezTo>
                    <a:cubicBezTo>
                      <a:pt x="314" y="91"/>
                      <a:pt x="331" y="127"/>
                      <a:pt x="333" y="167"/>
                    </a:cubicBezTo>
                    <a:close/>
                    <a:moveTo>
                      <a:pt x="273" y="52"/>
                    </a:moveTo>
                    <a:cubicBezTo>
                      <a:pt x="266" y="58"/>
                      <a:pt x="258" y="63"/>
                      <a:pt x="250" y="67"/>
                    </a:cubicBezTo>
                    <a:cubicBezTo>
                      <a:pt x="248" y="63"/>
                      <a:pt x="246" y="58"/>
                      <a:pt x="244" y="54"/>
                    </a:cubicBezTo>
                    <a:cubicBezTo>
                      <a:pt x="239" y="44"/>
                      <a:pt x="233" y="35"/>
                      <a:pt x="227" y="27"/>
                    </a:cubicBezTo>
                    <a:cubicBezTo>
                      <a:pt x="244" y="33"/>
                      <a:pt x="259" y="41"/>
                      <a:pt x="273" y="52"/>
                    </a:cubicBezTo>
                    <a:close/>
                    <a:moveTo>
                      <a:pt x="185" y="20"/>
                    </a:moveTo>
                    <a:cubicBezTo>
                      <a:pt x="200" y="24"/>
                      <a:pt x="215" y="38"/>
                      <a:pt x="227" y="62"/>
                    </a:cubicBezTo>
                    <a:cubicBezTo>
                      <a:pt x="230" y="66"/>
                      <a:pt x="231" y="71"/>
                      <a:pt x="233" y="75"/>
                    </a:cubicBezTo>
                    <a:cubicBezTo>
                      <a:pt x="218" y="81"/>
                      <a:pt x="202" y="85"/>
                      <a:pt x="185" y="86"/>
                    </a:cubicBezTo>
                    <a:lnTo>
                      <a:pt x="185" y="20"/>
                    </a:lnTo>
                    <a:close/>
                    <a:moveTo>
                      <a:pt x="185" y="167"/>
                    </a:moveTo>
                    <a:cubicBezTo>
                      <a:pt x="185" y="105"/>
                      <a:pt x="185" y="105"/>
                      <a:pt x="185" y="105"/>
                    </a:cubicBezTo>
                    <a:cubicBezTo>
                      <a:pt x="204" y="104"/>
                      <a:pt x="223" y="100"/>
                      <a:pt x="240" y="93"/>
                    </a:cubicBezTo>
                    <a:cubicBezTo>
                      <a:pt x="246" y="115"/>
                      <a:pt x="250" y="140"/>
                      <a:pt x="251" y="167"/>
                    </a:cubicBezTo>
                    <a:lnTo>
                      <a:pt x="185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4161075" y="1090479"/>
            <a:ext cx="680868" cy="818844"/>
            <a:chOff x="4275535" y="4014846"/>
            <a:chExt cx="796572" cy="957996"/>
          </a:xfrm>
        </p:grpSpPr>
        <p:sp>
          <p:nvSpPr>
            <p:cNvPr id="76" name="아래쪽 화살표 75"/>
            <p:cNvSpPr/>
            <p:nvPr/>
          </p:nvSpPr>
          <p:spPr>
            <a:xfrm>
              <a:off x="4275535" y="4014846"/>
              <a:ext cx="796572" cy="957996"/>
            </a:xfrm>
            <a:prstGeom prst="downArrow">
              <a:avLst>
                <a:gd name="adj1" fmla="val 100000"/>
                <a:gd name="adj2" fmla="val 27031"/>
              </a:avLst>
            </a:prstGeom>
            <a:solidFill>
              <a:srgbClr val="C63A47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4316335" y="4225297"/>
              <a:ext cx="714972" cy="537094"/>
              <a:chOff x="4997590" y="2206909"/>
              <a:chExt cx="737136" cy="553744"/>
            </a:xfrm>
          </p:grpSpPr>
          <p:grpSp>
            <p:nvGrpSpPr>
              <p:cNvPr id="79" name="그룹 78"/>
              <p:cNvGrpSpPr/>
              <p:nvPr/>
            </p:nvGrpSpPr>
            <p:grpSpPr>
              <a:xfrm rot="3728658">
                <a:off x="5413149" y="2437854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84" name="자유형 83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85" name="자유형 84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grpSp>
            <p:nvGrpSpPr>
              <p:cNvPr id="80" name="그룹 79"/>
              <p:cNvGrpSpPr/>
              <p:nvPr/>
            </p:nvGrpSpPr>
            <p:grpSpPr>
              <a:xfrm rot="17674004">
                <a:off x="5043624" y="2439076"/>
                <a:ext cx="275543" cy="367611"/>
                <a:chOff x="5549170" y="4383034"/>
                <a:chExt cx="520127" cy="693922"/>
              </a:xfrm>
              <a:solidFill>
                <a:sysClr val="window" lastClr="FFFFFF"/>
              </a:solidFill>
            </p:grpSpPr>
            <p:sp>
              <p:nvSpPr>
                <p:cNvPr id="82" name="자유형 81"/>
                <p:cNvSpPr/>
                <p:nvPr/>
              </p:nvSpPr>
              <p:spPr>
                <a:xfrm>
                  <a:off x="5673517" y="4900715"/>
                  <a:ext cx="269831" cy="176241"/>
                </a:xfrm>
                <a:custGeom>
                  <a:avLst/>
                  <a:gdLst>
                    <a:gd name="connsiteX0" fmla="*/ 0 w 529368"/>
                    <a:gd name="connsiteY0" fmla="*/ 0 h 345759"/>
                    <a:gd name="connsiteX1" fmla="*/ 529368 w 529368"/>
                    <a:gd name="connsiteY1" fmla="*/ 0 h 345759"/>
                    <a:gd name="connsiteX2" fmla="*/ 529368 w 529368"/>
                    <a:gd name="connsiteY2" fmla="*/ 81075 h 345759"/>
                    <a:gd name="connsiteX3" fmla="*/ 264684 w 529368"/>
                    <a:gd name="connsiteY3" fmla="*/ 345759 h 345759"/>
                    <a:gd name="connsiteX4" fmla="*/ 0 w 529368"/>
                    <a:gd name="connsiteY4" fmla="*/ 81075 h 34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9368" h="345759">
                      <a:moveTo>
                        <a:pt x="0" y="0"/>
                      </a:moveTo>
                      <a:lnTo>
                        <a:pt x="529368" y="0"/>
                      </a:lnTo>
                      <a:lnTo>
                        <a:pt x="529368" y="81075"/>
                      </a:lnTo>
                      <a:cubicBezTo>
                        <a:pt x="529368" y="227256"/>
                        <a:pt x="410865" y="345759"/>
                        <a:pt x="264684" y="345759"/>
                      </a:cubicBezTo>
                      <a:cubicBezTo>
                        <a:pt x="118503" y="345759"/>
                        <a:pt x="0" y="227256"/>
                        <a:pt x="0" y="8107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83" name="자유형 82"/>
                <p:cNvSpPr/>
                <p:nvPr/>
              </p:nvSpPr>
              <p:spPr>
                <a:xfrm rot="2700000">
                  <a:off x="5555078" y="4377126"/>
                  <a:ext cx="508311" cy="520127"/>
                </a:xfrm>
                <a:custGeom>
                  <a:avLst/>
                  <a:gdLst>
                    <a:gd name="connsiteX0" fmla="*/ 210384 w 508311"/>
                    <a:gd name="connsiteY0" fmla="*/ 0 h 520127"/>
                    <a:gd name="connsiteX1" fmla="*/ 278542 w 508311"/>
                    <a:gd name="connsiteY1" fmla="*/ 104428 h 520127"/>
                    <a:gd name="connsiteX2" fmla="*/ 219737 w 508311"/>
                    <a:gd name="connsiteY2" fmla="*/ 194526 h 520127"/>
                    <a:gd name="connsiteX3" fmla="*/ 242117 w 508311"/>
                    <a:gd name="connsiteY3" fmla="*/ 179664 h 520127"/>
                    <a:gd name="connsiteX4" fmla="*/ 388285 w 508311"/>
                    <a:gd name="connsiteY4" fmla="*/ 209301 h 520127"/>
                    <a:gd name="connsiteX5" fmla="*/ 508311 w 508311"/>
                    <a:gd name="connsiteY5" fmla="*/ 329328 h 520127"/>
                    <a:gd name="connsiteX6" fmla="*/ 317512 w 508311"/>
                    <a:gd name="connsiteY6" fmla="*/ 520127 h 520127"/>
                    <a:gd name="connsiteX7" fmla="*/ 197486 w 508311"/>
                    <a:gd name="connsiteY7" fmla="*/ 400101 h 520127"/>
                    <a:gd name="connsiteX8" fmla="*/ 167849 w 508311"/>
                    <a:gd name="connsiteY8" fmla="*/ 253932 h 520127"/>
                    <a:gd name="connsiteX9" fmla="*/ 190361 w 508311"/>
                    <a:gd name="connsiteY9" fmla="*/ 220032 h 520127"/>
                    <a:gd name="connsiteX10" fmla="*/ 107852 w 508311"/>
                    <a:gd name="connsiteY10" fmla="*/ 280269 h 520127"/>
                    <a:gd name="connsiteX11" fmla="*/ 0 w 508311"/>
                    <a:gd name="connsiteY11" fmla="*/ 217669 h 520127"/>
                    <a:gd name="connsiteX12" fmla="*/ 100718 w 508311"/>
                    <a:gd name="connsiteY12" fmla="*/ 144139 h 520127"/>
                    <a:gd name="connsiteX13" fmla="*/ 204715 w 508311"/>
                    <a:gd name="connsiteY13" fmla="*/ 204501 h 520127"/>
                    <a:gd name="connsiteX14" fmla="*/ 206687 w 508311"/>
                    <a:gd name="connsiteY14" fmla="*/ 203192 h 520127"/>
                    <a:gd name="connsiteX15" fmla="*/ 142225 w 508311"/>
                    <a:gd name="connsiteY15" fmla="*/ 104428 h 52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8311" h="520127">
                      <a:moveTo>
                        <a:pt x="210384" y="0"/>
                      </a:moveTo>
                      <a:lnTo>
                        <a:pt x="278542" y="104428"/>
                      </a:lnTo>
                      <a:lnTo>
                        <a:pt x="219737" y="194526"/>
                      </a:lnTo>
                      <a:lnTo>
                        <a:pt x="242117" y="179664"/>
                      </a:lnTo>
                      <a:cubicBezTo>
                        <a:pt x="290839" y="159907"/>
                        <a:pt x="348769" y="169786"/>
                        <a:pt x="388285" y="209301"/>
                      </a:cubicBezTo>
                      <a:lnTo>
                        <a:pt x="508311" y="329328"/>
                      </a:lnTo>
                      <a:lnTo>
                        <a:pt x="317512" y="520127"/>
                      </a:lnTo>
                      <a:lnTo>
                        <a:pt x="197486" y="400101"/>
                      </a:lnTo>
                      <a:cubicBezTo>
                        <a:pt x="157970" y="360585"/>
                        <a:pt x="148091" y="302655"/>
                        <a:pt x="167849" y="253932"/>
                      </a:cubicBezTo>
                      <a:lnTo>
                        <a:pt x="190361" y="220032"/>
                      </a:lnTo>
                      <a:lnTo>
                        <a:pt x="107852" y="280269"/>
                      </a:lnTo>
                      <a:lnTo>
                        <a:pt x="0" y="217669"/>
                      </a:lnTo>
                      <a:lnTo>
                        <a:pt x="100718" y="144139"/>
                      </a:lnTo>
                      <a:lnTo>
                        <a:pt x="204715" y="204501"/>
                      </a:lnTo>
                      <a:lnTo>
                        <a:pt x="206687" y="203192"/>
                      </a:lnTo>
                      <a:lnTo>
                        <a:pt x="142225" y="10442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81" name="Freeform 23"/>
              <p:cNvSpPr>
                <a:spLocks noEditPoints="1"/>
              </p:cNvSpPr>
              <p:nvPr/>
            </p:nvSpPr>
            <p:spPr bwMode="auto">
              <a:xfrm>
                <a:off x="5129149" y="2206909"/>
                <a:ext cx="474018" cy="374553"/>
              </a:xfrm>
              <a:custGeom>
                <a:avLst/>
                <a:gdLst>
                  <a:gd name="T0" fmla="*/ 262 w 352"/>
                  <a:gd name="T1" fmla="*/ 249 h 278"/>
                  <a:gd name="T2" fmla="*/ 333 w 352"/>
                  <a:gd name="T3" fmla="*/ 186 h 278"/>
                  <a:gd name="T4" fmla="*/ 343 w 352"/>
                  <a:gd name="T5" fmla="*/ 235 h 278"/>
                  <a:gd name="T6" fmla="*/ 176 w 352"/>
                  <a:gd name="T7" fmla="*/ 0 h 278"/>
                  <a:gd name="T8" fmla="*/ 176 w 352"/>
                  <a:gd name="T9" fmla="*/ 0 h 278"/>
                  <a:gd name="T10" fmla="*/ 9 w 352"/>
                  <a:gd name="T11" fmla="*/ 234 h 278"/>
                  <a:gd name="T12" fmla="*/ 27 w 352"/>
                  <a:gd name="T13" fmla="*/ 228 h 278"/>
                  <a:gd name="T14" fmla="*/ 82 w 352"/>
                  <a:gd name="T15" fmla="*/ 186 h 278"/>
                  <a:gd name="T16" fmla="*/ 109 w 352"/>
                  <a:gd name="T17" fmla="*/ 245 h 278"/>
                  <a:gd name="T18" fmla="*/ 101 w 352"/>
                  <a:gd name="T19" fmla="*/ 186 h 278"/>
                  <a:gd name="T20" fmla="*/ 167 w 352"/>
                  <a:gd name="T21" fmla="*/ 278 h 278"/>
                  <a:gd name="T22" fmla="*/ 185 w 352"/>
                  <a:gd name="T23" fmla="*/ 186 h 278"/>
                  <a:gd name="T24" fmla="*/ 243 w 352"/>
                  <a:gd name="T25" fmla="*/ 245 h 278"/>
                  <a:gd name="T26" fmla="*/ 19 w 352"/>
                  <a:gd name="T27" fmla="*/ 167 h 278"/>
                  <a:gd name="T28" fmla="*/ 95 w 352"/>
                  <a:gd name="T29" fmla="*/ 85 h 278"/>
                  <a:gd name="T30" fmla="*/ 79 w 352"/>
                  <a:gd name="T31" fmla="*/ 52 h 278"/>
                  <a:gd name="T32" fmla="*/ 108 w 352"/>
                  <a:gd name="T33" fmla="*/ 54 h 278"/>
                  <a:gd name="T34" fmla="*/ 79 w 352"/>
                  <a:gd name="T35" fmla="*/ 52 h 278"/>
                  <a:gd name="T36" fmla="*/ 101 w 352"/>
                  <a:gd name="T37" fmla="*/ 167 h 278"/>
                  <a:gd name="T38" fmla="*/ 167 w 352"/>
                  <a:gd name="T39" fmla="*/ 105 h 278"/>
                  <a:gd name="T40" fmla="*/ 167 w 352"/>
                  <a:gd name="T41" fmla="*/ 86 h 278"/>
                  <a:gd name="T42" fmla="*/ 125 w 352"/>
                  <a:gd name="T43" fmla="*/ 62 h 278"/>
                  <a:gd name="T44" fmla="*/ 167 w 352"/>
                  <a:gd name="T45" fmla="*/ 86 h 278"/>
                  <a:gd name="T46" fmla="*/ 270 w 352"/>
                  <a:gd name="T47" fmla="*/ 167 h 278"/>
                  <a:gd name="T48" fmla="*/ 288 w 352"/>
                  <a:gd name="T49" fmla="*/ 65 h 278"/>
                  <a:gd name="T50" fmla="*/ 273 w 352"/>
                  <a:gd name="T51" fmla="*/ 52 h 278"/>
                  <a:gd name="T52" fmla="*/ 244 w 352"/>
                  <a:gd name="T53" fmla="*/ 54 h 278"/>
                  <a:gd name="T54" fmla="*/ 273 w 352"/>
                  <a:gd name="T55" fmla="*/ 52 h 278"/>
                  <a:gd name="T56" fmla="*/ 227 w 352"/>
                  <a:gd name="T57" fmla="*/ 62 h 278"/>
                  <a:gd name="T58" fmla="*/ 185 w 352"/>
                  <a:gd name="T59" fmla="*/ 86 h 278"/>
                  <a:gd name="T60" fmla="*/ 185 w 352"/>
                  <a:gd name="T61" fmla="*/ 167 h 278"/>
                  <a:gd name="T62" fmla="*/ 240 w 352"/>
                  <a:gd name="T63" fmla="*/ 93 h 278"/>
                  <a:gd name="T64" fmla="*/ 185 w 352"/>
                  <a:gd name="T65" fmla="*/ 16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278">
                    <a:moveTo>
                      <a:pt x="243" y="245"/>
                    </a:move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6" y="230"/>
                      <a:pt x="269" y="208"/>
                      <a:pt x="270" y="186"/>
                    </a:cubicBezTo>
                    <a:cubicBezTo>
                      <a:pt x="333" y="186"/>
                      <a:pt x="333" y="186"/>
                      <a:pt x="333" y="186"/>
                    </a:cubicBezTo>
                    <a:cubicBezTo>
                      <a:pt x="332" y="200"/>
                      <a:pt x="330" y="215"/>
                      <a:pt x="325" y="228"/>
                    </a:cubicBezTo>
                    <a:cubicBezTo>
                      <a:pt x="343" y="235"/>
                      <a:pt x="343" y="235"/>
                      <a:pt x="343" y="235"/>
                    </a:cubicBezTo>
                    <a:cubicBezTo>
                      <a:pt x="349" y="216"/>
                      <a:pt x="352" y="197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196"/>
                      <a:pt x="3" y="216"/>
                      <a:pt x="9" y="234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7" y="228"/>
                      <a:pt x="27" y="228"/>
                      <a:pt x="27" y="228"/>
                    </a:cubicBezTo>
                    <a:cubicBezTo>
                      <a:pt x="22" y="214"/>
                      <a:pt x="20" y="200"/>
                      <a:pt x="19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3" y="201"/>
                      <a:pt x="84" y="226"/>
                      <a:pt x="90" y="250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9" y="245"/>
                      <a:pt x="109" y="245"/>
                      <a:pt x="109" y="245"/>
                    </a:cubicBezTo>
                    <a:cubicBezTo>
                      <a:pt x="103" y="224"/>
                      <a:pt x="101" y="200"/>
                      <a:pt x="101" y="186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67" y="278"/>
                      <a:pt x="167" y="278"/>
                      <a:pt x="167" y="278"/>
                    </a:cubicBezTo>
                    <a:cubicBezTo>
                      <a:pt x="185" y="278"/>
                      <a:pt x="185" y="278"/>
                      <a:pt x="185" y="278"/>
                    </a:cubicBezTo>
                    <a:cubicBezTo>
                      <a:pt x="185" y="186"/>
                      <a:pt x="185" y="186"/>
                      <a:pt x="185" y="186"/>
                    </a:cubicBezTo>
                    <a:cubicBezTo>
                      <a:pt x="251" y="186"/>
                      <a:pt x="251" y="186"/>
                      <a:pt x="251" y="186"/>
                    </a:cubicBezTo>
                    <a:cubicBezTo>
                      <a:pt x="250" y="207"/>
                      <a:pt x="248" y="227"/>
                      <a:pt x="243" y="245"/>
                    </a:cubicBezTo>
                    <a:close/>
                    <a:moveTo>
                      <a:pt x="82" y="167"/>
                    </a:move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27"/>
                      <a:pt x="38" y="91"/>
                      <a:pt x="64" y="65"/>
                    </a:cubicBezTo>
                    <a:cubicBezTo>
                      <a:pt x="74" y="73"/>
                      <a:pt x="84" y="80"/>
                      <a:pt x="95" y="85"/>
                    </a:cubicBezTo>
                    <a:cubicBezTo>
                      <a:pt x="88" y="109"/>
                      <a:pt x="83" y="137"/>
                      <a:pt x="82" y="167"/>
                    </a:cubicBezTo>
                    <a:close/>
                    <a:moveTo>
                      <a:pt x="79" y="52"/>
                    </a:moveTo>
                    <a:cubicBezTo>
                      <a:pt x="93" y="41"/>
                      <a:pt x="108" y="33"/>
                      <a:pt x="125" y="27"/>
                    </a:cubicBezTo>
                    <a:cubicBezTo>
                      <a:pt x="119" y="35"/>
                      <a:pt x="113" y="44"/>
                      <a:pt x="108" y="54"/>
                    </a:cubicBezTo>
                    <a:cubicBezTo>
                      <a:pt x="106" y="58"/>
                      <a:pt x="104" y="63"/>
                      <a:pt x="102" y="67"/>
                    </a:cubicBezTo>
                    <a:cubicBezTo>
                      <a:pt x="94" y="63"/>
                      <a:pt x="86" y="58"/>
                      <a:pt x="79" y="52"/>
                    </a:cubicBezTo>
                    <a:close/>
                    <a:moveTo>
                      <a:pt x="167" y="167"/>
                    </a:move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2" y="140"/>
                      <a:pt x="106" y="115"/>
                      <a:pt x="113" y="93"/>
                    </a:cubicBezTo>
                    <a:cubicBezTo>
                      <a:pt x="129" y="100"/>
                      <a:pt x="148" y="103"/>
                      <a:pt x="167" y="105"/>
                    </a:cubicBezTo>
                    <a:lnTo>
                      <a:pt x="167" y="167"/>
                    </a:lnTo>
                    <a:close/>
                    <a:moveTo>
                      <a:pt x="167" y="86"/>
                    </a:moveTo>
                    <a:cubicBezTo>
                      <a:pt x="150" y="85"/>
                      <a:pt x="134" y="81"/>
                      <a:pt x="119" y="75"/>
                    </a:cubicBezTo>
                    <a:cubicBezTo>
                      <a:pt x="121" y="71"/>
                      <a:pt x="122" y="66"/>
                      <a:pt x="125" y="62"/>
                    </a:cubicBezTo>
                    <a:cubicBezTo>
                      <a:pt x="137" y="38"/>
                      <a:pt x="152" y="24"/>
                      <a:pt x="167" y="20"/>
                    </a:cubicBezTo>
                    <a:lnTo>
                      <a:pt x="167" y="86"/>
                    </a:lnTo>
                    <a:close/>
                    <a:moveTo>
                      <a:pt x="333" y="167"/>
                    </a:moveTo>
                    <a:cubicBezTo>
                      <a:pt x="270" y="167"/>
                      <a:pt x="270" y="167"/>
                      <a:pt x="270" y="167"/>
                    </a:cubicBezTo>
                    <a:cubicBezTo>
                      <a:pt x="269" y="137"/>
                      <a:pt x="264" y="109"/>
                      <a:pt x="257" y="85"/>
                    </a:cubicBezTo>
                    <a:cubicBezTo>
                      <a:pt x="268" y="80"/>
                      <a:pt x="278" y="73"/>
                      <a:pt x="288" y="65"/>
                    </a:cubicBezTo>
                    <a:cubicBezTo>
                      <a:pt x="314" y="91"/>
                      <a:pt x="331" y="127"/>
                      <a:pt x="333" y="167"/>
                    </a:cubicBezTo>
                    <a:close/>
                    <a:moveTo>
                      <a:pt x="273" y="52"/>
                    </a:moveTo>
                    <a:cubicBezTo>
                      <a:pt x="266" y="58"/>
                      <a:pt x="258" y="63"/>
                      <a:pt x="250" y="67"/>
                    </a:cubicBezTo>
                    <a:cubicBezTo>
                      <a:pt x="248" y="63"/>
                      <a:pt x="246" y="58"/>
                      <a:pt x="244" y="54"/>
                    </a:cubicBezTo>
                    <a:cubicBezTo>
                      <a:pt x="239" y="44"/>
                      <a:pt x="233" y="35"/>
                      <a:pt x="227" y="27"/>
                    </a:cubicBezTo>
                    <a:cubicBezTo>
                      <a:pt x="244" y="33"/>
                      <a:pt x="259" y="41"/>
                      <a:pt x="273" y="52"/>
                    </a:cubicBezTo>
                    <a:close/>
                    <a:moveTo>
                      <a:pt x="185" y="20"/>
                    </a:moveTo>
                    <a:cubicBezTo>
                      <a:pt x="200" y="24"/>
                      <a:pt x="215" y="38"/>
                      <a:pt x="227" y="62"/>
                    </a:cubicBezTo>
                    <a:cubicBezTo>
                      <a:pt x="230" y="66"/>
                      <a:pt x="231" y="71"/>
                      <a:pt x="233" y="75"/>
                    </a:cubicBezTo>
                    <a:cubicBezTo>
                      <a:pt x="218" y="81"/>
                      <a:pt x="202" y="85"/>
                      <a:pt x="185" y="86"/>
                    </a:cubicBezTo>
                    <a:lnTo>
                      <a:pt x="185" y="20"/>
                    </a:lnTo>
                    <a:close/>
                    <a:moveTo>
                      <a:pt x="185" y="167"/>
                    </a:moveTo>
                    <a:cubicBezTo>
                      <a:pt x="185" y="105"/>
                      <a:pt x="185" y="105"/>
                      <a:pt x="185" y="105"/>
                    </a:cubicBezTo>
                    <a:cubicBezTo>
                      <a:pt x="204" y="104"/>
                      <a:pt x="223" y="100"/>
                      <a:pt x="240" y="93"/>
                    </a:cubicBezTo>
                    <a:cubicBezTo>
                      <a:pt x="246" y="115"/>
                      <a:pt x="250" y="140"/>
                      <a:pt x="251" y="167"/>
                    </a:cubicBezTo>
                    <a:lnTo>
                      <a:pt x="185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8" name="직사각형 77"/>
            <p:cNvSpPr/>
            <p:nvPr/>
          </p:nvSpPr>
          <p:spPr>
            <a:xfrm>
              <a:off x="4277821" y="4121493"/>
              <a:ext cx="792000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6" name="Freeform 35"/>
          <p:cNvSpPr>
            <a:spLocks/>
          </p:cNvSpPr>
          <p:nvPr/>
        </p:nvSpPr>
        <p:spPr bwMode="auto">
          <a:xfrm>
            <a:off x="885410" y="4124451"/>
            <a:ext cx="5273675" cy="1103313"/>
          </a:xfrm>
          <a:custGeom>
            <a:avLst/>
            <a:gdLst>
              <a:gd name="T0" fmla="*/ 499 w 810"/>
              <a:gd name="T1" fmla="*/ 96 h 167"/>
              <a:gd name="T2" fmla="*/ 502 w 810"/>
              <a:gd name="T3" fmla="*/ 92 h 167"/>
              <a:gd name="T4" fmla="*/ 514 w 810"/>
              <a:gd name="T5" fmla="*/ 80 h 167"/>
              <a:gd name="T6" fmla="*/ 497 w 810"/>
              <a:gd name="T7" fmla="*/ 78 h 167"/>
              <a:gd name="T8" fmla="*/ 506 w 810"/>
              <a:gd name="T9" fmla="*/ 76 h 167"/>
              <a:gd name="T10" fmla="*/ 481 w 810"/>
              <a:gd name="T11" fmla="*/ 81 h 167"/>
              <a:gd name="T12" fmla="*/ 491 w 810"/>
              <a:gd name="T13" fmla="*/ 95 h 167"/>
              <a:gd name="T14" fmla="*/ 442 w 810"/>
              <a:gd name="T15" fmla="*/ 67 h 167"/>
              <a:gd name="T16" fmla="*/ 402 w 810"/>
              <a:gd name="T17" fmla="*/ 62 h 167"/>
              <a:gd name="T18" fmla="*/ 395 w 810"/>
              <a:gd name="T19" fmla="*/ 66 h 167"/>
              <a:gd name="T20" fmla="*/ 388 w 810"/>
              <a:gd name="T21" fmla="*/ 60 h 167"/>
              <a:gd name="T22" fmla="*/ 378 w 810"/>
              <a:gd name="T23" fmla="*/ 35 h 167"/>
              <a:gd name="T24" fmla="*/ 376 w 810"/>
              <a:gd name="T25" fmla="*/ 0 h 167"/>
              <a:gd name="T26" fmla="*/ 374 w 810"/>
              <a:gd name="T27" fmla="*/ 59 h 167"/>
              <a:gd name="T28" fmla="*/ 368 w 810"/>
              <a:gd name="T29" fmla="*/ 68 h 167"/>
              <a:gd name="T30" fmla="*/ 336 w 810"/>
              <a:gd name="T31" fmla="*/ 67 h 167"/>
              <a:gd name="T32" fmla="*/ 308 w 810"/>
              <a:gd name="T33" fmla="*/ 64 h 167"/>
              <a:gd name="T34" fmla="*/ 324 w 810"/>
              <a:gd name="T35" fmla="*/ 69 h 167"/>
              <a:gd name="T36" fmla="*/ 309 w 810"/>
              <a:gd name="T37" fmla="*/ 70 h 167"/>
              <a:gd name="T38" fmla="*/ 231 w 810"/>
              <a:gd name="T39" fmla="*/ 89 h 167"/>
              <a:gd name="T40" fmla="*/ 177 w 810"/>
              <a:gd name="T41" fmla="*/ 95 h 167"/>
              <a:gd name="T42" fmla="*/ 173 w 810"/>
              <a:gd name="T43" fmla="*/ 90 h 167"/>
              <a:gd name="T44" fmla="*/ 159 w 810"/>
              <a:gd name="T45" fmla="*/ 95 h 167"/>
              <a:gd name="T46" fmla="*/ 153 w 810"/>
              <a:gd name="T47" fmla="*/ 78 h 167"/>
              <a:gd name="T48" fmla="*/ 150 w 810"/>
              <a:gd name="T49" fmla="*/ 79 h 167"/>
              <a:gd name="T50" fmla="*/ 149 w 810"/>
              <a:gd name="T51" fmla="*/ 94 h 167"/>
              <a:gd name="T52" fmla="*/ 142 w 810"/>
              <a:gd name="T53" fmla="*/ 91 h 167"/>
              <a:gd name="T54" fmla="*/ 140 w 810"/>
              <a:gd name="T55" fmla="*/ 90 h 167"/>
              <a:gd name="T56" fmla="*/ 116 w 810"/>
              <a:gd name="T57" fmla="*/ 95 h 167"/>
              <a:gd name="T58" fmla="*/ 52 w 810"/>
              <a:gd name="T59" fmla="*/ 105 h 167"/>
              <a:gd name="T60" fmla="*/ 29 w 810"/>
              <a:gd name="T61" fmla="*/ 122 h 167"/>
              <a:gd name="T62" fmla="*/ 7 w 810"/>
              <a:gd name="T63" fmla="*/ 154 h 167"/>
              <a:gd name="T64" fmla="*/ 50 w 810"/>
              <a:gd name="T65" fmla="*/ 155 h 167"/>
              <a:gd name="T66" fmla="*/ 46 w 810"/>
              <a:gd name="T67" fmla="*/ 144 h 167"/>
              <a:gd name="T68" fmla="*/ 59 w 810"/>
              <a:gd name="T69" fmla="*/ 152 h 167"/>
              <a:gd name="T70" fmla="*/ 64 w 810"/>
              <a:gd name="T71" fmla="*/ 146 h 167"/>
              <a:gd name="T72" fmla="*/ 66 w 810"/>
              <a:gd name="T73" fmla="*/ 152 h 167"/>
              <a:gd name="T74" fmla="*/ 68 w 810"/>
              <a:gd name="T75" fmla="*/ 146 h 167"/>
              <a:gd name="T76" fmla="*/ 102 w 810"/>
              <a:gd name="T77" fmla="*/ 163 h 167"/>
              <a:gd name="T78" fmla="*/ 281 w 810"/>
              <a:gd name="T79" fmla="*/ 164 h 167"/>
              <a:gd name="T80" fmla="*/ 476 w 810"/>
              <a:gd name="T81" fmla="*/ 164 h 167"/>
              <a:gd name="T82" fmla="*/ 648 w 810"/>
              <a:gd name="T83" fmla="*/ 163 h 167"/>
              <a:gd name="T84" fmla="*/ 691 w 810"/>
              <a:gd name="T85" fmla="*/ 144 h 167"/>
              <a:gd name="T86" fmla="*/ 790 w 810"/>
              <a:gd name="T87" fmla="*/ 124 h 167"/>
              <a:gd name="T88" fmla="*/ 810 w 810"/>
              <a:gd name="T89" fmla="*/ 92 h 167"/>
              <a:gd name="T90" fmla="*/ 803 w 810"/>
              <a:gd name="T91" fmla="*/ 9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0" h="167">
                <a:moveTo>
                  <a:pt x="605" y="94"/>
                </a:moveTo>
                <a:cubicBezTo>
                  <a:pt x="574" y="97"/>
                  <a:pt x="548" y="93"/>
                  <a:pt x="499" y="96"/>
                </a:cubicBezTo>
                <a:cubicBezTo>
                  <a:pt x="499" y="95"/>
                  <a:pt x="499" y="94"/>
                  <a:pt x="499" y="93"/>
                </a:cubicBezTo>
                <a:cubicBezTo>
                  <a:pt x="501" y="93"/>
                  <a:pt x="501" y="92"/>
                  <a:pt x="502" y="92"/>
                </a:cubicBezTo>
                <a:cubicBezTo>
                  <a:pt x="501" y="87"/>
                  <a:pt x="501" y="81"/>
                  <a:pt x="497" y="80"/>
                </a:cubicBezTo>
                <a:cubicBezTo>
                  <a:pt x="503" y="80"/>
                  <a:pt x="508" y="80"/>
                  <a:pt x="514" y="80"/>
                </a:cubicBezTo>
                <a:cubicBezTo>
                  <a:pt x="514" y="79"/>
                  <a:pt x="514" y="79"/>
                  <a:pt x="514" y="78"/>
                </a:cubicBezTo>
                <a:cubicBezTo>
                  <a:pt x="508" y="78"/>
                  <a:pt x="502" y="78"/>
                  <a:pt x="497" y="78"/>
                </a:cubicBezTo>
                <a:cubicBezTo>
                  <a:pt x="499" y="78"/>
                  <a:pt x="502" y="77"/>
                  <a:pt x="505" y="77"/>
                </a:cubicBezTo>
                <a:cubicBezTo>
                  <a:pt x="505" y="77"/>
                  <a:pt x="506" y="76"/>
                  <a:pt x="506" y="76"/>
                </a:cubicBezTo>
                <a:cubicBezTo>
                  <a:pt x="493" y="72"/>
                  <a:pt x="490" y="77"/>
                  <a:pt x="481" y="78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5" y="81"/>
                  <a:pt x="485" y="81"/>
                  <a:pt x="490" y="81"/>
                </a:cubicBezTo>
                <a:cubicBezTo>
                  <a:pt x="492" y="85"/>
                  <a:pt x="490" y="91"/>
                  <a:pt x="491" y="95"/>
                </a:cubicBezTo>
                <a:cubicBezTo>
                  <a:pt x="477" y="98"/>
                  <a:pt x="455" y="91"/>
                  <a:pt x="443" y="96"/>
                </a:cubicBezTo>
                <a:cubicBezTo>
                  <a:pt x="443" y="92"/>
                  <a:pt x="442" y="70"/>
                  <a:pt x="442" y="67"/>
                </a:cubicBezTo>
                <a:cubicBezTo>
                  <a:pt x="441" y="66"/>
                  <a:pt x="432" y="68"/>
                  <a:pt x="428" y="67"/>
                </a:cubicBezTo>
                <a:cubicBezTo>
                  <a:pt x="426" y="66"/>
                  <a:pt x="408" y="60"/>
                  <a:pt x="402" y="62"/>
                </a:cubicBezTo>
                <a:cubicBezTo>
                  <a:pt x="402" y="63"/>
                  <a:pt x="401" y="65"/>
                  <a:pt x="400" y="66"/>
                </a:cubicBezTo>
                <a:cubicBezTo>
                  <a:pt x="399" y="66"/>
                  <a:pt x="397" y="66"/>
                  <a:pt x="395" y="66"/>
                </a:cubicBezTo>
                <a:cubicBezTo>
                  <a:pt x="389" y="57"/>
                  <a:pt x="388" y="8"/>
                  <a:pt x="390" y="0"/>
                </a:cubicBezTo>
                <a:cubicBezTo>
                  <a:pt x="386" y="5"/>
                  <a:pt x="388" y="50"/>
                  <a:pt x="388" y="60"/>
                </a:cubicBezTo>
                <a:cubicBezTo>
                  <a:pt x="386" y="61"/>
                  <a:pt x="381" y="61"/>
                  <a:pt x="379" y="59"/>
                </a:cubicBezTo>
                <a:cubicBezTo>
                  <a:pt x="374" y="53"/>
                  <a:pt x="378" y="44"/>
                  <a:pt x="378" y="35"/>
                </a:cubicBezTo>
                <a:cubicBezTo>
                  <a:pt x="378" y="24"/>
                  <a:pt x="377" y="12"/>
                  <a:pt x="377" y="0"/>
                </a:cubicBezTo>
                <a:cubicBezTo>
                  <a:pt x="377" y="0"/>
                  <a:pt x="376" y="0"/>
                  <a:pt x="376" y="0"/>
                </a:cubicBezTo>
                <a:cubicBezTo>
                  <a:pt x="376" y="15"/>
                  <a:pt x="375" y="30"/>
                  <a:pt x="375" y="46"/>
                </a:cubicBezTo>
                <a:cubicBezTo>
                  <a:pt x="374" y="51"/>
                  <a:pt x="376" y="57"/>
                  <a:pt x="374" y="59"/>
                </a:cubicBezTo>
                <a:cubicBezTo>
                  <a:pt x="373" y="61"/>
                  <a:pt x="372" y="60"/>
                  <a:pt x="369" y="60"/>
                </a:cubicBezTo>
                <a:cubicBezTo>
                  <a:pt x="369" y="63"/>
                  <a:pt x="368" y="66"/>
                  <a:pt x="368" y="68"/>
                </a:cubicBezTo>
                <a:cubicBezTo>
                  <a:pt x="365" y="70"/>
                  <a:pt x="334" y="70"/>
                  <a:pt x="326" y="69"/>
                </a:cubicBezTo>
                <a:cubicBezTo>
                  <a:pt x="329" y="68"/>
                  <a:pt x="333" y="67"/>
                  <a:pt x="336" y="67"/>
                </a:cubicBezTo>
                <a:cubicBezTo>
                  <a:pt x="335" y="65"/>
                  <a:pt x="316" y="63"/>
                  <a:pt x="308" y="63"/>
                </a:cubicBezTo>
                <a:cubicBezTo>
                  <a:pt x="308" y="64"/>
                  <a:pt x="308" y="64"/>
                  <a:pt x="308" y="64"/>
                </a:cubicBezTo>
                <a:cubicBezTo>
                  <a:pt x="311" y="66"/>
                  <a:pt x="321" y="67"/>
                  <a:pt x="324" y="68"/>
                </a:cubicBezTo>
                <a:cubicBezTo>
                  <a:pt x="324" y="68"/>
                  <a:pt x="324" y="69"/>
                  <a:pt x="324" y="69"/>
                </a:cubicBezTo>
                <a:cubicBezTo>
                  <a:pt x="319" y="69"/>
                  <a:pt x="314" y="69"/>
                  <a:pt x="309" y="69"/>
                </a:cubicBezTo>
                <a:cubicBezTo>
                  <a:pt x="309" y="69"/>
                  <a:pt x="309" y="69"/>
                  <a:pt x="309" y="70"/>
                </a:cubicBezTo>
                <a:cubicBezTo>
                  <a:pt x="310" y="77"/>
                  <a:pt x="313" y="81"/>
                  <a:pt x="312" y="89"/>
                </a:cubicBezTo>
                <a:cubicBezTo>
                  <a:pt x="285" y="89"/>
                  <a:pt x="258" y="89"/>
                  <a:pt x="231" y="89"/>
                </a:cubicBezTo>
                <a:cubicBezTo>
                  <a:pt x="231" y="91"/>
                  <a:pt x="231" y="93"/>
                  <a:pt x="231" y="96"/>
                </a:cubicBezTo>
                <a:cubicBezTo>
                  <a:pt x="213" y="96"/>
                  <a:pt x="195" y="95"/>
                  <a:pt x="177" y="95"/>
                </a:cubicBezTo>
                <a:cubicBezTo>
                  <a:pt x="174" y="96"/>
                  <a:pt x="175" y="93"/>
                  <a:pt x="176" y="90"/>
                </a:cubicBezTo>
                <a:cubicBezTo>
                  <a:pt x="175" y="90"/>
                  <a:pt x="174" y="90"/>
                  <a:pt x="173" y="90"/>
                </a:cubicBezTo>
                <a:cubicBezTo>
                  <a:pt x="171" y="91"/>
                  <a:pt x="171" y="92"/>
                  <a:pt x="171" y="96"/>
                </a:cubicBezTo>
                <a:cubicBezTo>
                  <a:pt x="167" y="96"/>
                  <a:pt x="163" y="95"/>
                  <a:pt x="159" y="95"/>
                </a:cubicBezTo>
                <a:cubicBezTo>
                  <a:pt x="158" y="92"/>
                  <a:pt x="157" y="88"/>
                  <a:pt x="154" y="88"/>
                </a:cubicBezTo>
                <a:cubicBezTo>
                  <a:pt x="153" y="85"/>
                  <a:pt x="153" y="81"/>
                  <a:pt x="153" y="78"/>
                </a:cubicBezTo>
                <a:cubicBezTo>
                  <a:pt x="153" y="78"/>
                  <a:pt x="152" y="78"/>
                  <a:pt x="152" y="78"/>
                </a:cubicBezTo>
                <a:cubicBezTo>
                  <a:pt x="151" y="78"/>
                  <a:pt x="151" y="79"/>
                  <a:pt x="150" y="79"/>
                </a:cubicBezTo>
                <a:cubicBezTo>
                  <a:pt x="152" y="82"/>
                  <a:pt x="153" y="85"/>
                  <a:pt x="153" y="90"/>
                </a:cubicBezTo>
                <a:cubicBezTo>
                  <a:pt x="152" y="91"/>
                  <a:pt x="151" y="93"/>
                  <a:pt x="149" y="94"/>
                </a:cubicBezTo>
                <a:cubicBezTo>
                  <a:pt x="148" y="95"/>
                  <a:pt x="145" y="95"/>
                  <a:pt x="143" y="95"/>
                </a:cubicBezTo>
                <a:cubicBezTo>
                  <a:pt x="142" y="94"/>
                  <a:pt x="142" y="92"/>
                  <a:pt x="142" y="91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1" y="90"/>
                  <a:pt x="140" y="90"/>
                  <a:pt x="140" y="90"/>
                </a:cubicBezTo>
                <a:cubicBezTo>
                  <a:pt x="140" y="91"/>
                  <a:pt x="139" y="93"/>
                  <a:pt x="139" y="94"/>
                </a:cubicBezTo>
                <a:cubicBezTo>
                  <a:pt x="136" y="97"/>
                  <a:pt x="122" y="95"/>
                  <a:pt x="116" y="95"/>
                </a:cubicBezTo>
                <a:cubicBezTo>
                  <a:pt x="95" y="95"/>
                  <a:pt x="74" y="95"/>
                  <a:pt x="52" y="95"/>
                </a:cubicBezTo>
                <a:cubicBezTo>
                  <a:pt x="52" y="98"/>
                  <a:pt x="52" y="102"/>
                  <a:pt x="52" y="105"/>
                </a:cubicBezTo>
                <a:cubicBezTo>
                  <a:pt x="36" y="103"/>
                  <a:pt x="18" y="111"/>
                  <a:pt x="0" y="113"/>
                </a:cubicBezTo>
                <a:cubicBezTo>
                  <a:pt x="2" y="116"/>
                  <a:pt x="24" y="122"/>
                  <a:pt x="29" y="122"/>
                </a:cubicBezTo>
                <a:cubicBezTo>
                  <a:pt x="27" y="126"/>
                  <a:pt x="17" y="121"/>
                  <a:pt x="12" y="120"/>
                </a:cubicBezTo>
                <a:cubicBezTo>
                  <a:pt x="6" y="125"/>
                  <a:pt x="4" y="143"/>
                  <a:pt x="7" y="154"/>
                </a:cubicBezTo>
                <a:cubicBezTo>
                  <a:pt x="8" y="155"/>
                  <a:pt x="9" y="156"/>
                  <a:pt x="9" y="157"/>
                </a:cubicBezTo>
                <a:cubicBezTo>
                  <a:pt x="21" y="160"/>
                  <a:pt x="46" y="160"/>
                  <a:pt x="50" y="155"/>
                </a:cubicBezTo>
                <a:cubicBezTo>
                  <a:pt x="50" y="152"/>
                  <a:pt x="50" y="150"/>
                  <a:pt x="50" y="148"/>
                </a:cubicBezTo>
                <a:cubicBezTo>
                  <a:pt x="49" y="146"/>
                  <a:pt x="49" y="145"/>
                  <a:pt x="46" y="144"/>
                </a:cubicBezTo>
                <a:cubicBezTo>
                  <a:pt x="47" y="141"/>
                  <a:pt x="49" y="142"/>
                  <a:pt x="52" y="143"/>
                </a:cubicBezTo>
                <a:cubicBezTo>
                  <a:pt x="55" y="147"/>
                  <a:pt x="58" y="145"/>
                  <a:pt x="59" y="152"/>
                </a:cubicBezTo>
                <a:cubicBezTo>
                  <a:pt x="61" y="150"/>
                  <a:pt x="60" y="149"/>
                  <a:pt x="62" y="147"/>
                </a:cubicBezTo>
                <a:cubicBezTo>
                  <a:pt x="63" y="146"/>
                  <a:pt x="62" y="147"/>
                  <a:pt x="64" y="146"/>
                </a:cubicBezTo>
                <a:cubicBezTo>
                  <a:pt x="64" y="148"/>
                  <a:pt x="65" y="149"/>
                  <a:pt x="65" y="150"/>
                </a:cubicBezTo>
                <a:cubicBezTo>
                  <a:pt x="65" y="151"/>
                  <a:pt x="66" y="151"/>
                  <a:pt x="66" y="152"/>
                </a:cubicBezTo>
                <a:cubicBezTo>
                  <a:pt x="67" y="151"/>
                  <a:pt x="67" y="151"/>
                  <a:pt x="68" y="150"/>
                </a:cubicBezTo>
                <a:cubicBezTo>
                  <a:pt x="68" y="149"/>
                  <a:pt x="68" y="148"/>
                  <a:pt x="68" y="146"/>
                </a:cubicBezTo>
                <a:cubicBezTo>
                  <a:pt x="80" y="146"/>
                  <a:pt x="92" y="146"/>
                  <a:pt x="104" y="146"/>
                </a:cubicBezTo>
                <a:cubicBezTo>
                  <a:pt x="104" y="151"/>
                  <a:pt x="105" y="160"/>
                  <a:pt x="102" y="163"/>
                </a:cubicBezTo>
                <a:cubicBezTo>
                  <a:pt x="111" y="167"/>
                  <a:pt x="141" y="163"/>
                  <a:pt x="148" y="164"/>
                </a:cubicBezTo>
                <a:cubicBezTo>
                  <a:pt x="192" y="164"/>
                  <a:pt x="237" y="164"/>
                  <a:pt x="281" y="164"/>
                </a:cubicBezTo>
                <a:cubicBezTo>
                  <a:pt x="332" y="164"/>
                  <a:pt x="382" y="164"/>
                  <a:pt x="433" y="164"/>
                </a:cubicBezTo>
                <a:cubicBezTo>
                  <a:pt x="447" y="164"/>
                  <a:pt x="461" y="164"/>
                  <a:pt x="476" y="164"/>
                </a:cubicBezTo>
                <a:cubicBezTo>
                  <a:pt x="512" y="164"/>
                  <a:pt x="549" y="164"/>
                  <a:pt x="585" y="164"/>
                </a:cubicBezTo>
                <a:cubicBezTo>
                  <a:pt x="611" y="164"/>
                  <a:pt x="627" y="166"/>
                  <a:pt x="648" y="163"/>
                </a:cubicBezTo>
                <a:cubicBezTo>
                  <a:pt x="655" y="162"/>
                  <a:pt x="667" y="158"/>
                  <a:pt x="674" y="155"/>
                </a:cubicBezTo>
                <a:cubicBezTo>
                  <a:pt x="680" y="151"/>
                  <a:pt x="685" y="148"/>
                  <a:pt x="691" y="144"/>
                </a:cubicBezTo>
                <a:cubicBezTo>
                  <a:pt x="716" y="138"/>
                  <a:pt x="742" y="136"/>
                  <a:pt x="766" y="130"/>
                </a:cubicBezTo>
                <a:cubicBezTo>
                  <a:pt x="774" y="128"/>
                  <a:pt x="784" y="128"/>
                  <a:pt x="790" y="124"/>
                </a:cubicBezTo>
                <a:cubicBezTo>
                  <a:pt x="795" y="120"/>
                  <a:pt x="798" y="113"/>
                  <a:pt x="801" y="108"/>
                </a:cubicBezTo>
                <a:cubicBezTo>
                  <a:pt x="804" y="103"/>
                  <a:pt x="809" y="99"/>
                  <a:pt x="810" y="92"/>
                </a:cubicBezTo>
                <a:cubicBezTo>
                  <a:pt x="808" y="91"/>
                  <a:pt x="805" y="90"/>
                  <a:pt x="803" y="89"/>
                </a:cubicBezTo>
                <a:cubicBezTo>
                  <a:pt x="803" y="90"/>
                  <a:pt x="803" y="90"/>
                  <a:pt x="803" y="9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7" name="그룹 86"/>
          <p:cNvGrpSpPr/>
          <p:nvPr/>
        </p:nvGrpSpPr>
        <p:grpSpPr>
          <a:xfrm>
            <a:off x="2772450" y="1158044"/>
            <a:ext cx="1226206" cy="683715"/>
            <a:chOff x="5246234" y="3646566"/>
            <a:chExt cx="1033025" cy="576000"/>
          </a:xfrm>
        </p:grpSpPr>
        <p:grpSp>
          <p:nvGrpSpPr>
            <p:cNvPr id="88" name="그룹 87"/>
            <p:cNvGrpSpPr/>
            <p:nvPr/>
          </p:nvGrpSpPr>
          <p:grpSpPr>
            <a:xfrm>
              <a:off x="5563128" y="3734947"/>
              <a:ext cx="399234" cy="399234"/>
              <a:chOff x="3249007" y="2402354"/>
              <a:chExt cx="720725" cy="720725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3350126" y="2508459"/>
                <a:ext cx="518490" cy="508518"/>
              </a:xfrm>
              <a:prstGeom prst="ellipse">
                <a:avLst/>
              </a:prstGeom>
              <a:solidFill>
                <a:srgbClr val="4F696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3249007" y="2402354"/>
                <a:ext cx="720725" cy="720725"/>
              </a:xfrm>
              <a:custGeom>
                <a:avLst/>
                <a:gdLst>
                  <a:gd name="T0" fmla="*/ 189 w 189"/>
                  <a:gd name="T1" fmla="*/ 94 h 189"/>
                  <a:gd name="T2" fmla="*/ 189 w 189"/>
                  <a:gd name="T3" fmla="*/ 86 h 189"/>
                  <a:gd name="T4" fmla="*/ 1 w 189"/>
                  <a:gd name="T5" fmla="*/ 86 h 189"/>
                  <a:gd name="T6" fmla="*/ 0 w 189"/>
                  <a:gd name="T7" fmla="*/ 94 h 189"/>
                  <a:gd name="T8" fmla="*/ 1 w 189"/>
                  <a:gd name="T9" fmla="*/ 103 h 189"/>
                  <a:gd name="T10" fmla="*/ 189 w 189"/>
                  <a:gd name="T11" fmla="*/ 103 h 189"/>
                  <a:gd name="T12" fmla="*/ 161 w 189"/>
                  <a:gd name="T13" fmla="*/ 137 h 189"/>
                  <a:gd name="T14" fmla="*/ 156 w 189"/>
                  <a:gd name="T15" fmla="*/ 143 h 189"/>
                  <a:gd name="T16" fmla="*/ 152 w 189"/>
                  <a:gd name="T17" fmla="*/ 149 h 189"/>
                  <a:gd name="T18" fmla="*/ 146 w 189"/>
                  <a:gd name="T19" fmla="*/ 154 h 189"/>
                  <a:gd name="T20" fmla="*/ 140 w 189"/>
                  <a:gd name="T21" fmla="*/ 158 h 189"/>
                  <a:gd name="T22" fmla="*/ 137 w 189"/>
                  <a:gd name="T23" fmla="*/ 161 h 189"/>
                  <a:gd name="T24" fmla="*/ 163 w 189"/>
                  <a:gd name="T25" fmla="*/ 133 h 189"/>
                  <a:gd name="T26" fmla="*/ 161 w 189"/>
                  <a:gd name="T27" fmla="*/ 137 h 189"/>
                  <a:gd name="T28" fmla="*/ 18 w 189"/>
                  <a:gd name="T29" fmla="*/ 111 h 189"/>
                  <a:gd name="T30" fmla="*/ 17 w 189"/>
                  <a:gd name="T31" fmla="*/ 104 h 189"/>
                  <a:gd name="T32" fmla="*/ 16 w 189"/>
                  <a:gd name="T33" fmla="*/ 94 h 189"/>
                  <a:gd name="T34" fmla="*/ 17 w 189"/>
                  <a:gd name="T35" fmla="*/ 85 h 189"/>
                  <a:gd name="T36" fmla="*/ 20 w 189"/>
                  <a:gd name="T37" fmla="*/ 72 h 189"/>
                  <a:gd name="T38" fmla="*/ 37 w 189"/>
                  <a:gd name="T39" fmla="*/ 94 h 189"/>
                  <a:gd name="T40" fmla="*/ 20 w 189"/>
                  <a:gd name="T41" fmla="*/ 117 h 189"/>
                  <a:gd name="T42" fmla="*/ 53 w 189"/>
                  <a:gd name="T43" fmla="*/ 94 h 189"/>
                  <a:gd name="T44" fmla="*/ 87 w 189"/>
                  <a:gd name="T45" fmla="*/ 72 h 189"/>
                  <a:gd name="T46" fmla="*/ 55 w 189"/>
                  <a:gd name="T47" fmla="*/ 117 h 189"/>
                  <a:gd name="T48" fmla="*/ 141 w 189"/>
                  <a:gd name="T49" fmla="*/ 31 h 189"/>
                  <a:gd name="T50" fmla="*/ 146 w 189"/>
                  <a:gd name="T51" fmla="*/ 35 h 189"/>
                  <a:gd name="T52" fmla="*/ 152 w 189"/>
                  <a:gd name="T53" fmla="*/ 40 h 189"/>
                  <a:gd name="T54" fmla="*/ 156 w 189"/>
                  <a:gd name="T55" fmla="*/ 46 h 189"/>
                  <a:gd name="T56" fmla="*/ 161 w 189"/>
                  <a:gd name="T57" fmla="*/ 52 h 189"/>
                  <a:gd name="T58" fmla="*/ 163 w 189"/>
                  <a:gd name="T59" fmla="*/ 56 h 189"/>
                  <a:gd name="T60" fmla="*/ 137 w 189"/>
                  <a:gd name="T61" fmla="*/ 28 h 189"/>
                  <a:gd name="T62" fmla="*/ 141 w 189"/>
                  <a:gd name="T63" fmla="*/ 31 h 189"/>
                  <a:gd name="T64" fmla="*/ 135 w 189"/>
                  <a:gd name="T65" fmla="*/ 117 h 189"/>
                  <a:gd name="T66" fmla="*/ 103 w 189"/>
                  <a:gd name="T67" fmla="*/ 72 h 189"/>
                  <a:gd name="T68" fmla="*/ 137 w 189"/>
                  <a:gd name="T69" fmla="*/ 94 h 189"/>
                  <a:gd name="T70" fmla="*/ 103 w 189"/>
                  <a:gd name="T71" fmla="*/ 171 h 189"/>
                  <a:gd name="T72" fmla="*/ 131 w 189"/>
                  <a:gd name="T73" fmla="*/ 133 h 189"/>
                  <a:gd name="T74" fmla="*/ 103 w 189"/>
                  <a:gd name="T75" fmla="*/ 17 h 189"/>
                  <a:gd name="T76" fmla="*/ 103 w 189"/>
                  <a:gd name="T77" fmla="*/ 56 h 189"/>
                  <a:gd name="T78" fmla="*/ 87 w 189"/>
                  <a:gd name="T79" fmla="*/ 56 h 189"/>
                  <a:gd name="T80" fmla="*/ 87 w 189"/>
                  <a:gd name="T81" fmla="*/ 17 h 189"/>
                  <a:gd name="T82" fmla="*/ 87 w 189"/>
                  <a:gd name="T83" fmla="*/ 171 h 189"/>
                  <a:gd name="T84" fmla="*/ 87 w 189"/>
                  <a:gd name="T85" fmla="*/ 133 h 189"/>
                  <a:gd name="T86" fmla="*/ 173 w 189"/>
                  <a:gd name="T87" fmla="*/ 104 h 189"/>
                  <a:gd name="T88" fmla="*/ 172 w 189"/>
                  <a:gd name="T89" fmla="*/ 108 h 189"/>
                  <a:gd name="T90" fmla="*/ 171 w 189"/>
                  <a:gd name="T91" fmla="*/ 112 h 189"/>
                  <a:gd name="T92" fmla="*/ 151 w 189"/>
                  <a:gd name="T93" fmla="*/ 117 h 189"/>
                  <a:gd name="T94" fmla="*/ 151 w 189"/>
                  <a:gd name="T95" fmla="*/ 72 h 189"/>
                  <a:gd name="T96" fmla="*/ 171 w 189"/>
                  <a:gd name="T97" fmla="*/ 77 h 189"/>
                  <a:gd name="T98" fmla="*/ 172 w 189"/>
                  <a:gd name="T99" fmla="*/ 81 h 189"/>
                  <a:gd name="T100" fmla="*/ 173 w 189"/>
                  <a:gd name="T101" fmla="*/ 85 h 189"/>
                  <a:gd name="T102" fmla="*/ 173 w 189"/>
                  <a:gd name="T103" fmla="*/ 94 h 189"/>
                  <a:gd name="T104" fmla="*/ 53 w 189"/>
                  <a:gd name="T105" fmla="*/ 28 h 189"/>
                  <a:gd name="T106" fmla="*/ 27 w 189"/>
                  <a:gd name="T107" fmla="*/ 56 h 189"/>
                  <a:gd name="T108" fmla="*/ 27 w 189"/>
                  <a:gd name="T109" fmla="*/ 133 h 189"/>
                  <a:gd name="T110" fmla="*/ 53 w 189"/>
                  <a:gd name="T111" fmla="*/ 1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89">
                    <a:moveTo>
                      <a:pt x="189" y="102"/>
                    </a:moveTo>
                    <a:cubicBezTo>
                      <a:pt x="189" y="100"/>
                      <a:pt x="189" y="97"/>
                      <a:pt x="189" y="94"/>
                    </a:cubicBezTo>
                    <a:cubicBezTo>
                      <a:pt x="189" y="92"/>
                      <a:pt x="189" y="89"/>
                      <a:pt x="189" y="86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85" y="38"/>
                      <a:pt x="144" y="0"/>
                      <a:pt x="95" y="0"/>
                    </a:cubicBezTo>
                    <a:cubicBezTo>
                      <a:pt x="46" y="0"/>
                      <a:pt x="5" y="38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9"/>
                      <a:pt x="0" y="92"/>
                      <a:pt x="0" y="94"/>
                    </a:cubicBezTo>
                    <a:cubicBezTo>
                      <a:pt x="0" y="97"/>
                      <a:pt x="1" y="100"/>
                      <a:pt x="1" y="102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5" y="151"/>
                      <a:pt x="46" y="189"/>
                      <a:pt x="95" y="189"/>
                    </a:cubicBezTo>
                    <a:cubicBezTo>
                      <a:pt x="144" y="189"/>
                      <a:pt x="185" y="151"/>
                      <a:pt x="189" y="103"/>
                    </a:cubicBezTo>
                    <a:cubicBezTo>
                      <a:pt x="189" y="103"/>
                      <a:pt x="189" y="103"/>
                      <a:pt x="189" y="102"/>
                    </a:cubicBezTo>
                    <a:close/>
                    <a:moveTo>
                      <a:pt x="161" y="137"/>
                    </a:moveTo>
                    <a:cubicBezTo>
                      <a:pt x="160" y="138"/>
                      <a:pt x="159" y="139"/>
                      <a:pt x="159" y="140"/>
                    </a:cubicBezTo>
                    <a:cubicBezTo>
                      <a:pt x="158" y="141"/>
                      <a:pt x="157" y="142"/>
                      <a:pt x="156" y="143"/>
                    </a:cubicBezTo>
                    <a:cubicBezTo>
                      <a:pt x="156" y="144"/>
                      <a:pt x="155" y="145"/>
                      <a:pt x="154" y="146"/>
                    </a:cubicBezTo>
                    <a:cubicBezTo>
                      <a:pt x="153" y="147"/>
                      <a:pt x="152" y="148"/>
                      <a:pt x="152" y="149"/>
                    </a:cubicBezTo>
                    <a:cubicBezTo>
                      <a:pt x="151" y="149"/>
                      <a:pt x="150" y="150"/>
                      <a:pt x="149" y="151"/>
                    </a:cubicBezTo>
                    <a:cubicBezTo>
                      <a:pt x="148" y="152"/>
                      <a:pt x="147" y="153"/>
                      <a:pt x="146" y="154"/>
                    </a:cubicBezTo>
                    <a:cubicBezTo>
                      <a:pt x="145" y="154"/>
                      <a:pt x="145" y="155"/>
                      <a:pt x="144" y="156"/>
                    </a:cubicBezTo>
                    <a:cubicBezTo>
                      <a:pt x="143" y="157"/>
                      <a:pt x="142" y="157"/>
                      <a:pt x="140" y="158"/>
                    </a:cubicBezTo>
                    <a:cubicBezTo>
                      <a:pt x="140" y="159"/>
                      <a:pt x="139" y="159"/>
                      <a:pt x="138" y="160"/>
                    </a:cubicBezTo>
                    <a:cubicBezTo>
                      <a:pt x="137" y="160"/>
                      <a:pt x="137" y="160"/>
                      <a:pt x="137" y="161"/>
                    </a:cubicBezTo>
                    <a:cubicBezTo>
                      <a:pt x="141" y="153"/>
                      <a:pt x="145" y="143"/>
                      <a:pt x="148" y="133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63" y="133"/>
                      <a:pt x="163" y="133"/>
                      <a:pt x="163" y="134"/>
                    </a:cubicBezTo>
                    <a:cubicBezTo>
                      <a:pt x="162" y="135"/>
                      <a:pt x="161" y="136"/>
                      <a:pt x="161" y="137"/>
                    </a:cubicBezTo>
                    <a:close/>
                    <a:moveTo>
                      <a:pt x="18" y="111"/>
                    </a:move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10"/>
                      <a:pt x="18" y="109"/>
                      <a:pt x="18" y="108"/>
                    </a:cubicBezTo>
                    <a:cubicBezTo>
                      <a:pt x="17" y="106"/>
                      <a:pt x="17" y="105"/>
                      <a:pt x="17" y="104"/>
                    </a:cubicBezTo>
                    <a:cubicBezTo>
                      <a:pt x="17" y="103"/>
                      <a:pt x="17" y="102"/>
                      <a:pt x="17" y="101"/>
                    </a:cubicBezTo>
                    <a:cubicBezTo>
                      <a:pt x="17" y="99"/>
                      <a:pt x="16" y="97"/>
                      <a:pt x="16" y="94"/>
                    </a:cubicBezTo>
                    <a:cubicBezTo>
                      <a:pt x="16" y="92"/>
                      <a:pt x="17" y="90"/>
                      <a:pt x="17" y="87"/>
                    </a:cubicBezTo>
                    <a:cubicBezTo>
                      <a:pt x="17" y="87"/>
                      <a:pt x="17" y="86"/>
                      <a:pt x="17" y="85"/>
                    </a:cubicBezTo>
                    <a:cubicBezTo>
                      <a:pt x="17" y="83"/>
                      <a:pt x="17" y="82"/>
                      <a:pt x="18" y="81"/>
                    </a:cubicBezTo>
                    <a:cubicBezTo>
                      <a:pt x="18" y="78"/>
                      <a:pt x="19" y="75"/>
                      <a:pt x="20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7" y="79"/>
                      <a:pt x="37" y="87"/>
                      <a:pt x="37" y="94"/>
                    </a:cubicBezTo>
                    <a:cubicBezTo>
                      <a:pt x="37" y="102"/>
                      <a:pt x="37" y="110"/>
                      <a:pt x="39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9" y="115"/>
                      <a:pt x="19" y="113"/>
                      <a:pt x="18" y="111"/>
                    </a:cubicBezTo>
                    <a:close/>
                    <a:moveTo>
                      <a:pt x="53" y="94"/>
                    </a:moveTo>
                    <a:cubicBezTo>
                      <a:pt x="53" y="87"/>
                      <a:pt x="54" y="79"/>
                      <a:pt x="55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4" y="110"/>
                      <a:pt x="53" y="102"/>
                      <a:pt x="53" y="94"/>
                    </a:cubicBezTo>
                    <a:close/>
                    <a:moveTo>
                      <a:pt x="141" y="31"/>
                    </a:moveTo>
                    <a:cubicBezTo>
                      <a:pt x="142" y="31"/>
                      <a:pt x="143" y="32"/>
                      <a:pt x="144" y="33"/>
                    </a:cubicBezTo>
                    <a:cubicBezTo>
                      <a:pt x="145" y="34"/>
                      <a:pt x="145" y="34"/>
                      <a:pt x="146" y="35"/>
                    </a:cubicBezTo>
                    <a:cubicBezTo>
                      <a:pt x="147" y="36"/>
                      <a:pt x="148" y="37"/>
                      <a:pt x="149" y="38"/>
                    </a:cubicBezTo>
                    <a:cubicBezTo>
                      <a:pt x="150" y="39"/>
                      <a:pt x="151" y="39"/>
                      <a:pt x="152" y="40"/>
                    </a:cubicBezTo>
                    <a:cubicBezTo>
                      <a:pt x="153" y="41"/>
                      <a:pt x="153" y="42"/>
                      <a:pt x="154" y="43"/>
                    </a:cubicBezTo>
                    <a:cubicBezTo>
                      <a:pt x="155" y="44"/>
                      <a:pt x="156" y="45"/>
                      <a:pt x="156" y="46"/>
                    </a:cubicBezTo>
                    <a:cubicBezTo>
                      <a:pt x="157" y="47"/>
                      <a:pt x="158" y="48"/>
                      <a:pt x="159" y="49"/>
                    </a:cubicBezTo>
                    <a:cubicBezTo>
                      <a:pt x="159" y="50"/>
                      <a:pt x="160" y="51"/>
                      <a:pt x="161" y="52"/>
                    </a:cubicBezTo>
                    <a:cubicBezTo>
                      <a:pt x="161" y="53"/>
                      <a:pt x="162" y="54"/>
                      <a:pt x="163" y="55"/>
                    </a:cubicBezTo>
                    <a:cubicBezTo>
                      <a:pt x="163" y="55"/>
                      <a:pt x="163" y="56"/>
                      <a:pt x="163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5" y="45"/>
                      <a:pt x="141" y="36"/>
                      <a:pt x="137" y="28"/>
                    </a:cubicBezTo>
                    <a:cubicBezTo>
                      <a:pt x="137" y="28"/>
                      <a:pt x="137" y="28"/>
                      <a:pt x="138" y="29"/>
                    </a:cubicBezTo>
                    <a:cubicBezTo>
                      <a:pt x="139" y="29"/>
                      <a:pt x="140" y="30"/>
                      <a:pt x="141" y="31"/>
                    </a:cubicBezTo>
                    <a:close/>
                    <a:moveTo>
                      <a:pt x="137" y="94"/>
                    </a:moveTo>
                    <a:cubicBezTo>
                      <a:pt x="137" y="102"/>
                      <a:pt x="136" y="110"/>
                      <a:pt x="135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6" y="79"/>
                      <a:pt x="137" y="87"/>
                      <a:pt x="137" y="94"/>
                    </a:cubicBezTo>
                    <a:close/>
                    <a:moveTo>
                      <a:pt x="131" y="133"/>
                    </a:moveTo>
                    <a:cubicBezTo>
                      <a:pt x="125" y="152"/>
                      <a:pt x="115" y="167"/>
                      <a:pt x="103" y="171"/>
                    </a:cubicBezTo>
                    <a:cubicBezTo>
                      <a:pt x="103" y="133"/>
                      <a:pt x="103" y="133"/>
                      <a:pt x="103" y="133"/>
                    </a:cubicBezTo>
                    <a:lnTo>
                      <a:pt x="131" y="133"/>
                    </a:lnTo>
                    <a:close/>
                    <a:moveTo>
                      <a:pt x="103" y="56"/>
                    </a:moveTo>
                    <a:cubicBezTo>
                      <a:pt x="103" y="17"/>
                      <a:pt x="103" y="17"/>
                      <a:pt x="103" y="17"/>
                    </a:cubicBezTo>
                    <a:cubicBezTo>
                      <a:pt x="115" y="22"/>
                      <a:pt x="125" y="36"/>
                      <a:pt x="131" y="56"/>
                    </a:cubicBezTo>
                    <a:lnTo>
                      <a:pt x="103" y="56"/>
                    </a:lnTo>
                    <a:close/>
                    <a:moveTo>
                      <a:pt x="87" y="17"/>
                    </a:moveTo>
                    <a:cubicBezTo>
                      <a:pt x="87" y="56"/>
                      <a:pt x="87" y="56"/>
                      <a:pt x="8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5" y="36"/>
                      <a:pt x="75" y="22"/>
                      <a:pt x="87" y="17"/>
                    </a:cubicBezTo>
                    <a:close/>
                    <a:moveTo>
                      <a:pt x="87" y="133"/>
                    </a:moveTo>
                    <a:cubicBezTo>
                      <a:pt x="87" y="171"/>
                      <a:pt x="87" y="171"/>
                      <a:pt x="87" y="171"/>
                    </a:cubicBezTo>
                    <a:cubicBezTo>
                      <a:pt x="75" y="167"/>
                      <a:pt x="65" y="152"/>
                      <a:pt x="59" y="133"/>
                    </a:cubicBezTo>
                    <a:lnTo>
                      <a:pt x="87" y="133"/>
                    </a:lnTo>
                    <a:close/>
                    <a:moveTo>
                      <a:pt x="173" y="101"/>
                    </a:moveTo>
                    <a:cubicBezTo>
                      <a:pt x="173" y="102"/>
                      <a:pt x="173" y="103"/>
                      <a:pt x="173" y="104"/>
                    </a:cubicBezTo>
                    <a:cubicBezTo>
                      <a:pt x="173" y="104"/>
                      <a:pt x="173" y="104"/>
                      <a:pt x="173" y="105"/>
                    </a:cubicBezTo>
                    <a:cubicBezTo>
                      <a:pt x="173" y="106"/>
                      <a:pt x="172" y="107"/>
                      <a:pt x="172" y="108"/>
                    </a:cubicBezTo>
                    <a:cubicBezTo>
                      <a:pt x="172" y="109"/>
                      <a:pt x="172" y="110"/>
                      <a:pt x="172" y="111"/>
                    </a:cubicBezTo>
                    <a:cubicBezTo>
                      <a:pt x="171" y="111"/>
                      <a:pt x="171" y="112"/>
                      <a:pt x="171" y="112"/>
                    </a:cubicBezTo>
                    <a:cubicBezTo>
                      <a:pt x="171" y="114"/>
                      <a:pt x="171" y="115"/>
                      <a:pt x="170" y="117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52" y="110"/>
                      <a:pt x="153" y="102"/>
                      <a:pt x="153" y="94"/>
                    </a:cubicBezTo>
                    <a:cubicBezTo>
                      <a:pt x="153" y="87"/>
                      <a:pt x="152" y="79"/>
                      <a:pt x="151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1" y="73"/>
                      <a:pt x="171" y="75"/>
                      <a:pt x="171" y="77"/>
                    </a:cubicBezTo>
                    <a:cubicBezTo>
                      <a:pt x="171" y="77"/>
                      <a:pt x="171" y="77"/>
                      <a:pt x="172" y="78"/>
                    </a:cubicBezTo>
                    <a:cubicBezTo>
                      <a:pt x="172" y="79"/>
                      <a:pt x="172" y="80"/>
                      <a:pt x="172" y="81"/>
                    </a:cubicBezTo>
                    <a:cubicBezTo>
                      <a:pt x="172" y="82"/>
                      <a:pt x="173" y="83"/>
                      <a:pt x="173" y="84"/>
                    </a:cubicBezTo>
                    <a:cubicBezTo>
                      <a:pt x="173" y="84"/>
                      <a:pt x="173" y="85"/>
                      <a:pt x="173" y="85"/>
                    </a:cubicBezTo>
                    <a:cubicBezTo>
                      <a:pt x="173" y="86"/>
                      <a:pt x="173" y="87"/>
                      <a:pt x="173" y="87"/>
                    </a:cubicBezTo>
                    <a:cubicBezTo>
                      <a:pt x="173" y="90"/>
                      <a:pt x="173" y="92"/>
                      <a:pt x="173" y="94"/>
                    </a:cubicBezTo>
                    <a:cubicBezTo>
                      <a:pt x="173" y="97"/>
                      <a:pt x="173" y="99"/>
                      <a:pt x="173" y="101"/>
                    </a:cubicBezTo>
                    <a:close/>
                    <a:moveTo>
                      <a:pt x="53" y="28"/>
                    </a:moveTo>
                    <a:cubicBezTo>
                      <a:pt x="48" y="36"/>
                      <a:pt x="45" y="45"/>
                      <a:pt x="42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3" y="44"/>
                      <a:pt x="42" y="35"/>
                      <a:pt x="53" y="28"/>
                    </a:cubicBezTo>
                    <a:close/>
                    <a:moveTo>
                      <a:pt x="27" y="133"/>
                    </a:moveTo>
                    <a:cubicBezTo>
                      <a:pt x="42" y="133"/>
                      <a:pt x="42" y="133"/>
                      <a:pt x="42" y="133"/>
                    </a:cubicBezTo>
                    <a:cubicBezTo>
                      <a:pt x="45" y="143"/>
                      <a:pt x="48" y="153"/>
                      <a:pt x="53" y="161"/>
                    </a:cubicBezTo>
                    <a:cubicBezTo>
                      <a:pt x="42" y="154"/>
                      <a:pt x="33" y="144"/>
                      <a:pt x="27" y="13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" name="육각형 88"/>
            <p:cNvSpPr/>
            <p:nvPr/>
          </p:nvSpPr>
          <p:spPr>
            <a:xfrm rot="16200000">
              <a:off x="5474746" y="3682566"/>
              <a:ext cx="576000" cy="504000"/>
            </a:xfrm>
            <a:prstGeom prst="hexagon">
              <a:avLst/>
            </a:prstGeom>
            <a:noFill/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5246234" y="3787222"/>
              <a:ext cx="1033025" cy="294686"/>
              <a:chOff x="5872958" y="5393154"/>
              <a:chExt cx="1818527" cy="518762"/>
            </a:xfrm>
            <a:solidFill>
              <a:sysClr val="window" lastClr="FFFFFF"/>
            </a:solidFill>
          </p:grpSpPr>
          <p:sp>
            <p:nvSpPr>
              <p:cNvPr id="91" name="자유형 90"/>
              <p:cNvSpPr/>
              <p:nvPr/>
            </p:nvSpPr>
            <p:spPr>
              <a:xfrm rot="10800000">
                <a:off x="5872958" y="5393154"/>
                <a:ext cx="1818527" cy="175333"/>
              </a:xfrm>
              <a:custGeom>
                <a:avLst/>
                <a:gdLst>
                  <a:gd name="connsiteX0" fmla="*/ 387263 w 1818527"/>
                  <a:gd name="connsiteY0" fmla="*/ 175333 h 175333"/>
                  <a:gd name="connsiteX1" fmla="*/ 0 w 1818527"/>
                  <a:gd name="connsiteY1" fmla="*/ 175333 h 175333"/>
                  <a:gd name="connsiteX2" fmla="*/ 0 w 1818527"/>
                  <a:gd name="connsiteY2" fmla="*/ 87667 h 175333"/>
                  <a:gd name="connsiteX3" fmla="*/ 87667 w 1818527"/>
                  <a:gd name="connsiteY3" fmla="*/ 0 h 175333"/>
                  <a:gd name="connsiteX4" fmla="*/ 387263 w 1818527"/>
                  <a:gd name="connsiteY4" fmla="*/ 0 h 175333"/>
                  <a:gd name="connsiteX5" fmla="*/ 1818526 w 1818527"/>
                  <a:gd name="connsiteY5" fmla="*/ 175333 h 175333"/>
                  <a:gd name="connsiteX6" fmla="*/ 1431263 w 1818527"/>
                  <a:gd name="connsiteY6" fmla="*/ 175333 h 175333"/>
                  <a:gd name="connsiteX7" fmla="*/ 1431263 w 1818527"/>
                  <a:gd name="connsiteY7" fmla="*/ 0 h 175333"/>
                  <a:gd name="connsiteX8" fmla="*/ 1730860 w 1818527"/>
                  <a:gd name="connsiteY8" fmla="*/ 0 h 175333"/>
                  <a:gd name="connsiteX9" fmla="*/ 1818527 w 1818527"/>
                  <a:gd name="connsiteY9" fmla="*/ 87667 h 175333"/>
                  <a:gd name="connsiteX10" fmla="*/ 1818526 w 1818527"/>
                  <a:gd name="connsiteY10" fmla="*/ 175333 h 17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8527" h="175333">
                    <a:moveTo>
                      <a:pt x="387263" y="175333"/>
                    </a:moveTo>
                    <a:lnTo>
                      <a:pt x="0" y="175333"/>
                    </a:lnTo>
                    <a:lnTo>
                      <a:pt x="0" y="87667"/>
                    </a:lnTo>
                    <a:cubicBezTo>
                      <a:pt x="0" y="39250"/>
                      <a:pt x="39250" y="0"/>
                      <a:pt x="87667" y="0"/>
                    </a:cubicBezTo>
                    <a:lnTo>
                      <a:pt x="387263" y="0"/>
                    </a:lnTo>
                    <a:close/>
                    <a:moveTo>
                      <a:pt x="1818526" y="175333"/>
                    </a:moveTo>
                    <a:lnTo>
                      <a:pt x="1431263" y="175333"/>
                    </a:lnTo>
                    <a:lnTo>
                      <a:pt x="1431263" y="0"/>
                    </a:lnTo>
                    <a:lnTo>
                      <a:pt x="1730860" y="0"/>
                    </a:lnTo>
                    <a:cubicBezTo>
                      <a:pt x="1779277" y="0"/>
                      <a:pt x="1818527" y="39250"/>
                      <a:pt x="1818527" y="87667"/>
                    </a:cubicBezTo>
                    <a:cubicBezTo>
                      <a:pt x="1818527" y="116889"/>
                      <a:pt x="1818526" y="146111"/>
                      <a:pt x="1818526" y="17533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2" name="자유형 91"/>
              <p:cNvSpPr/>
              <p:nvPr/>
            </p:nvSpPr>
            <p:spPr>
              <a:xfrm rot="10800000">
                <a:off x="5941842" y="5603086"/>
                <a:ext cx="1680759" cy="153052"/>
              </a:xfrm>
              <a:custGeom>
                <a:avLst/>
                <a:gdLst>
                  <a:gd name="connsiteX0" fmla="*/ 318380 w 1680759"/>
                  <a:gd name="connsiteY0" fmla="*/ 153052 h 153052"/>
                  <a:gd name="connsiteX1" fmla="*/ 0 w 1680759"/>
                  <a:gd name="connsiteY1" fmla="*/ 153052 h 153052"/>
                  <a:gd name="connsiteX2" fmla="*/ 0 w 1680759"/>
                  <a:gd name="connsiteY2" fmla="*/ 76526 h 153052"/>
                  <a:gd name="connsiteX3" fmla="*/ 76526 w 1680759"/>
                  <a:gd name="connsiteY3" fmla="*/ 0 h 153052"/>
                  <a:gd name="connsiteX4" fmla="*/ 318380 w 1680759"/>
                  <a:gd name="connsiteY4" fmla="*/ 0 h 153052"/>
                  <a:gd name="connsiteX5" fmla="*/ 1680759 w 1680759"/>
                  <a:gd name="connsiteY5" fmla="*/ 153052 h 153052"/>
                  <a:gd name="connsiteX6" fmla="*/ 1362380 w 1680759"/>
                  <a:gd name="connsiteY6" fmla="*/ 153052 h 153052"/>
                  <a:gd name="connsiteX7" fmla="*/ 1362380 w 1680759"/>
                  <a:gd name="connsiteY7" fmla="*/ 0 h 153052"/>
                  <a:gd name="connsiteX8" fmla="*/ 1604233 w 1680759"/>
                  <a:gd name="connsiteY8" fmla="*/ 0 h 153052"/>
                  <a:gd name="connsiteX9" fmla="*/ 1680759 w 1680759"/>
                  <a:gd name="connsiteY9" fmla="*/ 76526 h 15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0759" h="153052">
                    <a:moveTo>
                      <a:pt x="318380" y="153052"/>
                    </a:moveTo>
                    <a:lnTo>
                      <a:pt x="0" y="153052"/>
                    </a:lnTo>
                    <a:lnTo>
                      <a:pt x="0" y="76526"/>
                    </a:lnTo>
                    <a:cubicBezTo>
                      <a:pt x="0" y="34262"/>
                      <a:pt x="34262" y="0"/>
                      <a:pt x="76526" y="0"/>
                    </a:cubicBezTo>
                    <a:lnTo>
                      <a:pt x="318380" y="0"/>
                    </a:lnTo>
                    <a:close/>
                    <a:moveTo>
                      <a:pt x="1680759" y="153052"/>
                    </a:moveTo>
                    <a:lnTo>
                      <a:pt x="1362380" y="153052"/>
                    </a:lnTo>
                    <a:lnTo>
                      <a:pt x="1362380" y="0"/>
                    </a:lnTo>
                    <a:lnTo>
                      <a:pt x="1604233" y="0"/>
                    </a:lnTo>
                    <a:cubicBezTo>
                      <a:pt x="1646497" y="0"/>
                      <a:pt x="1680759" y="34262"/>
                      <a:pt x="1680759" y="7652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3" name="자유형 92"/>
              <p:cNvSpPr/>
              <p:nvPr/>
            </p:nvSpPr>
            <p:spPr>
              <a:xfrm rot="10800000">
                <a:off x="6002646" y="5787783"/>
                <a:ext cx="1559151" cy="124133"/>
              </a:xfrm>
              <a:custGeom>
                <a:avLst/>
                <a:gdLst>
                  <a:gd name="connsiteX0" fmla="*/ 257575 w 1559151"/>
                  <a:gd name="connsiteY0" fmla="*/ 124133 h 124133"/>
                  <a:gd name="connsiteX1" fmla="*/ 0 w 1559151"/>
                  <a:gd name="connsiteY1" fmla="*/ 124133 h 124133"/>
                  <a:gd name="connsiteX2" fmla="*/ 0 w 1559151"/>
                  <a:gd name="connsiteY2" fmla="*/ 62067 h 124133"/>
                  <a:gd name="connsiteX3" fmla="*/ 62067 w 1559151"/>
                  <a:gd name="connsiteY3" fmla="*/ 0 h 124133"/>
                  <a:gd name="connsiteX4" fmla="*/ 257575 w 1559151"/>
                  <a:gd name="connsiteY4" fmla="*/ 0 h 124133"/>
                  <a:gd name="connsiteX5" fmla="*/ 1559150 w 1559151"/>
                  <a:gd name="connsiteY5" fmla="*/ 124133 h 124133"/>
                  <a:gd name="connsiteX6" fmla="*/ 1301575 w 1559151"/>
                  <a:gd name="connsiteY6" fmla="*/ 124133 h 124133"/>
                  <a:gd name="connsiteX7" fmla="*/ 1301575 w 1559151"/>
                  <a:gd name="connsiteY7" fmla="*/ 0 h 124133"/>
                  <a:gd name="connsiteX8" fmla="*/ 1497084 w 1559151"/>
                  <a:gd name="connsiteY8" fmla="*/ 0 h 124133"/>
                  <a:gd name="connsiteX9" fmla="*/ 1559151 w 1559151"/>
                  <a:gd name="connsiteY9" fmla="*/ 62067 h 124133"/>
                  <a:gd name="connsiteX10" fmla="*/ 1559150 w 1559151"/>
                  <a:gd name="connsiteY10" fmla="*/ 124133 h 12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9151" h="124133">
                    <a:moveTo>
                      <a:pt x="257575" y="124133"/>
                    </a:moveTo>
                    <a:lnTo>
                      <a:pt x="0" y="124133"/>
                    </a:lnTo>
                    <a:lnTo>
                      <a:pt x="0" y="62067"/>
                    </a:lnTo>
                    <a:cubicBezTo>
                      <a:pt x="0" y="27788"/>
                      <a:pt x="27788" y="0"/>
                      <a:pt x="62067" y="0"/>
                    </a:cubicBezTo>
                    <a:lnTo>
                      <a:pt x="257575" y="0"/>
                    </a:lnTo>
                    <a:close/>
                    <a:moveTo>
                      <a:pt x="1559150" y="124133"/>
                    </a:moveTo>
                    <a:lnTo>
                      <a:pt x="1301575" y="124133"/>
                    </a:lnTo>
                    <a:lnTo>
                      <a:pt x="1301575" y="0"/>
                    </a:lnTo>
                    <a:lnTo>
                      <a:pt x="1497084" y="0"/>
                    </a:lnTo>
                    <a:cubicBezTo>
                      <a:pt x="1531363" y="0"/>
                      <a:pt x="1559151" y="27788"/>
                      <a:pt x="1559151" y="62067"/>
                    </a:cubicBezTo>
                    <a:cubicBezTo>
                      <a:pt x="1559151" y="82756"/>
                      <a:pt x="1559150" y="103444"/>
                      <a:pt x="1559150" y="12413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96" name="Freeform 14"/>
          <p:cNvSpPr>
            <a:spLocks/>
          </p:cNvSpPr>
          <p:nvPr/>
        </p:nvSpPr>
        <p:spPr bwMode="auto">
          <a:xfrm>
            <a:off x="8985602" y="2206458"/>
            <a:ext cx="564239" cy="1903813"/>
          </a:xfrm>
          <a:custGeom>
            <a:avLst/>
            <a:gdLst>
              <a:gd name="T0" fmla="*/ 34 w 43"/>
              <a:gd name="T1" fmla="*/ 92 h 145"/>
              <a:gd name="T2" fmla="*/ 34 w 43"/>
              <a:gd name="T3" fmla="*/ 137 h 145"/>
              <a:gd name="T4" fmla="*/ 32 w 43"/>
              <a:gd name="T5" fmla="*/ 143 h 145"/>
              <a:gd name="T6" fmla="*/ 22 w 43"/>
              <a:gd name="T7" fmla="*/ 145 h 145"/>
              <a:gd name="T8" fmla="*/ 13 w 43"/>
              <a:gd name="T9" fmla="*/ 144 h 145"/>
              <a:gd name="T10" fmla="*/ 9 w 43"/>
              <a:gd name="T11" fmla="*/ 137 h 145"/>
              <a:gd name="T12" fmla="*/ 9 w 43"/>
              <a:gd name="T13" fmla="*/ 91 h 145"/>
              <a:gd name="T14" fmla="*/ 2 w 43"/>
              <a:gd name="T15" fmla="*/ 87 h 145"/>
              <a:gd name="T16" fmla="*/ 0 w 43"/>
              <a:gd name="T17" fmla="*/ 86 h 145"/>
              <a:gd name="T18" fmla="*/ 0 w 43"/>
              <a:gd name="T19" fmla="*/ 43 h 145"/>
              <a:gd name="T20" fmla="*/ 5 w 43"/>
              <a:gd name="T21" fmla="*/ 31 h 145"/>
              <a:gd name="T22" fmla="*/ 15 w 43"/>
              <a:gd name="T23" fmla="*/ 26 h 145"/>
              <a:gd name="T24" fmla="*/ 10 w 43"/>
              <a:gd name="T25" fmla="*/ 21 h 145"/>
              <a:gd name="T26" fmla="*/ 7 w 43"/>
              <a:gd name="T27" fmla="*/ 11 h 145"/>
              <a:gd name="T28" fmla="*/ 10 w 43"/>
              <a:gd name="T29" fmla="*/ 4 h 145"/>
              <a:gd name="T30" fmla="*/ 21 w 43"/>
              <a:gd name="T31" fmla="*/ 0 h 145"/>
              <a:gd name="T32" fmla="*/ 31 w 43"/>
              <a:gd name="T33" fmla="*/ 3 h 145"/>
              <a:gd name="T34" fmla="*/ 34 w 43"/>
              <a:gd name="T35" fmla="*/ 12 h 145"/>
              <a:gd name="T36" fmla="*/ 32 w 43"/>
              <a:gd name="T37" fmla="*/ 21 h 145"/>
              <a:gd name="T38" fmla="*/ 26 w 43"/>
              <a:gd name="T39" fmla="*/ 26 h 145"/>
              <a:gd name="T40" fmla="*/ 37 w 43"/>
              <a:gd name="T41" fmla="*/ 31 h 145"/>
              <a:gd name="T42" fmla="*/ 43 w 43"/>
              <a:gd name="T43" fmla="*/ 43 h 145"/>
              <a:gd name="T44" fmla="*/ 43 w 43"/>
              <a:gd name="T45" fmla="*/ 86 h 145"/>
              <a:gd name="T46" fmla="*/ 40 w 43"/>
              <a:gd name="T47" fmla="*/ 88 h 145"/>
              <a:gd name="T48" fmla="*/ 34 w 43"/>
              <a:gd name="T49" fmla="*/ 9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145">
                <a:moveTo>
                  <a:pt x="34" y="92"/>
                </a:moveTo>
                <a:cubicBezTo>
                  <a:pt x="34" y="137"/>
                  <a:pt x="34" y="137"/>
                  <a:pt x="34" y="137"/>
                </a:cubicBezTo>
                <a:cubicBezTo>
                  <a:pt x="34" y="140"/>
                  <a:pt x="33" y="142"/>
                  <a:pt x="32" y="143"/>
                </a:cubicBezTo>
                <a:cubicBezTo>
                  <a:pt x="30" y="144"/>
                  <a:pt x="27" y="145"/>
                  <a:pt x="22" y="145"/>
                </a:cubicBezTo>
                <a:cubicBezTo>
                  <a:pt x="18" y="145"/>
                  <a:pt x="15" y="145"/>
                  <a:pt x="13" y="144"/>
                </a:cubicBezTo>
                <a:cubicBezTo>
                  <a:pt x="10" y="143"/>
                  <a:pt x="9" y="141"/>
                  <a:pt x="9" y="137"/>
                </a:cubicBezTo>
                <a:cubicBezTo>
                  <a:pt x="9" y="91"/>
                  <a:pt x="9" y="91"/>
                  <a:pt x="9" y="91"/>
                </a:cubicBezTo>
                <a:cubicBezTo>
                  <a:pt x="7" y="91"/>
                  <a:pt x="5" y="89"/>
                  <a:pt x="2" y="87"/>
                </a:cubicBezTo>
                <a:cubicBezTo>
                  <a:pt x="2" y="87"/>
                  <a:pt x="1" y="86"/>
                  <a:pt x="0" y="86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9"/>
                  <a:pt x="2" y="35"/>
                  <a:pt x="5" y="31"/>
                </a:cubicBezTo>
                <a:cubicBezTo>
                  <a:pt x="9" y="28"/>
                  <a:pt x="12" y="26"/>
                  <a:pt x="15" y="26"/>
                </a:cubicBezTo>
                <a:cubicBezTo>
                  <a:pt x="14" y="26"/>
                  <a:pt x="12" y="24"/>
                  <a:pt x="10" y="21"/>
                </a:cubicBezTo>
                <a:cubicBezTo>
                  <a:pt x="8" y="18"/>
                  <a:pt x="7" y="15"/>
                  <a:pt x="7" y="11"/>
                </a:cubicBezTo>
                <a:cubicBezTo>
                  <a:pt x="7" y="8"/>
                  <a:pt x="8" y="5"/>
                  <a:pt x="10" y="4"/>
                </a:cubicBezTo>
                <a:cubicBezTo>
                  <a:pt x="12" y="1"/>
                  <a:pt x="16" y="0"/>
                  <a:pt x="21" y="0"/>
                </a:cubicBezTo>
                <a:cubicBezTo>
                  <a:pt x="25" y="0"/>
                  <a:pt x="29" y="1"/>
                  <a:pt x="31" y="3"/>
                </a:cubicBezTo>
                <a:cubicBezTo>
                  <a:pt x="33" y="6"/>
                  <a:pt x="34" y="8"/>
                  <a:pt x="34" y="12"/>
                </a:cubicBezTo>
                <a:cubicBezTo>
                  <a:pt x="34" y="15"/>
                  <a:pt x="33" y="19"/>
                  <a:pt x="32" y="21"/>
                </a:cubicBezTo>
                <a:cubicBezTo>
                  <a:pt x="30" y="24"/>
                  <a:pt x="28" y="26"/>
                  <a:pt x="26" y="26"/>
                </a:cubicBezTo>
                <a:cubicBezTo>
                  <a:pt x="30" y="26"/>
                  <a:pt x="34" y="28"/>
                  <a:pt x="37" y="31"/>
                </a:cubicBezTo>
                <a:cubicBezTo>
                  <a:pt x="41" y="35"/>
                  <a:pt x="43" y="39"/>
                  <a:pt x="43" y="43"/>
                </a:cubicBezTo>
                <a:cubicBezTo>
                  <a:pt x="43" y="86"/>
                  <a:pt x="43" y="86"/>
                  <a:pt x="43" y="86"/>
                </a:cubicBezTo>
                <a:cubicBezTo>
                  <a:pt x="42" y="87"/>
                  <a:pt x="41" y="88"/>
                  <a:pt x="40" y="88"/>
                </a:cubicBezTo>
                <a:cubicBezTo>
                  <a:pt x="38" y="90"/>
                  <a:pt x="36" y="91"/>
                  <a:pt x="34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" name="Freeform 15"/>
          <p:cNvSpPr>
            <a:spLocks/>
          </p:cNvSpPr>
          <p:nvPr/>
        </p:nvSpPr>
        <p:spPr bwMode="auto">
          <a:xfrm>
            <a:off x="9902983" y="2508305"/>
            <a:ext cx="473487" cy="1601965"/>
          </a:xfrm>
          <a:custGeom>
            <a:avLst/>
            <a:gdLst>
              <a:gd name="T0" fmla="*/ 23 w 36"/>
              <a:gd name="T1" fmla="*/ 23 h 122"/>
              <a:gd name="T2" fmla="*/ 27 w 36"/>
              <a:gd name="T3" fmla="*/ 20 h 122"/>
              <a:gd name="T4" fmla="*/ 29 w 36"/>
              <a:gd name="T5" fmla="*/ 14 h 122"/>
              <a:gd name="T6" fmla="*/ 32 w 36"/>
              <a:gd name="T7" fmla="*/ 14 h 122"/>
              <a:gd name="T8" fmla="*/ 28 w 36"/>
              <a:gd name="T9" fmla="*/ 4 h 122"/>
              <a:gd name="T10" fmla="*/ 18 w 36"/>
              <a:gd name="T11" fmla="*/ 0 h 122"/>
              <a:gd name="T12" fmla="*/ 8 w 36"/>
              <a:gd name="T13" fmla="*/ 4 h 122"/>
              <a:gd name="T14" fmla="*/ 4 w 36"/>
              <a:gd name="T15" fmla="*/ 14 h 122"/>
              <a:gd name="T16" fmla="*/ 7 w 36"/>
              <a:gd name="T17" fmla="*/ 14 h 122"/>
              <a:gd name="T18" fmla="*/ 13 w 36"/>
              <a:gd name="T19" fmla="*/ 23 h 122"/>
              <a:gd name="T20" fmla="*/ 4 w 36"/>
              <a:gd name="T21" fmla="*/ 29 h 122"/>
              <a:gd name="T22" fmla="*/ 0 w 36"/>
              <a:gd name="T23" fmla="*/ 37 h 122"/>
              <a:gd name="T24" fmla="*/ 0 w 36"/>
              <a:gd name="T25" fmla="*/ 73 h 122"/>
              <a:gd name="T26" fmla="*/ 2 w 36"/>
              <a:gd name="T27" fmla="*/ 74 h 122"/>
              <a:gd name="T28" fmla="*/ 7 w 36"/>
              <a:gd name="T29" fmla="*/ 78 h 122"/>
              <a:gd name="T30" fmla="*/ 7 w 36"/>
              <a:gd name="T31" fmla="*/ 115 h 122"/>
              <a:gd name="T32" fmla="*/ 11 w 36"/>
              <a:gd name="T33" fmla="*/ 121 h 122"/>
              <a:gd name="T34" fmla="*/ 18 w 36"/>
              <a:gd name="T35" fmla="*/ 122 h 122"/>
              <a:gd name="T36" fmla="*/ 26 w 36"/>
              <a:gd name="T37" fmla="*/ 120 h 122"/>
              <a:gd name="T38" fmla="*/ 29 w 36"/>
              <a:gd name="T39" fmla="*/ 115 h 122"/>
              <a:gd name="T40" fmla="*/ 29 w 36"/>
              <a:gd name="T41" fmla="*/ 78 h 122"/>
              <a:gd name="T42" fmla="*/ 33 w 36"/>
              <a:gd name="T43" fmla="*/ 75 h 122"/>
              <a:gd name="T44" fmla="*/ 36 w 36"/>
              <a:gd name="T45" fmla="*/ 73 h 122"/>
              <a:gd name="T46" fmla="*/ 36 w 36"/>
              <a:gd name="T47" fmla="*/ 37 h 122"/>
              <a:gd name="T48" fmla="*/ 32 w 36"/>
              <a:gd name="T49" fmla="*/ 29 h 122"/>
              <a:gd name="T50" fmla="*/ 23 w 36"/>
              <a:gd name="T51" fmla="*/ 2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" h="122">
                <a:moveTo>
                  <a:pt x="23" y="23"/>
                </a:moveTo>
                <a:cubicBezTo>
                  <a:pt x="25" y="22"/>
                  <a:pt x="26" y="21"/>
                  <a:pt x="27" y="20"/>
                </a:cubicBezTo>
                <a:cubicBezTo>
                  <a:pt x="28" y="18"/>
                  <a:pt x="29" y="16"/>
                  <a:pt x="29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0"/>
                  <a:pt x="31" y="7"/>
                  <a:pt x="28" y="4"/>
                </a:cubicBezTo>
                <a:cubicBezTo>
                  <a:pt x="25" y="1"/>
                  <a:pt x="22" y="0"/>
                  <a:pt x="18" y="0"/>
                </a:cubicBezTo>
                <a:cubicBezTo>
                  <a:pt x="14" y="0"/>
                  <a:pt x="11" y="1"/>
                  <a:pt x="8" y="4"/>
                </a:cubicBezTo>
                <a:cubicBezTo>
                  <a:pt x="5" y="7"/>
                  <a:pt x="4" y="10"/>
                  <a:pt x="4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9" y="21"/>
                  <a:pt x="13" y="23"/>
                </a:cubicBezTo>
                <a:cubicBezTo>
                  <a:pt x="9" y="25"/>
                  <a:pt x="6" y="26"/>
                  <a:pt x="4" y="29"/>
                </a:cubicBezTo>
                <a:cubicBezTo>
                  <a:pt x="1" y="32"/>
                  <a:pt x="0" y="34"/>
                  <a:pt x="0" y="37"/>
                </a:cubicBezTo>
                <a:cubicBezTo>
                  <a:pt x="0" y="73"/>
                  <a:pt x="0" y="73"/>
                  <a:pt x="0" y="73"/>
                </a:cubicBezTo>
                <a:cubicBezTo>
                  <a:pt x="1" y="73"/>
                  <a:pt x="1" y="74"/>
                  <a:pt x="2" y="74"/>
                </a:cubicBezTo>
                <a:cubicBezTo>
                  <a:pt x="4" y="76"/>
                  <a:pt x="6" y="77"/>
                  <a:pt x="7" y="78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8"/>
                  <a:pt x="8" y="120"/>
                  <a:pt x="11" y="121"/>
                </a:cubicBezTo>
                <a:cubicBezTo>
                  <a:pt x="12" y="122"/>
                  <a:pt x="15" y="122"/>
                  <a:pt x="18" y="122"/>
                </a:cubicBezTo>
                <a:cubicBezTo>
                  <a:pt x="22" y="122"/>
                  <a:pt x="25" y="122"/>
                  <a:pt x="26" y="120"/>
                </a:cubicBezTo>
                <a:cubicBezTo>
                  <a:pt x="28" y="119"/>
                  <a:pt x="29" y="118"/>
                  <a:pt x="29" y="115"/>
                </a:cubicBezTo>
                <a:cubicBezTo>
                  <a:pt x="29" y="78"/>
                  <a:pt x="29" y="78"/>
                  <a:pt x="29" y="78"/>
                </a:cubicBezTo>
                <a:cubicBezTo>
                  <a:pt x="30" y="77"/>
                  <a:pt x="31" y="76"/>
                  <a:pt x="33" y="75"/>
                </a:cubicBezTo>
                <a:cubicBezTo>
                  <a:pt x="34" y="74"/>
                  <a:pt x="35" y="74"/>
                  <a:pt x="36" y="73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4"/>
                  <a:pt x="34" y="31"/>
                  <a:pt x="32" y="29"/>
                </a:cubicBezTo>
                <a:cubicBezTo>
                  <a:pt x="30" y="26"/>
                  <a:pt x="27" y="25"/>
                  <a:pt x="23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" name="Freeform 16"/>
          <p:cNvSpPr>
            <a:spLocks/>
          </p:cNvSpPr>
          <p:nvPr/>
        </p:nvSpPr>
        <p:spPr bwMode="auto">
          <a:xfrm>
            <a:off x="10441575" y="2508305"/>
            <a:ext cx="471515" cy="1601965"/>
          </a:xfrm>
          <a:custGeom>
            <a:avLst/>
            <a:gdLst>
              <a:gd name="T0" fmla="*/ 24 w 36"/>
              <a:gd name="T1" fmla="*/ 23 h 122"/>
              <a:gd name="T2" fmla="*/ 28 w 36"/>
              <a:gd name="T3" fmla="*/ 20 h 122"/>
              <a:gd name="T4" fmla="*/ 29 w 36"/>
              <a:gd name="T5" fmla="*/ 14 h 122"/>
              <a:gd name="T6" fmla="*/ 33 w 36"/>
              <a:gd name="T7" fmla="*/ 14 h 122"/>
              <a:gd name="T8" fmla="*/ 29 w 36"/>
              <a:gd name="T9" fmla="*/ 4 h 122"/>
              <a:gd name="T10" fmla="*/ 18 w 36"/>
              <a:gd name="T11" fmla="*/ 0 h 122"/>
              <a:gd name="T12" fmla="*/ 8 w 36"/>
              <a:gd name="T13" fmla="*/ 4 h 122"/>
              <a:gd name="T14" fmla="*/ 4 w 36"/>
              <a:gd name="T15" fmla="*/ 14 h 122"/>
              <a:gd name="T16" fmla="*/ 8 w 36"/>
              <a:gd name="T17" fmla="*/ 14 h 122"/>
              <a:gd name="T18" fmla="*/ 13 w 36"/>
              <a:gd name="T19" fmla="*/ 23 h 122"/>
              <a:gd name="T20" fmla="*/ 4 w 36"/>
              <a:gd name="T21" fmla="*/ 29 h 122"/>
              <a:gd name="T22" fmla="*/ 0 w 36"/>
              <a:gd name="T23" fmla="*/ 37 h 122"/>
              <a:gd name="T24" fmla="*/ 0 w 36"/>
              <a:gd name="T25" fmla="*/ 73 h 122"/>
              <a:gd name="T26" fmla="*/ 8 w 36"/>
              <a:gd name="T27" fmla="*/ 78 h 122"/>
              <a:gd name="T28" fmla="*/ 8 w 36"/>
              <a:gd name="T29" fmla="*/ 115 h 122"/>
              <a:gd name="T30" fmla="*/ 11 w 36"/>
              <a:gd name="T31" fmla="*/ 121 h 122"/>
              <a:gd name="T32" fmla="*/ 18 w 36"/>
              <a:gd name="T33" fmla="*/ 122 h 122"/>
              <a:gd name="T34" fmla="*/ 27 w 36"/>
              <a:gd name="T35" fmla="*/ 120 h 122"/>
              <a:gd name="T36" fmla="*/ 29 w 36"/>
              <a:gd name="T37" fmla="*/ 115 h 122"/>
              <a:gd name="T38" fmla="*/ 29 w 36"/>
              <a:gd name="T39" fmla="*/ 78 h 122"/>
              <a:gd name="T40" fmla="*/ 36 w 36"/>
              <a:gd name="T41" fmla="*/ 73 h 122"/>
              <a:gd name="T42" fmla="*/ 36 w 36"/>
              <a:gd name="T43" fmla="*/ 37 h 122"/>
              <a:gd name="T44" fmla="*/ 32 w 36"/>
              <a:gd name="T45" fmla="*/ 29 h 122"/>
              <a:gd name="T46" fmla="*/ 24 w 36"/>
              <a:gd name="T47" fmla="*/ 2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" h="122">
                <a:moveTo>
                  <a:pt x="24" y="23"/>
                </a:moveTo>
                <a:cubicBezTo>
                  <a:pt x="25" y="23"/>
                  <a:pt x="27" y="21"/>
                  <a:pt x="28" y="20"/>
                </a:cubicBezTo>
                <a:cubicBezTo>
                  <a:pt x="29" y="18"/>
                  <a:pt x="29" y="16"/>
                  <a:pt x="29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0"/>
                  <a:pt x="31" y="7"/>
                  <a:pt x="29" y="4"/>
                </a:cubicBezTo>
                <a:cubicBezTo>
                  <a:pt x="26" y="1"/>
                  <a:pt x="22" y="0"/>
                  <a:pt x="18" y="0"/>
                </a:cubicBezTo>
                <a:cubicBezTo>
                  <a:pt x="15" y="0"/>
                  <a:pt x="11" y="1"/>
                  <a:pt x="8" y="4"/>
                </a:cubicBezTo>
                <a:cubicBezTo>
                  <a:pt x="6" y="7"/>
                  <a:pt x="4" y="10"/>
                  <a:pt x="4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8"/>
                  <a:pt x="10" y="21"/>
                  <a:pt x="13" y="23"/>
                </a:cubicBezTo>
                <a:cubicBezTo>
                  <a:pt x="10" y="25"/>
                  <a:pt x="7" y="26"/>
                  <a:pt x="4" y="29"/>
                </a:cubicBezTo>
                <a:cubicBezTo>
                  <a:pt x="2" y="32"/>
                  <a:pt x="0" y="34"/>
                  <a:pt x="0" y="37"/>
                </a:cubicBezTo>
                <a:cubicBezTo>
                  <a:pt x="0" y="73"/>
                  <a:pt x="0" y="73"/>
                  <a:pt x="0" y="73"/>
                </a:cubicBezTo>
                <a:cubicBezTo>
                  <a:pt x="3" y="75"/>
                  <a:pt x="5" y="76"/>
                  <a:pt x="8" y="78"/>
                </a:cubicBezTo>
                <a:cubicBezTo>
                  <a:pt x="8" y="115"/>
                  <a:pt x="8" y="115"/>
                  <a:pt x="8" y="115"/>
                </a:cubicBezTo>
                <a:cubicBezTo>
                  <a:pt x="8" y="118"/>
                  <a:pt x="9" y="120"/>
                  <a:pt x="11" y="121"/>
                </a:cubicBezTo>
                <a:cubicBezTo>
                  <a:pt x="13" y="122"/>
                  <a:pt x="15" y="122"/>
                  <a:pt x="18" y="122"/>
                </a:cubicBezTo>
                <a:cubicBezTo>
                  <a:pt x="23" y="122"/>
                  <a:pt x="25" y="122"/>
                  <a:pt x="27" y="120"/>
                </a:cubicBezTo>
                <a:cubicBezTo>
                  <a:pt x="28" y="119"/>
                  <a:pt x="29" y="118"/>
                  <a:pt x="29" y="115"/>
                </a:cubicBezTo>
                <a:cubicBezTo>
                  <a:pt x="29" y="78"/>
                  <a:pt x="29" y="78"/>
                  <a:pt x="29" y="78"/>
                </a:cubicBezTo>
                <a:cubicBezTo>
                  <a:pt x="32" y="76"/>
                  <a:pt x="34" y="75"/>
                  <a:pt x="36" y="73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4"/>
                  <a:pt x="35" y="31"/>
                  <a:pt x="32" y="29"/>
                </a:cubicBezTo>
                <a:cubicBezTo>
                  <a:pt x="30" y="26"/>
                  <a:pt x="27" y="25"/>
                  <a:pt x="24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" name="Freeform 17"/>
          <p:cNvSpPr>
            <a:spLocks/>
          </p:cNvSpPr>
          <p:nvPr/>
        </p:nvSpPr>
        <p:spPr bwMode="auto">
          <a:xfrm>
            <a:off x="10992003" y="2508305"/>
            <a:ext cx="471515" cy="1601965"/>
          </a:xfrm>
          <a:custGeom>
            <a:avLst/>
            <a:gdLst>
              <a:gd name="T0" fmla="*/ 32 w 36"/>
              <a:gd name="T1" fmla="*/ 29 h 122"/>
              <a:gd name="T2" fmla="*/ 23 w 36"/>
              <a:gd name="T3" fmla="*/ 23 h 122"/>
              <a:gd name="T4" fmla="*/ 27 w 36"/>
              <a:gd name="T5" fmla="*/ 20 h 122"/>
              <a:gd name="T6" fmla="*/ 28 w 36"/>
              <a:gd name="T7" fmla="*/ 14 h 122"/>
              <a:gd name="T8" fmla="*/ 32 w 36"/>
              <a:gd name="T9" fmla="*/ 14 h 122"/>
              <a:gd name="T10" fmla="*/ 28 w 36"/>
              <a:gd name="T11" fmla="*/ 4 h 122"/>
              <a:gd name="T12" fmla="*/ 18 w 36"/>
              <a:gd name="T13" fmla="*/ 0 h 122"/>
              <a:gd name="T14" fmla="*/ 8 w 36"/>
              <a:gd name="T15" fmla="*/ 4 h 122"/>
              <a:gd name="T16" fmla="*/ 4 w 36"/>
              <a:gd name="T17" fmla="*/ 14 h 122"/>
              <a:gd name="T18" fmla="*/ 7 w 36"/>
              <a:gd name="T19" fmla="*/ 14 h 122"/>
              <a:gd name="T20" fmla="*/ 13 w 36"/>
              <a:gd name="T21" fmla="*/ 23 h 122"/>
              <a:gd name="T22" fmla="*/ 4 w 36"/>
              <a:gd name="T23" fmla="*/ 29 h 122"/>
              <a:gd name="T24" fmla="*/ 0 w 36"/>
              <a:gd name="T25" fmla="*/ 37 h 122"/>
              <a:gd name="T26" fmla="*/ 0 w 36"/>
              <a:gd name="T27" fmla="*/ 73 h 122"/>
              <a:gd name="T28" fmla="*/ 2 w 36"/>
              <a:gd name="T29" fmla="*/ 74 h 122"/>
              <a:gd name="T30" fmla="*/ 7 w 36"/>
              <a:gd name="T31" fmla="*/ 78 h 122"/>
              <a:gd name="T32" fmla="*/ 7 w 36"/>
              <a:gd name="T33" fmla="*/ 115 h 122"/>
              <a:gd name="T34" fmla="*/ 11 w 36"/>
              <a:gd name="T35" fmla="*/ 121 h 122"/>
              <a:gd name="T36" fmla="*/ 18 w 36"/>
              <a:gd name="T37" fmla="*/ 122 h 122"/>
              <a:gd name="T38" fmla="*/ 26 w 36"/>
              <a:gd name="T39" fmla="*/ 120 h 122"/>
              <a:gd name="T40" fmla="*/ 28 w 36"/>
              <a:gd name="T41" fmla="*/ 115 h 122"/>
              <a:gd name="T42" fmla="*/ 28 w 36"/>
              <a:gd name="T43" fmla="*/ 78 h 122"/>
              <a:gd name="T44" fmla="*/ 33 w 36"/>
              <a:gd name="T45" fmla="*/ 75 h 122"/>
              <a:gd name="T46" fmla="*/ 36 w 36"/>
              <a:gd name="T47" fmla="*/ 73 h 122"/>
              <a:gd name="T48" fmla="*/ 36 w 36"/>
              <a:gd name="T49" fmla="*/ 37 h 122"/>
              <a:gd name="T50" fmla="*/ 32 w 36"/>
              <a:gd name="T51" fmla="*/ 2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" h="122">
                <a:moveTo>
                  <a:pt x="32" y="29"/>
                </a:moveTo>
                <a:cubicBezTo>
                  <a:pt x="30" y="26"/>
                  <a:pt x="27" y="25"/>
                  <a:pt x="23" y="23"/>
                </a:cubicBezTo>
                <a:cubicBezTo>
                  <a:pt x="25" y="22"/>
                  <a:pt x="26" y="21"/>
                  <a:pt x="27" y="20"/>
                </a:cubicBezTo>
                <a:cubicBezTo>
                  <a:pt x="28" y="18"/>
                  <a:pt x="28" y="16"/>
                  <a:pt x="28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0"/>
                  <a:pt x="31" y="7"/>
                  <a:pt x="28" y="4"/>
                </a:cubicBezTo>
                <a:cubicBezTo>
                  <a:pt x="25" y="1"/>
                  <a:pt x="22" y="0"/>
                  <a:pt x="18" y="0"/>
                </a:cubicBezTo>
                <a:cubicBezTo>
                  <a:pt x="14" y="0"/>
                  <a:pt x="11" y="1"/>
                  <a:pt x="8" y="4"/>
                </a:cubicBezTo>
                <a:cubicBezTo>
                  <a:pt x="5" y="7"/>
                  <a:pt x="4" y="10"/>
                  <a:pt x="4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9" y="21"/>
                  <a:pt x="13" y="23"/>
                </a:cubicBezTo>
                <a:cubicBezTo>
                  <a:pt x="9" y="25"/>
                  <a:pt x="6" y="26"/>
                  <a:pt x="4" y="29"/>
                </a:cubicBezTo>
                <a:cubicBezTo>
                  <a:pt x="1" y="32"/>
                  <a:pt x="0" y="34"/>
                  <a:pt x="0" y="37"/>
                </a:cubicBezTo>
                <a:cubicBezTo>
                  <a:pt x="0" y="73"/>
                  <a:pt x="0" y="73"/>
                  <a:pt x="0" y="73"/>
                </a:cubicBezTo>
                <a:cubicBezTo>
                  <a:pt x="1" y="73"/>
                  <a:pt x="1" y="74"/>
                  <a:pt x="2" y="74"/>
                </a:cubicBezTo>
                <a:cubicBezTo>
                  <a:pt x="4" y="76"/>
                  <a:pt x="6" y="77"/>
                  <a:pt x="7" y="78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8"/>
                  <a:pt x="8" y="120"/>
                  <a:pt x="11" y="121"/>
                </a:cubicBezTo>
                <a:cubicBezTo>
                  <a:pt x="12" y="122"/>
                  <a:pt x="15" y="122"/>
                  <a:pt x="18" y="122"/>
                </a:cubicBezTo>
                <a:cubicBezTo>
                  <a:pt x="22" y="122"/>
                  <a:pt x="25" y="122"/>
                  <a:pt x="26" y="120"/>
                </a:cubicBezTo>
                <a:cubicBezTo>
                  <a:pt x="28" y="119"/>
                  <a:pt x="28" y="118"/>
                  <a:pt x="28" y="115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7"/>
                  <a:pt x="31" y="76"/>
                  <a:pt x="33" y="75"/>
                </a:cubicBezTo>
                <a:cubicBezTo>
                  <a:pt x="34" y="74"/>
                  <a:pt x="35" y="74"/>
                  <a:pt x="36" y="73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4"/>
                  <a:pt x="34" y="31"/>
                  <a:pt x="32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0" name="Freeform 18"/>
          <p:cNvSpPr>
            <a:spLocks/>
          </p:cNvSpPr>
          <p:nvPr/>
        </p:nvSpPr>
        <p:spPr bwMode="auto">
          <a:xfrm>
            <a:off x="7673648" y="2180810"/>
            <a:ext cx="996296" cy="1929460"/>
          </a:xfrm>
          <a:custGeom>
            <a:avLst/>
            <a:gdLst>
              <a:gd name="T0" fmla="*/ 8 w 76"/>
              <a:gd name="T1" fmla="*/ 67 h 147"/>
              <a:gd name="T2" fmla="*/ 8 w 76"/>
              <a:gd name="T3" fmla="*/ 45 h 147"/>
              <a:gd name="T4" fmla="*/ 12 w 76"/>
              <a:gd name="T5" fmla="*/ 35 h 147"/>
              <a:gd name="T6" fmla="*/ 23 w 76"/>
              <a:gd name="T7" fmla="*/ 28 h 147"/>
              <a:gd name="T8" fmla="*/ 16 w 76"/>
              <a:gd name="T9" fmla="*/ 17 h 147"/>
              <a:gd name="T10" fmla="*/ 12 w 76"/>
              <a:gd name="T11" fmla="*/ 17 h 147"/>
              <a:gd name="T12" fmla="*/ 17 w 76"/>
              <a:gd name="T13" fmla="*/ 5 h 147"/>
              <a:gd name="T14" fmla="*/ 29 w 76"/>
              <a:gd name="T15" fmla="*/ 0 h 147"/>
              <a:gd name="T16" fmla="*/ 42 w 76"/>
              <a:gd name="T17" fmla="*/ 5 h 147"/>
              <a:gd name="T18" fmla="*/ 47 w 76"/>
              <a:gd name="T19" fmla="*/ 17 h 147"/>
              <a:gd name="T20" fmla="*/ 42 w 76"/>
              <a:gd name="T21" fmla="*/ 17 h 147"/>
              <a:gd name="T22" fmla="*/ 41 w 76"/>
              <a:gd name="T23" fmla="*/ 24 h 147"/>
              <a:gd name="T24" fmla="*/ 36 w 76"/>
              <a:gd name="T25" fmla="*/ 28 h 147"/>
              <a:gd name="T26" fmla="*/ 45 w 76"/>
              <a:gd name="T27" fmla="*/ 34 h 147"/>
              <a:gd name="T28" fmla="*/ 51 w 76"/>
              <a:gd name="T29" fmla="*/ 42 h 147"/>
              <a:gd name="T30" fmla="*/ 74 w 76"/>
              <a:gd name="T31" fmla="*/ 29 h 147"/>
              <a:gd name="T32" fmla="*/ 76 w 76"/>
              <a:gd name="T33" fmla="*/ 32 h 147"/>
              <a:gd name="T34" fmla="*/ 51 w 76"/>
              <a:gd name="T35" fmla="*/ 47 h 147"/>
              <a:gd name="T36" fmla="*/ 51 w 76"/>
              <a:gd name="T37" fmla="*/ 88 h 147"/>
              <a:gd name="T38" fmla="*/ 48 w 76"/>
              <a:gd name="T39" fmla="*/ 90 h 147"/>
              <a:gd name="T40" fmla="*/ 42 w 76"/>
              <a:gd name="T41" fmla="*/ 94 h 147"/>
              <a:gd name="T42" fmla="*/ 42 w 76"/>
              <a:gd name="T43" fmla="*/ 139 h 147"/>
              <a:gd name="T44" fmla="*/ 39 w 76"/>
              <a:gd name="T45" fmla="*/ 145 h 147"/>
              <a:gd name="T46" fmla="*/ 29 w 76"/>
              <a:gd name="T47" fmla="*/ 147 h 147"/>
              <a:gd name="T48" fmla="*/ 21 w 76"/>
              <a:gd name="T49" fmla="*/ 146 h 147"/>
              <a:gd name="T50" fmla="*/ 16 w 76"/>
              <a:gd name="T51" fmla="*/ 139 h 147"/>
              <a:gd name="T52" fmla="*/ 16 w 76"/>
              <a:gd name="T53" fmla="*/ 94 h 147"/>
              <a:gd name="T54" fmla="*/ 10 w 76"/>
              <a:gd name="T55" fmla="*/ 89 h 147"/>
              <a:gd name="T56" fmla="*/ 8 w 76"/>
              <a:gd name="T57" fmla="*/ 88 h 147"/>
              <a:gd name="T58" fmla="*/ 8 w 76"/>
              <a:gd name="T59" fmla="*/ 86 h 147"/>
              <a:gd name="T60" fmla="*/ 0 w 76"/>
              <a:gd name="T61" fmla="*/ 72 h 147"/>
              <a:gd name="T62" fmla="*/ 8 w 76"/>
              <a:gd name="T63" fmla="*/ 6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6" h="147">
                <a:moveTo>
                  <a:pt x="8" y="67"/>
                </a:moveTo>
                <a:cubicBezTo>
                  <a:pt x="8" y="45"/>
                  <a:pt x="8" y="45"/>
                  <a:pt x="8" y="45"/>
                </a:cubicBezTo>
                <a:cubicBezTo>
                  <a:pt x="8" y="41"/>
                  <a:pt x="9" y="38"/>
                  <a:pt x="12" y="35"/>
                </a:cubicBezTo>
                <a:cubicBezTo>
                  <a:pt x="15" y="32"/>
                  <a:pt x="19" y="30"/>
                  <a:pt x="23" y="28"/>
                </a:cubicBezTo>
                <a:cubicBezTo>
                  <a:pt x="19" y="26"/>
                  <a:pt x="16" y="22"/>
                  <a:pt x="16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2"/>
                  <a:pt x="14" y="8"/>
                  <a:pt x="17" y="5"/>
                </a:cubicBezTo>
                <a:cubicBezTo>
                  <a:pt x="21" y="1"/>
                  <a:pt x="25" y="0"/>
                  <a:pt x="29" y="0"/>
                </a:cubicBezTo>
                <a:cubicBezTo>
                  <a:pt x="34" y="0"/>
                  <a:pt x="38" y="1"/>
                  <a:pt x="42" y="5"/>
                </a:cubicBezTo>
                <a:cubicBezTo>
                  <a:pt x="45" y="8"/>
                  <a:pt x="47" y="12"/>
                  <a:pt x="47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20"/>
                  <a:pt x="42" y="22"/>
                  <a:pt x="41" y="24"/>
                </a:cubicBezTo>
                <a:cubicBezTo>
                  <a:pt x="39" y="26"/>
                  <a:pt x="38" y="27"/>
                  <a:pt x="36" y="28"/>
                </a:cubicBezTo>
                <a:cubicBezTo>
                  <a:pt x="39" y="30"/>
                  <a:pt x="43" y="32"/>
                  <a:pt x="45" y="34"/>
                </a:cubicBezTo>
                <a:cubicBezTo>
                  <a:pt x="48" y="36"/>
                  <a:pt x="50" y="39"/>
                  <a:pt x="51" y="42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32"/>
                  <a:pt x="76" y="32"/>
                  <a:pt x="76" y="32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88"/>
                  <a:pt x="51" y="88"/>
                  <a:pt x="51" y="88"/>
                </a:cubicBezTo>
                <a:cubicBezTo>
                  <a:pt x="49" y="89"/>
                  <a:pt x="48" y="90"/>
                  <a:pt x="48" y="90"/>
                </a:cubicBezTo>
                <a:cubicBezTo>
                  <a:pt x="45" y="92"/>
                  <a:pt x="44" y="93"/>
                  <a:pt x="42" y="94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2" y="142"/>
                  <a:pt x="41" y="144"/>
                  <a:pt x="39" y="145"/>
                </a:cubicBezTo>
                <a:cubicBezTo>
                  <a:pt x="38" y="146"/>
                  <a:pt x="34" y="147"/>
                  <a:pt x="29" y="147"/>
                </a:cubicBezTo>
                <a:cubicBezTo>
                  <a:pt x="25" y="147"/>
                  <a:pt x="22" y="147"/>
                  <a:pt x="21" y="146"/>
                </a:cubicBezTo>
                <a:cubicBezTo>
                  <a:pt x="18" y="145"/>
                  <a:pt x="16" y="143"/>
                  <a:pt x="16" y="139"/>
                </a:cubicBezTo>
                <a:cubicBezTo>
                  <a:pt x="16" y="94"/>
                  <a:pt x="16" y="94"/>
                  <a:pt x="16" y="94"/>
                </a:cubicBezTo>
                <a:cubicBezTo>
                  <a:pt x="15" y="93"/>
                  <a:pt x="12" y="91"/>
                  <a:pt x="10" y="89"/>
                </a:cubicBezTo>
                <a:cubicBezTo>
                  <a:pt x="9" y="89"/>
                  <a:pt x="9" y="88"/>
                  <a:pt x="8" y="88"/>
                </a:cubicBezTo>
                <a:cubicBezTo>
                  <a:pt x="8" y="86"/>
                  <a:pt x="8" y="86"/>
                  <a:pt x="8" y="86"/>
                </a:cubicBezTo>
                <a:cubicBezTo>
                  <a:pt x="0" y="72"/>
                  <a:pt x="0" y="72"/>
                  <a:pt x="0" y="72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1" name="Freeform 13"/>
          <p:cNvSpPr>
            <a:spLocks/>
          </p:cNvSpPr>
          <p:nvPr/>
        </p:nvSpPr>
        <p:spPr bwMode="auto">
          <a:xfrm>
            <a:off x="820305" y="3347171"/>
            <a:ext cx="2072909" cy="728959"/>
          </a:xfrm>
          <a:custGeom>
            <a:avLst/>
            <a:gdLst>
              <a:gd name="T0" fmla="*/ 1928 w 1928"/>
              <a:gd name="T1" fmla="*/ 99 h 678"/>
              <a:gd name="T2" fmla="*/ 1928 w 1928"/>
              <a:gd name="T3" fmla="*/ 172 h 678"/>
              <a:gd name="T4" fmla="*/ 1157 w 1928"/>
              <a:gd name="T5" fmla="*/ 172 h 678"/>
              <a:gd name="T6" fmla="*/ 1223 w 1928"/>
              <a:gd name="T7" fmla="*/ 246 h 678"/>
              <a:gd name="T8" fmla="*/ 1516 w 1928"/>
              <a:gd name="T9" fmla="*/ 246 h 678"/>
              <a:gd name="T10" fmla="*/ 1655 w 1928"/>
              <a:gd name="T11" fmla="*/ 459 h 678"/>
              <a:gd name="T12" fmla="*/ 1589 w 1928"/>
              <a:gd name="T13" fmla="*/ 459 h 678"/>
              <a:gd name="T14" fmla="*/ 1370 w 1928"/>
              <a:gd name="T15" fmla="*/ 678 h 678"/>
              <a:gd name="T16" fmla="*/ 286 w 1928"/>
              <a:gd name="T17" fmla="*/ 678 h 678"/>
              <a:gd name="T18" fmla="*/ 73 w 1928"/>
              <a:gd name="T19" fmla="*/ 459 h 678"/>
              <a:gd name="T20" fmla="*/ 0 w 1928"/>
              <a:gd name="T21" fmla="*/ 459 h 678"/>
              <a:gd name="T22" fmla="*/ 220 w 1928"/>
              <a:gd name="T23" fmla="*/ 246 h 678"/>
              <a:gd name="T24" fmla="*/ 432 w 1928"/>
              <a:gd name="T25" fmla="*/ 246 h 678"/>
              <a:gd name="T26" fmla="*/ 432 w 1928"/>
              <a:gd name="T27" fmla="*/ 206 h 678"/>
              <a:gd name="T28" fmla="*/ 359 w 1928"/>
              <a:gd name="T29" fmla="*/ 206 h 678"/>
              <a:gd name="T30" fmla="*/ 359 w 1928"/>
              <a:gd name="T31" fmla="*/ 26 h 678"/>
              <a:gd name="T32" fmla="*/ 579 w 1928"/>
              <a:gd name="T33" fmla="*/ 26 h 678"/>
              <a:gd name="T34" fmla="*/ 579 w 1928"/>
              <a:gd name="T35" fmla="*/ 0 h 678"/>
              <a:gd name="T36" fmla="*/ 791 w 1928"/>
              <a:gd name="T37" fmla="*/ 0 h 678"/>
              <a:gd name="T38" fmla="*/ 791 w 1928"/>
              <a:gd name="T39" fmla="*/ 26 h 678"/>
              <a:gd name="T40" fmla="*/ 1011 w 1928"/>
              <a:gd name="T41" fmla="*/ 26 h 678"/>
              <a:gd name="T42" fmla="*/ 1084 w 1928"/>
              <a:gd name="T43" fmla="*/ 99 h 678"/>
              <a:gd name="T44" fmla="*/ 1928 w 1928"/>
              <a:gd name="T45" fmla="*/ 99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8" h="678">
                <a:moveTo>
                  <a:pt x="1928" y="99"/>
                </a:moveTo>
                <a:lnTo>
                  <a:pt x="1928" y="172"/>
                </a:lnTo>
                <a:lnTo>
                  <a:pt x="1157" y="172"/>
                </a:lnTo>
                <a:lnTo>
                  <a:pt x="1223" y="246"/>
                </a:lnTo>
                <a:lnTo>
                  <a:pt x="1516" y="246"/>
                </a:lnTo>
                <a:lnTo>
                  <a:pt x="1655" y="459"/>
                </a:lnTo>
                <a:lnTo>
                  <a:pt x="1589" y="459"/>
                </a:lnTo>
                <a:lnTo>
                  <a:pt x="1370" y="678"/>
                </a:lnTo>
                <a:lnTo>
                  <a:pt x="286" y="678"/>
                </a:lnTo>
                <a:lnTo>
                  <a:pt x="73" y="459"/>
                </a:lnTo>
                <a:lnTo>
                  <a:pt x="0" y="459"/>
                </a:lnTo>
                <a:lnTo>
                  <a:pt x="220" y="246"/>
                </a:lnTo>
                <a:lnTo>
                  <a:pt x="432" y="246"/>
                </a:lnTo>
                <a:lnTo>
                  <a:pt x="432" y="206"/>
                </a:lnTo>
                <a:lnTo>
                  <a:pt x="359" y="206"/>
                </a:lnTo>
                <a:lnTo>
                  <a:pt x="359" y="26"/>
                </a:lnTo>
                <a:lnTo>
                  <a:pt x="579" y="26"/>
                </a:lnTo>
                <a:lnTo>
                  <a:pt x="579" y="0"/>
                </a:lnTo>
                <a:lnTo>
                  <a:pt x="791" y="0"/>
                </a:lnTo>
                <a:lnTo>
                  <a:pt x="791" y="26"/>
                </a:lnTo>
                <a:lnTo>
                  <a:pt x="1011" y="26"/>
                </a:lnTo>
                <a:lnTo>
                  <a:pt x="1084" y="99"/>
                </a:lnTo>
                <a:lnTo>
                  <a:pt x="1928" y="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" name="Freeform 19"/>
          <p:cNvSpPr>
            <a:spLocks/>
          </p:cNvSpPr>
          <p:nvPr/>
        </p:nvSpPr>
        <p:spPr bwMode="auto">
          <a:xfrm>
            <a:off x="3055996" y="2882702"/>
            <a:ext cx="1742835" cy="1193428"/>
          </a:xfrm>
          <a:custGeom>
            <a:avLst/>
            <a:gdLst>
              <a:gd name="T0" fmla="*/ 392 w 1621"/>
              <a:gd name="T1" fmla="*/ 831 h 1110"/>
              <a:gd name="T2" fmla="*/ 319 w 1621"/>
              <a:gd name="T3" fmla="*/ 878 h 1110"/>
              <a:gd name="T4" fmla="*/ 292 w 1621"/>
              <a:gd name="T5" fmla="*/ 838 h 1110"/>
              <a:gd name="T6" fmla="*/ 206 w 1621"/>
              <a:gd name="T7" fmla="*/ 838 h 1110"/>
              <a:gd name="T8" fmla="*/ 186 w 1621"/>
              <a:gd name="T9" fmla="*/ 811 h 1110"/>
              <a:gd name="T10" fmla="*/ 239 w 1621"/>
              <a:gd name="T11" fmla="*/ 738 h 1110"/>
              <a:gd name="T12" fmla="*/ 272 w 1621"/>
              <a:gd name="T13" fmla="*/ 718 h 1110"/>
              <a:gd name="T14" fmla="*/ 192 w 1621"/>
              <a:gd name="T15" fmla="*/ 578 h 1110"/>
              <a:gd name="T16" fmla="*/ 332 w 1621"/>
              <a:gd name="T17" fmla="*/ 505 h 1110"/>
              <a:gd name="T18" fmla="*/ 545 w 1621"/>
              <a:gd name="T19" fmla="*/ 558 h 1110"/>
              <a:gd name="T20" fmla="*/ 1329 w 1621"/>
              <a:gd name="T21" fmla="*/ 106 h 1110"/>
              <a:gd name="T22" fmla="*/ 1621 w 1621"/>
              <a:gd name="T23" fmla="*/ 0 h 1110"/>
              <a:gd name="T24" fmla="*/ 1382 w 1621"/>
              <a:gd name="T25" fmla="*/ 206 h 1110"/>
              <a:gd name="T26" fmla="*/ 1316 w 1621"/>
              <a:gd name="T27" fmla="*/ 246 h 1110"/>
              <a:gd name="T28" fmla="*/ 1336 w 1621"/>
              <a:gd name="T29" fmla="*/ 286 h 1110"/>
              <a:gd name="T30" fmla="*/ 624 w 1621"/>
              <a:gd name="T31" fmla="*/ 698 h 1110"/>
              <a:gd name="T32" fmla="*/ 1103 w 1621"/>
              <a:gd name="T33" fmla="*/ 698 h 1110"/>
              <a:gd name="T34" fmla="*/ 1103 w 1621"/>
              <a:gd name="T35" fmla="*/ 931 h 1110"/>
              <a:gd name="T36" fmla="*/ 904 w 1621"/>
              <a:gd name="T37" fmla="*/ 931 h 1110"/>
              <a:gd name="T38" fmla="*/ 904 w 1621"/>
              <a:gd name="T39" fmla="*/ 957 h 1110"/>
              <a:gd name="T40" fmla="*/ 943 w 1621"/>
              <a:gd name="T41" fmla="*/ 957 h 1110"/>
              <a:gd name="T42" fmla="*/ 1495 w 1621"/>
              <a:gd name="T43" fmla="*/ 1037 h 1110"/>
              <a:gd name="T44" fmla="*/ 1495 w 1621"/>
              <a:gd name="T45" fmla="*/ 1110 h 1110"/>
              <a:gd name="T46" fmla="*/ 0 w 1621"/>
              <a:gd name="T47" fmla="*/ 1110 h 1110"/>
              <a:gd name="T48" fmla="*/ 0 w 1621"/>
              <a:gd name="T49" fmla="*/ 1037 h 1110"/>
              <a:gd name="T50" fmla="*/ 551 w 1621"/>
              <a:gd name="T51" fmla="*/ 957 h 1110"/>
              <a:gd name="T52" fmla="*/ 585 w 1621"/>
              <a:gd name="T53" fmla="*/ 957 h 1110"/>
              <a:gd name="T54" fmla="*/ 585 w 1621"/>
              <a:gd name="T55" fmla="*/ 931 h 1110"/>
              <a:gd name="T56" fmla="*/ 392 w 1621"/>
              <a:gd name="T57" fmla="*/ 931 h 1110"/>
              <a:gd name="T58" fmla="*/ 392 w 1621"/>
              <a:gd name="T59" fmla="*/ 831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21" h="1110">
                <a:moveTo>
                  <a:pt x="392" y="831"/>
                </a:moveTo>
                <a:lnTo>
                  <a:pt x="319" y="878"/>
                </a:lnTo>
                <a:lnTo>
                  <a:pt x="292" y="838"/>
                </a:lnTo>
                <a:lnTo>
                  <a:pt x="206" y="838"/>
                </a:lnTo>
                <a:lnTo>
                  <a:pt x="186" y="811"/>
                </a:lnTo>
                <a:lnTo>
                  <a:pt x="239" y="738"/>
                </a:lnTo>
                <a:lnTo>
                  <a:pt x="272" y="718"/>
                </a:lnTo>
                <a:lnTo>
                  <a:pt x="192" y="578"/>
                </a:lnTo>
                <a:lnTo>
                  <a:pt x="332" y="505"/>
                </a:lnTo>
                <a:lnTo>
                  <a:pt x="545" y="558"/>
                </a:lnTo>
                <a:lnTo>
                  <a:pt x="1329" y="106"/>
                </a:lnTo>
                <a:lnTo>
                  <a:pt x="1621" y="0"/>
                </a:lnTo>
                <a:lnTo>
                  <a:pt x="1382" y="206"/>
                </a:lnTo>
                <a:lnTo>
                  <a:pt x="1316" y="246"/>
                </a:lnTo>
                <a:lnTo>
                  <a:pt x="1336" y="286"/>
                </a:lnTo>
                <a:lnTo>
                  <a:pt x="624" y="698"/>
                </a:lnTo>
                <a:lnTo>
                  <a:pt x="1103" y="698"/>
                </a:lnTo>
                <a:lnTo>
                  <a:pt x="1103" y="931"/>
                </a:lnTo>
                <a:lnTo>
                  <a:pt x="904" y="931"/>
                </a:lnTo>
                <a:lnTo>
                  <a:pt x="904" y="957"/>
                </a:lnTo>
                <a:lnTo>
                  <a:pt x="943" y="957"/>
                </a:lnTo>
                <a:lnTo>
                  <a:pt x="1495" y="1037"/>
                </a:lnTo>
                <a:lnTo>
                  <a:pt x="1495" y="1110"/>
                </a:lnTo>
                <a:lnTo>
                  <a:pt x="0" y="1110"/>
                </a:lnTo>
                <a:lnTo>
                  <a:pt x="0" y="1037"/>
                </a:lnTo>
                <a:lnTo>
                  <a:pt x="551" y="957"/>
                </a:lnTo>
                <a:lnTo>
                  <a:pt x="585" y="957"/>
                </a:lnTo>
                <a:lnTo>
                  <a:pt x="585" y="931"/>
                </a:lnTo>
                <a:lnTo>
                  <a:pt x="392" y="931"/>
                </a:lnTo>
                <a:lnTo>
                  <a:pt x="392" y="8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" name="Freeform 5"/>
          <p:cNvSpPr>
            <a:spLocks/>
          </p:cNvSpPr>
          <p:nvPr/>
        </p:nvSpPr>
        <p:spPr bwMode="auto">
          <a:xfrm>
            <a:off x="4998980" y="2548301"/>
            <a:ext cx="1477280" cy="1807743"/>
          </a:xfrm>
          <a:custGeom>
            <a:avLst/>
            <a:gdLst>
              <a:gd name="T0" fmla="*/ 1 w 189"/>
              <a:gd name="T1" fmla="*/ 147 h 232"/>
              <a:gd name="T2" fmla="*/ 7 w 189"/>
              <a:gd name="T3" fmla="*/ 149 h 232"/>
              <a:gd name="T4" fmla="*/ 9 w 189"/>
              <a:gd name="T5" fmla="*/ 147 h 232"/>
              <a:gd name="T6" fmla="*/ 9 w 189"/>
              <a:gd name="T7" fmla="*/ 148 h 232"/>
              <a:gd name="T8" fmla="*/ 45 w 189"/>
              <a:gd name="T9" fmla="*/ 152 h 232"/>
              <a:gd name="T10" fmla="*/ 64 w 189"/>
              <a:gd name="T11" fmla="*/ 159 h 232"/>
              <a:gd name="T12" fmla="*/ 35 w 189"/>
              <a:gd name="T13" fmla="*/ 204 h 232"/>
              <a:gd name="T14" fmla="*/ 67 w 189"/>
              <a:gd name="T15" fmla="*/ 203 h 232"/>
              <a:gd name="T16" fmla="*/ 73 w 189"/>
              <a:gd name="T17" fmla="*/ 201 h 232"/>
              <a:gd name="T18" fmla="*/ 80 w 189"/>
              <a:gd name="T19" fmla="*/ 201 h 232"/>
              <a:gd name="T20" fmla="*/ 85 w 189"/>
              <a:gd name="T21" fmla="*/ 197 h 232"/>
              <a:gd name="T22" fmla="*/ 90 w 189"/>
              <a:gd name="T23" fmla="*/ 200 h 232"/>
              <a:gd name="T24" fmla="*/ 95 w 189"/>
              <a:gd name="T25" fmla="*/ 213 h 232"/>
              <a:gd name="T26" fmla="*/ 99 w 189"/>
              <a:gd name="T27" fmla="*/ 200 h 232"/>
              <a:gd name="T28" fmla="*/ 104 w 189"/>
              <a:gd name="T29" fmla="*/ 197 h 232"/>
              <a:gd name="T30" fmla="*/ 109 w 189"/>
              <a:gd name="T31" fmla="*/ 201 h 232"/>
              <a:gd name="T32" fmla="*/ 116 w 189"/>
              <a:gd name="T33" fmla="*/ 201 h 232"/>
              <a:gd name="T34" fmla="*/ 122 w 189"/>
              <a:gd name="T35" fmla="*/ 203 h 232"/>
              <a:gd name="T36" fmla="*/ 154 w 189"/>
              <a:gd name="T37" fmla="*/ 204 h 232"/>
              <a:gd name="T38" fmla="*/ 126 w 189"/>
              <a:gd name="T39" fmla="*/ 159 h 232"/>
              <a:gd name="T40" fmla="*/ 144 w 189"/>
              <a:gd name="T41" fmla="*/ 152 h 232"/>
              <a:gd name="T42" fmla="*/ 180 w 189"/>
              <a:gd name="T43" fmla="*/ 148 h 232"/>
              <a:gd name="T44" fmla="*/ 180 w 189"/>
              <a:gd name="T45" fmla="*/ 147 h 232"/>
              <a:gd name="T46" fmla="*/ 183 w 189"/>
              <a:gd name="T47" fmla="*/ 149 h 232"/>
              <a:gd name="T48" fmla="*/ 188 w 189"/>
              <a:gd name="T49" fmla="*/ 147 h 232"/>
              <a:gd name="T50" fmla="*/ 188 w 189"/>
              <a:gd name="T51" fmla="*/ 140 h 232"/>
              <a:gd name="T52" fmla="*/ 185 w 189"/>
              <a:gd name="T53" fmla="*/ 137 h 232"/>
              <a:gd name="T54" fmla="*/ 184 w 189"/>
              <a:gd name="T55" fmla="*/ 102 h 232"/>
              <a:gd name="T56" fmla="*/ 181 w 189"/>
              <a:gd name="T57" fmla="*/ 106 h 232"/>
              <a:gd name="T58" fmla="*/ 116 w 189"/>
              <a:gd name="T59" fmla="*/ 92 h 232"/>
              <a:gd name="T60" fmla="*/ 124 w 189"/>
              <a:gd name="T61" fmla="*/ 90 h 232"/>
              <a:gd name="T62" fmla="*/ 131 w 189"/>
              <a:gd name="T63" fmla="*/ 91 h 232"/>
              <a:gd name="T64" fmla="*/ 114 w 189"/>
              <a:gd name="T65" fmla="*/ 68 h 232"/>
              <a:gd name="T66" fmla="*/ 110 w 189"/>
              <a:gd name="T67" fmla="*/ 44 h 232"/>
              <a:gd name="T68" fmla="*/ 101 w 189"/>
              <a:gd name="T69" fmla="*/ 44 h 232"/>
              <a:gd name="T70" fmla="*/ 101 w 189"/>
              <a:gd name="T71" fmla="*/ 37 h 232"/>
              <a:gd name="T72" fmla="*/ 101 w 189"/>
              <a:gd name="T73" fmla="*/ 26 h 232"/>
              <a:gd name="T74" fmla="*/ 100 w 189"/>
              <a:gd name="T75" fmla="*/ 18 h 232"/>
              <a:gd name="T76" fmla="*/ 96 w 189"/>
              <a:gd name="T77" fmla="*/ 2 h 232"/>
              <a:gd name="T78" fmla="*/ 93 w 189"/>
              <a:gd name="T79" fmla="*/ 2 h 232"/>
              <a:gd name="T80" fmla="*/ 89 w 189"/>
              <a:gd name="T81" fmla="*/ 18 h 232"/>
              <a:gd name="T82" fmla="*/ 88 w 189"/>
              <a:gd name="T83" fmla="*/ 26 h 232"/>
              <a:gd name="T84" fmla="*/ 88 w 189"/>
              <a:gd name="T85" fmla="*/ 37 h 232"/>
              <a:gd name="T86" fmla="*/ 88 w 189"/>
              <a:gd name="T87" fmla="*/ 44 h 232"/>
              <a:gd name="T88" fmla="*/ 79 w 189"/>
              <a:gd name="T89" fmla="*/ 44 h 232"/>
              <a:gd name="T90" fmla="*/ 75 w 189"/>
              <a:gd name="T91" fmla="*/ 68 h 232"/>
              <a:gd name="T92" fmla="*/ 58 w 189"/>
              <a:gd name="T93" fmla="*/ 91 h 232"/>
              <a:gd name="T94" fmla="*/ 65 w 189"/>
              <a:gd name="T95" fmla="*/ 90 h 232"/>
              <a:gd name="T96" fmla="*/ 73 w 189"/>
              <a:gd name="T97" fmla="*/ 92 h 232"/>
              <a:gd name="T98" fmla="*/ 8 w 189"/>
              <a:gd name="T99" fmla="*/ 106 h 232"/>
              <a:gd name="T100" fmla="*/ 5 w 189"/>
              <a:gd name="T101" fmla="*/ 102 h 232"/>
              <a:gd name="T102" fmla="*/ 4 w 189"/>
              <a:gd name="T103" fmla="*/ 137 h 232"/>
              <a:gd name="T104" fmla="*/ 1 w 189"/>
              <a:gd name="T105" fmla="*/ 1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232">
                <a:moveTo>
                  <a:pt x="1" y="140"/>
                </a:moveTo>
                <a:cubicBezTo>
                  <a:pt x="1" y="142"/>
                  <a:pt x="0" y="147"/>
                  <a:pt x="1" y="147"/>
                </a:cubicBezTo>
                <a:cubicBezTo>
                  <a:pt x="3" y="147"/>
                  <a:pt x="5" y="147"/>
                  <a:pt x="7" y="147"/>
                </a:cubicBezTo>
                <a:cubicBezTo>
                  <a:pt x="7" y="148"/>
                  <a:pt x="7" y="148"/>
                  <a:pt x="7" y="149"/>
                </a:cubicBezTo>
                <a:cubicBezTo>
                  <a:pt x="7" y="149"/>
                  <a:pt x="7" y="149"/>
                  <a:pt x="8" y="149"/>
                </a:cubicBezTo>
                <a:cubicBezTo>
                  <a:pt x="9" y="149"/>
                  <a:pt x="9" y="148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7"/>
                  <a:pt x="9" y="147"/>
                  <a:pt x="9" y="148"/>
                </a:cubicBezTo>
                <a:cubicBezTo>
                  <a:pt x="14" y="148"/>
                  <a:pt x="19" y="149"/>
                  <a:pt x="24" y="149"/>
                </a:cubicBezTo>
                <a:cubicBezTo>
                  <a:pt x="31" y="150"/>
                  <a:pt x="38" y="151"/>
                  <a:pt x="45" y="152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1" y="192"/>
                  <a:pt x="35" y="197"/>
                  <a:pt x="35" y="204"/>
                </a:cubicBezTo>
                <a:cubicBezTo>
                  <a:pt x="37" y="205"/>
                  <a:pt x="40" y="208"/>
                  <a:pt x="42" y="208"/>
                </a:cubicBezTo>
                <a:cubicBezTo>
                  <a:pt x="51" y="207"/>
                  <a:pt x="59" y="205"/>
                  <a:pt x="67" y="203"/>
                </a:cubicBezTo>
                <a:cubicBezTo>
                  <a:pt x="69" y="201"/>
                  <a:pt x="70" y="198"/>
                  <a:pt x="71" y="196"/>
                </a:cubicBezTo>
                <a:cubicBezTo>
                  <a:pt x="73" y="201"/>
                  <a:pt x="73" y="201"/>
                  <a:pt x="73" y="201"/>
                </a:cubicBezTo>
                <a:cubicBezTo>
                  <a:pt x="76" y="201"/>
                  <a:pt x="76" y="201"/>
                  <a:pt x="76" y="201"/>
                </a:cubicBezTo>
                <a:cubicBezTo>
                  <a:pt x="76" y="232"/>
                  <a:pt x="80" y="231"/>
                  <a:pt x="80" y="201"/>
                </a:cubicBezTo>
                <a:cubicBezTo>
                  <a:pt x="81" y="201"/>
                  <a:pt x="82" y="201"/>
                  <a:pt x="83" y="201"/>
                </a:cubicBezTo>
                <a:cubicBezTo>
                  <a:pt x="85" y="197"/>
                  <a:pt x="85" y="197"/>
                  <a:pt x="85" y="197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90" y="200"/>
                  <a:pt x="90" y="200"/>
                  <a:pt x="90" y="200"/>
                </a:cubicBezTo>
                <a:cubicBezTo>
                  <a:pt x="90" y="203"/>
                  <a:pt x="90" y="205"/>
                  <a:pt x="90" y="208"/>
                </a:cubicBezTo>
                <a:cubicBezTo>
                  <a:pt x="95" y="213"/>
                  <a:pt x="95" y="213"/>
                  <a:pt x="95" y="213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05"/>
                  <a:pt x="99" y="203"/>
                  <a:pt x="99" y="200"/>
                </a:cubicBezTo>
                <a:cubicBezTo>
                  <a:pt x="103" y="200"/>
                  <a:pt x="103" y="200"/>
                  <a:pt x="103" y="200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7" y="201"/>
                  <a:pt x="108" y="201"/>
                  <a:pt x="109" y="201"/>
                </a:cubicBezTo>
                <a:cubicBezTo>
                  <a:pt x="109" y="231"/>
                  <a:pt x="113" y="232"/>
                  <a:pt x="113" y="201"/>
                </a:cubicBezTo>
                <a:cubicBezTo>
                  <a:pt x="116" y="201"/>
                  <a:pt x="116" y="201"/>
                  <a:pt x="116" y="201"/>
                </a:cubicBezTo>
                <a:cubicBezTo>
                  <a:pt x="118" y="196"/>
                  <a:pt x="118" y="196"/>
                  <a:pt x="118" y="196"/>
                </a:cubicBezTo>
                <a:cubicBezTo>
                  <a:pt x="119" y="198"/>
                  <a:pt x="121" y="201"/>
                  <a:pt x="122" y="203"/>
                </a:cubicBezTo>
                <a:cubicBezTo>
                  <a:pt x="130" y="205"/>
                  <a:pt x="138" y="207"/>
                  <a:pt x="147" y="208"/>
                </a:cubicBezTo>
                <a:cubicBezTo>
                  <a:pt x="149" y="208"/>
                  <a:pt x="152" y="205"/>
                  <a:pt x="154" y="204"/>
                </a:cubicBezTo>
                <a:cubicBezTo>
                  <a:pt x="154" y="197"/>
                  <a:pt x="148" y="192"/>
                  <a:pt x="145" y="187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51" y="151"/>
                  <a:pt x="158" y="150"/>
                  <a:pt x="165" y="149"/>
                </a:cubicBezTo>
                <a:cubicBezTo>
                  <a:pt x="170" y="149"/>
                  <a:pt x="175" y="148"/>
                  <a:pt x="180" y="148"/>
                </a:cubicBezTo>
                <a:cubicBezTo>
                  <a:pt x="180" y="147"/>
                  <a:pt x="180" y="147"/>
                  <a:pt x="180" y="147"/>
                </a:cubicBezTo>
                <a:cubicBezTo>
                  <a:pt x="180" y="147"/>
                  <a:pt x="180" y="147"/>
                  <a:pt x="180" y="147"/>
                </a:cubicBezTo>
                <a:cubicBezTo>
                  <a:pt x="180" y="148"/>
                  <a:pt x="180" y="149"/>
                  <a:pt x="181" y="149"/>
                </a:cubicBezTo>
                <a:cubicBezTo>
                  <a:pt x="182" y="149"/>
                  <a:pt x="182" y="149"/>
                  <a:pt x="183" y="149"/>
                </a:cubicBezTo>
                <a:cubicBezTo>
                  <a:pt x="183" y="148"/>
                  <a:pt x="182" y="148"/>
                  <a:pt x="182" y="147"/>
                </a:cubicBezTo>
                <a:cubicBezTo>
                  <a:pt x="184" y="147"/>
                  <a:pt x="186" y="147"/>
                  <a:pt x="188" y="147"/>
                </a:cubicBezTo>
                <a:cubicBezTo>
                  <a:pt x="189" y="147"/>
                  <a:pt x="188" y="142"/>
                  <a:pt x="188" y="140"/>
                </a:cubicBezTo>
                <a:cubicBezTo>
                  <a:pt x="188" y="140"/>
                  <a:pt x="188" y="140"/>
                  <a:pt x="188" y="140"/>
                </a:cubicBezTo>
                <a:cubicBezTo>
                  <a:pt x="188" y="140"/>
                  <a:pt x="188" y="140"/>
                  <a:pt x="189" y="140"/>
                </a:cubicBezTo>
                <a:cubicBezTo>
                  <a:pt x="188" y="139"/>
                  <a:pt x="186" y="138"/>
                  <a:pt x="185" y="137"/>
                </a:cubicBezTo>
                <a:cubicBezTo>
                  <a:pt x="185" y="128"/>
                  <a:pt x="185" y="119"/>
                  <a:pt x="185" y="110"/>
                </a:cubicBezTo>
                <a:cubicBezTo>
                  <a:pt x="185" y="109"/>
                  <a:pt x="184" y="104"/>
                  <a:pt x="184" y="102"/>
                </a:cubicBezTo>
                <a:cubicBezTo>
                  <a:pt x="183" y="100"/>
                  <a:pt x="181" y="100"/>
                  <a:pt x="181" y="102"/>
                </a:cubicBezTo>
                <a:cubicBezTo>
                  <a:pt x="181" y="104"/>
                  <a:pt x="181" y="105"/>
                  <a:pt x="181" y="106"/>
                </a:cubicBezTo>
                <a:cubicBezTo>
                  <a:pt x="177" y="106"/>
                  <a:pt x="178" y="116"/>
                  <a:pt x="178" y="118"/>
                </a:cubicBezTo>
                <a:cubicBezTo>
                  <a:pt x="178" y="118"/>
                  <a:pt x="122" y="95"/>
                  <a:pt x="116" y="92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1" y="89"/>
                  <a:pt x="124" y="90"/>
                </a:cubicBezTo>
                <a:cubicBezTo>
                  <a:pt x="126" y="90"/>
                  <a:pt x="128" y="91"/>
                  <a:pt x="131" y="91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4" y="69"/>
                  <a:pt x="114" y="69"/>
                  <a:pt x="114" y="68"/>
                </a:cubicBezTo>
                <a:cubicBezTo>
                  <a:pt x="114" y="64"/>
                  <a:pt x="113" y="60"/>
                  <a:pt x="113" y="56"/>
                </a:cubicBezTo>
                <a:cubicBezTo>
                  <a:pt x="112" y="52"/>
                  <a:pt x="111" y="48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41"/>
                  <a:pt x="101" y="39"/>
                  <a:pt x="101" y="37"/>
                </a:cubicBezTo>
                <a:cubicBezTo>
                  <a:pt x="101" y="36"/>
                  <a:pt x="101" y="35"/>
                  <a:pt x="101" y="34"/>
                </a:cubicBezTo>
                <a:cubicBezTo>
                  <a:pt x="101" y="32"/>
                  <a:pt x="101" y="29"/>
                  <a:pt x="101" y="26"/>
                </a:cubicBezTo>
                <a:cubicBezTo>
                  <a:pt x="101" y="25"/>
                  <a:pt x="101" y="24"/>
                  <a:pt x="101" y="22"/>
                </a:cubicBezTo>
                <a:cubicBezTo>
                  <a:pt x="100" y="21"/>
                  <a:pt x="101" y="19"/>
                  <a:pt x="100" y="18"/>
                </a:cubicBezTo>
                <a:cubicBezTo>
                  <a:pt x="100" y="16"/>
                  <a:pt x="100" y="13"/>
                  <a:pt x="99" y="10"/>
                </a:cubicBezTo>
                <a:cubicBezTo>
                  <a:pt x="98" y="7"/>
                  <a:pt x="98" y="4"/>
                  <a:pt x="96" y="2"/>
                </a:cubicBezTo>
                <a:cubicBezTo>
                  <a:pt x="96" y="1"/>
                  <a:pt x="95" y="0"/>
                  <a:pt x="95" y="0"/>
                </a:cubicBezTo>
                <a:cubicBezTo>
                  <a:pt x="94" y="0"/>
                  <a:pt x="93" y="1"/>
                  <a:pt x="93" y="2"/>
                </a:cubicBezTo>
                <a:cubicBezTo>
                  <a:pt x="91" y="4"/>
                  <a:pt x="91" y="7"/>
                  <a:pt x="90" y="10"/>
                </a:cubicBezTo>
                <a:cubicBezTo>
                  <a:pt x="90" y="13"/>
                  <a:pt x="89" y="16"/>
                  <a:pt x="89" y="18"/>
                </a:cubicBezTo>
                <a:cubicBezTo>
                  <a:pt x="89" y="19"/>
                  <a:pt x="89" y="21"/>
                  <a:pt x="88" y="22"/>
                </a:cubicBezTo>
                <a:cubicBezTo>
                  <a:pt x="88" y="24"/>
                  <a:pt x="88" y="25"/>
                  <a:pt x="88" y="26"/>
                </a:cubicBezTo>
                <a:cubicBezTo>
                  <a:pt x="88" y="29"/>
                  <a:pt x="88" y="32"/>
                  <a:pt x="88" y="34"/>
                </a:cubicBezTo>
                <a:cubicBezTo>
                  <a:pt x="88" y="35"/>
                  <a:pt x="88" y="36"/>
                  <a:pt x="88" y="37"/>
                </a:cubicBezTo>
                <a:cubicBezTo>
                  <a:pt x="88" y="39"/>
                  <a:pt x="88" y="41"/>
                  <a:pt x="88" y="43"/>
                </a:cubicBezTo>
                <a:cubicBezTo>
                  <a:pt x="88" y="44"/>
                  <a:pt x="88" y="44"/>
                  <a:pt x="88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8"/>
                  <a:pt x="77" y="52"/>
                  <a:pt x="76" y="56"/>
                </a:cubicBezTo>
                <a:cubicBezTo>
                  <a:pt x="76" y="60"/>
                  <a:pt x="75" y="64"/>
                  <a:pt x="75" y="68"/>
                </a:cubicBezTo>
                <a:cubicBezTo>
                  <a:pt x="75" y="69"/>
                  <a:pt x="75" y="69"/>
                  <a:pt x="74" y="70"/>
                </a:cubicBezTo>
                <a:cubicBezTo>
                  <a:pt x="58" y="91"/>
                  <a:pt x="58" y="91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61" y="91"/>
                  <a:pt x="63" y="90"/>
                  <a:pt x="65" y="90"/>
                </a:cubicBezTo>
                <a:cubicBezTo>
                  <a:pt x="68" y="89"/>
                  <a:pt x="71" y="88"/>
                  <a:pt x="73" y="88"/>
                </a:cubicBezTo>
                <a:cubicBezTo>
                  <a:pt x="73" y="92"/>
                  <a:pt x="73" y="92"/>
                  <a:pt x="73" y="92"/>
                </a:cubicBezTo>
                <a:cubicBezTo>
                  <a:pt x="67" y="95"/>
                  <a:pt x="12" y="118"/>
                  <a:pt x="11" y="118"/>
                </a:cubicBezTo>
                <a:cubicBezTo>
                  <a:pt x="11" y="116"/>
                  <a:pt x="12" y="106"/>
                  <a:pt x="8" y="106"/>
                </a:cubicBezTo>
                <a:cubicBezTo>
                  <a:pt x="8" y="105"/>
                  <a:pt x="8" y="104"/>
                  <a:pt x="8" y="102"/>
                </a:cubicBezTo>
                <a:cubicBezTo>
                  <a:pt x="8" y="100"/>
                  <a:pt x="6" y="100"/>
                  <a:pt x="5" y="102"/>
                </a:cubicBezTo>
                <a:cubicBezTo>
                  <a:pt x="5" y="104"/>
                  <a:pt x="4" y="109"/>
                  <a:pt x="4" y="110"/>
                </a:cubicBezTo>
                <a:cubicBezTo>
                  <a:pt x="4" y="119"/>
                  <a:pt x="4" y="128"/>
                  <a:pt x="4" y="137"/>
                </a:cubicBezTo>
                <a:cubicBezTo>
                  <a:pt x="3" y="138"/>
                  <a:pt x="1" y="139"/>
                  <a:pt x="1" y="140"/>
                </a:cubicBezTo>
                <a:cubicBezTo>
                  <a:pt x="1" y="140"/>
                  <a:pt x="1" y="140"/>
                  <a:pt x="1" y="140"/>
                </a:cubicBezTo>
                <a:cubicBezTo>
                  <a:pt x="1" y="140"/>
                  <a:pt x="1" y="140"/>
                  <a:pt x="1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" name="Freeform 20"/>
          <p:cNvSpPr>
            <a:spLocks/>
          </p:cNvSpPr>
          <p:nvPr/>
        </p:nvSpPr>
        <p:spPr bwMode="auto">
          <a:xfrm>
            <a:off x="5033117" y="1050816"/>
            <a:ext cx="3329772" cy="1129994"/>
          </a:xfrm>
          <a:custGeom>
            <a:avLst/>
            <a:gdLst>
              <a:gd name="T0" fmla="*/ 259 w 466"/>
              <a:gd name="T1" fmla="*/ 44 h 158"/>
              <a:gd name="T2" fmla="*/ 328 w 466"/>
              <a:gd name="T3" fmla="*/ 44 h 158"/>
              <a:gd name="T4" fmla="*/ 351 w 466"/>
              <a:gd name="T5" fmla="*/ 52 h 158"/>
              <a:gd name="T6" fmla="*/ 363 w 466"/>
              <a:gd name="T7" fmla="*/ 72 h 158"/>
              <a:gd name="T8" fmla="*/ 380 w 466"/>
              <a:gd name="T9" fmla="*/ 72 h 158"/>
              <a:gd name="T10" fmla="*/ 404 w 466"/>
              <a:gd name="T11" fmla="*/ 79 h 158"/>
              <a:gd name="T12" fmla="*/ 414 w 466"/>
              <a:gd name="T13" fmla="*/ 98 h 158"/>
              <a:gd name="T14" fmla="*/ 404 w 466"/>
              <a:gd name="T15" fmla="*/ 121 h 158"/>
              <a:gd name="T16" fmla="*/ 380 w 466"/>
              <a:gd name="T17" fmla="*/ 130 h 158"/>
              <a:gd name="T18" fmla="*/ 364 w 466"/>
              <a:gd name="T19" fmla="*/ 130 h 158"/>
              <a:gd name="T20" fmla="*/ 364 w 466"/>
              <a:gd name="T21" fmla="*/ 141 h 158"/>
              <a:gd name="T22" fmla="*/ 371 w 466"/>
              <a:gd name="T23" fmla="*/ 149 h 158"/>
              <a:gd name="T24" fmla="*/ 363 w 466"/>
              <a:gd name="T25" fmla="*/ 158 h 158"/>
              <a:gd name="T26" fmla="*/ 354 w 466"/>
              <a:gd name="T27" fmla="*/ 149 h 158"/>
              <a:gd name="T28" fmla="*/ 360 w 466"/>
              <a:gd name="T29" fmla="*/ 141 h 158"/>
              <a:gd name="T30" fmla="*/ 360 w 466"/>
              <a:gd name="T31" fmla="*/ 130 h 158"/>
              <a:gd name="T32" fmla="*/ 244 w 466"/>
              <a:gd name="T33" fmla="*/ 130 h 158"/>
              <a:gd name="T34" fmla="*/ 244 w 466"/>
              <a:gd name="T35" fmla="*/ 132 h 158"/>
              <a:gd name="T36" fmla="*/ 255 w 466"/>
              <a:gd name="T37" fmla="*/ 145 h 158"/>
              <a:gd name="T38" fmla="*/ 251 w 466"/>
              <a:gd name="T39" fmla="*/ 154 h 158"/>
              <a:gd name="T40" fmla="*/ 242 w 466"/>
              <a:gd name="T41" fmla="*/ 158 h 158"/>
              <a:gd name="T42" fmla="*/ 233 w 466"/>
              <a:gd name="T43" fmla="*/ 154 h 158"/>
              <a:gd name="T44" fmla="*/ 229 w 466"/>
              <a:gd name="T45" fmla="*/ 145 h 158"/>
              <a:gd name="T46" fmla="*/ 240 w 466"/>
              <a:gd name="T47" fmla="*/ 133 h 158"/>
              <a:gd name="T48" fmla="*/ 240 w 466"/>
              <a:gd name="T49" fmla="*/ 130 h 158"/>
              <a:gd name="T50" fmla="*/ 207 w 466"/>
              <a:gd name="T51" fmla="*/ 130 h 158"/>
              <a:gd name="T52" fmla="*/ 190 w 466"/>
              <a:gd name="T53" fmla="*/ 95 h 158"/>
              <a:gd name="T54" fmla="*/ 17 w 466"/>
              <a:gd name="T55" fmla="*/ 78 h 158"/>
              <a:gd name="T56" fmla="*/ 0 w 466"/>
              <a:gd name="T57" fmla="*/ 44 h 158"/>
              <a:gd name="T58" fmla="*/ 17 w 466"/>
              <a:gd name="T59" fmla="*/ 44 h 158"/>
              <a:gd name="T60" fmla="*/ 35 w 466"/>
              <a:gd name="T61" fmla="*/ 61 h 158"/>
              <a:gd name="T62" fmla="*/ 190 w 466"/>
              <a:gd name="T63" fmla="*/ 61 h 158"/>
              <a:gd name="T64" fmla="*/ 207 w 466"/>
              <a:gd name="T65" fmla="*/ 44 h 158"/>
              <a:gd name="T66" fmla="*/ 242 w 466"/>
              <a:gd name="T67" fmla="*/ 44 h 158"/>
              <a:gd name="T68" fmla="*/ 242 w 466"/>
              <a:gd name="T69" fmla="*/ 26 h 158"/>
              <a:gd name="T70" fmla="*/ 225 w 466"/>
              <a:gd name="T71" fmla="*/ 26 h 158"/>
              <a:gd name="T72" fmla="*/ 225 w 466"/>
              <a:gd name="T73" fmla="*/ 22 h 158"/>
              <a:gd name="T74" fmla="*/ 35 w 466"/>
              <a:gd name="T75" fmla="*/ 19 h 158"/>
              <a:gd name="T76" fmla="*/ 35 w 466"/>
              <a:gd name="T77" fmla="*/ 16 h 158"/>
              <a:gd name="T78" fmla="*/ 225 w 466"/>
              <a:gd name="T79" fmla="*/ 14 h 158"/>
              <a:gd name="T80" fmla="*/ 225 w 466"/>
              <a:gd name="T81" fmla="*/ 9 h 158"/>
              <a:gd name="T82" fmla="*/ 242 w 466"/>
              <a:gd name="T83" fmla="*/ 9 h 158"/>
              <a:gd name="T84" fmla="*/ 242 w 466"/>
              <a:gd name="T85" fmla="*/ 0 h 158"/>
              <a:gd name="T86" fmla="*/ 259 w 466"/>
              <a:gd name="T87" fmla="*/ 0 h 158"/>
              <a:gd name="T88" fmla="*/ 259 w 466"/>
              <a:gd name="T89" fmla="*/ 9 h 158"/>
              <a:gd name="T90" fmla="*/ 276 w 466"/>
              <a:gd name="T91" fmla="*/ 9 h 158"/>
              <a:gd name="T92" fmla="*/ 276 w 466"/>
              <a:gd name="T93" fmla="*/ 14 h 158"/>
              <a:gd name="T94" fmla="*/ 466 w 466"/>
              <a:gd name="T95" fmla="*/ 17 h 158"/>
              <a:gd name="T96" fmla="*/ 466 w 466"/>
              <a:gd name="T97" fmla="*/ 19 h 158"/>
              <a:gd name="T98" fmla="*/ 276 w 466"/>
              <a:gd name="T99" fmla="*/ 22 h 158"/>
              <a:gd name="T100" fmla="*/ 276 w 466"/>
              <a:gd name="T101" fmla="*/ 26 h 158"/>
              <a:gd name="T102" fmla="*/ 259 w 466"/>
              <a:gd name="T103" fmla="*/ 26 h 158"/>
              <a:gd name="T104" fmla="*/ 259 w 466"/>
              <a:gd name="T105" fmla="*/ 4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6" h="158">
                <a:moveTo>
                  <a:pt x="259" y="44"/>
                </a:moveTo>
                <a:cubicBezTo>
                  <a:pt x="328" y="44"/>
                  <a:pt x="328" y="44"/>
                  <a:pt x="328" y="44"/>
                </a:cubicBezTo>
                <a:cubicBezTo>
                  <a:pt x="337" y="44"/>
                  <a:pt x="345" y="46"/>
                  <a:pt x="351" y="52"/>
                </a:cubicBezTo>
                <a:cubicBezTo>
                  <a:pt x="357" y="58"/>
                  <a:pt x="361" y="64"/>
                  <a:pt x="363" y="72"/>
                </a:cubicBezTo>
                <a:cubicBezTo>
                  <a:pt x="380" y="72"/>
                  <a:pt x="380" y="72"/>
                  <a:pt x="380" y="72"/>
                </a:cubicBezTo>
                <a:cubicBezTo>
                  <a:pt x="389" y="72"/>
                  <a:pt x="397" y="74"/>
                  <a:pt x="404" y="79"/>
                </a:cubicBezTo>
                <a:cubicBezTo>
                  <a:pt x="411" y="84"/>
                  <a:pt x="414" y="90"/>
                  <a:pt x="414" y="98"/>
                </a:cubicBezTo>
                <a:cubicBezTo>
                  <a:pt x="414" y="107"/>
                  <a:pt x="411" y="114"/>
                  <a:pt x="404" y="121"/>
                </a:cubicBezTo>
                <a:cubicBezTo>
                  <a:pt x="397" y="127"/>
                  <a:pt x="389" y="130"/>
                  <a:pt x="380" y="130"/>
                </a:cubicBezTo>
                <a:cubicBezTo>
                  <a:pt x="364" y="130"/>
                  <a:pt x="364" y="130"/>
                  <a:pt x="364" y="130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9" y="142"/>
                  <a:pt x="371" y="145"/>
                  <a:pt x="371" y="149"/>
                </a:cubicBezTo>
                <a:cubicBezTo>
                  <a:pt x="371" y="155"/>
                  <a:pt x="368" y="158"/>
                  <a:pt x="363" y="158"/>
                </a:cubicBezTo>
                <a:cubicBezTo>
                  <a:pt x="357" y="158"/>
                  <a:pt x="354" y="155"/>
                  <a:pt x="354" y="149"/>
                </a:cubicBezTo>
                <a:cubicBezTo>
                  <a:pt x="354" y="145"/>
                  <a:pt x="356" y="142"/>
                  <a:pt x="360" y="141"/>
                </a:cubicBezTo>
                <a:cubicBezTo>
                  <a:pt x="360" y="130"/>
                  <a:pt x="360" y="130"/>
                  <a:pt x="360" y="130"/>
                </a:cubicBezTo>
                <a:cubicBezTo>
                  <a:pt x="244" y="130"/>
                  <a:pt x="244" y="130"/>
                  <a:pt x="244" y="130"/>
                </a:cubicBezTo>
                <a:cubicBezTo>
                  <a:pt x="244" y="132"/>
                  <a:pt x="244" y="132"/>
                  <a:pt x="244" y="132"/>
                </a:cubicBezTo>
                <a:cubicBezTo>
                  <a:pt x="251" y="134"/>
                  <a:pt x="255" y="138"/>
                  <a:pt x="255" y="145"/>
                </a:cubicBezTo>
                <a:cubicBezTo>
                  <a:pt x="255" y="149"/>
                  <a:pt x="253" y="151"/>
                  <a:pt x="251" y="154"/>
                </a:cubicBezTo>
                <a:cubicBezTo>
                  <a:pt x="248" y="157"/>
                  <a:pt x="245" y="158"/>
                  <a:pt x="242" y="158"/>
                </a:cubicBezTo>
                <a:cubicBezTo>
                  <a:pt x="238" y="158"/>
                  <a:pt x="235" y="157"/>
                  <a:pt x="233" y="154"/>
                </a:cubicBezTo>
                <a:cubicBezTo>
                  <a:pt x="230" y="152"/>
                  <a:pt x="229" y="149"/>
                  <a:pt x="229" y="145"/>
                </a:cubicBezTo>
                <a:cubicBezTo>
                  <a:pt x="229" y="138"/>
                  <a:pt x="232" y="134"/>
                  <a:pt x="240" y="133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7" y="78"/>
                  <a:pt x="17" y="78"/>
                  <a:pt x="17" y="78"/>
                </a:cubicBezTo>
                <a:cubicBezTo>
                  <a:pt x="0" y="44"/>
                  <a:pt x="0" y="44"/>
                  <a:pt x="0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61"/>
                  <a:pt x="35" y="61"/>
                  <a:pt x="35" y="61"/>
                </a:cubicBezTo>
                <a:cubicBezTo>
                  <a:pt x="190" y="61"/>
                  <a:pt x="190" y="61"/>
                  <a:pt x="190" y="61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26"/>
                  <a:pt x="242" y="26"/>
                  <a:pt x="242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5" y="22"/>
                  <a:pt x="225" y="22"/>
                  <a:pt x="225" y="22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6"/>
                  <a:pt x="35" y="16"/>
                  <a:pt x="35" y="16"/>
                </a:cubicBezTo>
                <a:cubicBezTo>
                  <a:pt x="225" y="14"/>
                  <a:pt x="225" y="14"/>
                  <a:pt x="225" y="14"/>
                </a:cubicBezTo>
                <a:cubicBezTo>
                  <a:pt x="225" y="9"/>
                  <a:pt x="225" y="9"/>
                  <a:pt x="225" y="9"/>
                </a:cubicBezTo>
                <a:cubicBezTo>
                  <a:pt x="242" y="9"/>
                  <a:pt x="242" y="9"/>
                  <a:pt x="242" y="9"/>
                </a:cubicBezTo>
                <a:cubicBezTo>
                  <a:pt x="242" y="0"/>
                  <a:pt x="242" y="0"/>
                  <a:pt x="242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59" y="9"/>
                  <a:pt x="259" y="9"/>
                  <a:pt x="259" y="9"/>
                </a:cubicBezTo>
                <a:cubicBezTo>
                  <a:pt x="276" y="9"/>
                  <a:pt x="276" y="9"/>
                  <a:pt x="276" y="9"/>
                </a:cubicBezTo>
                <a:cubicBezTo>
                  <a:pt x="276" y="14"/>
                  <a:pt x="276" y="14"/>
                  <a:pt x="276" y="14"/>
                </a:cubicBezTo>
                <a:cubicBezTo>
                  <a:pt x="466" y="17"/>
                  <a:pt x="466" y="17"/>
                  <a:pt x="466" y="17"/>
                </a:cubicBezTo>
                <a:cubicBezTo>
                  <a:pt x="466" y="19"/>
                  <a:pt x="466" y="19"/>
                  <a:pt x="466" y="19"/>
                </a:cubicBezTo>
                <a:cubicBezTo>
                  <a:pt x="276" y="22"/>
                  <a:pt x="276" y="22"/>
                  <a:pt x="276" y="22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59" y="26"/>
                  <a:pt x="259" y="26"/>
                  <a:pt x="259" y="26"/>
                </a:cubicBezTo>
                <a:lnTo>
                  <a:pt x="259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" name="Freeform 24"/>
          <p:cNvSpPr>
            <a:spLocks noEditPoints="1"/>
          </p:cNvSpPr>
          <p:nvPr/>
        </p:nvSpPr>
        <p:spPr bwMode="auto">
          <a:xfrm>
            <a:off x="8512518" y="1419428"/>
            <a:ext cx="2913063" cy="611188"/>
          </a:xfrm>
          <a:custGeom>
            <a:avLst/>
            <a:gdLst>
              <a:gd name="T0" fmla="*/ 18 w 325"/>
              <a:gd name="T1" fmla="*/ 28 h 68"/>
              <a:gd name="T2" fmla="*/ 21 w 325"/>
              <a:gd name="T3" fmla="*/ 25 h 68"/>
              <a:gd name="T4" fmla="*/ 31 w 325"/>
              <a:gd name="T5" fmla="*/ 21 h 68"/>
              <a:gd name="T6" fmla="*/ 45 w 325"/>
              <a:gd name="T7" fmla="*/ 21 h 68"/>
              <a:gd name="T8" fmla="*/ 55 w 325"/>
              <a:gd name="T9" fmla="*/ 21 h 68"/>
              <a:gd name="T10" fmla="*/ 64 w 325"/>
              <a:gd name="T11" fmla="*/ 22 h 68"/>
              <a:gd name="T12" fmla="*/ 94 w 325"/>
              <a:gd name="T13" fmla="*/ 27 h 68"/>
              <a:gd name="T14" fmla="*/ 104 w 325"/>
              <a:gd name="T15" fmla="*/ 19 h 68"/>
              <a:gd name="T16" fmla="*/ 89 w 325"/>
              <a:gd name="T17" fmla="*/ 17 h 68"/>
              <a:gd name="T18" fmla="*/ 86 w 325"/>
              <a:gd name="T19" fmla="*/ 8 h 68"/>
              <a:gd name="T20" fmla="*/ 88 w 325"/>
              <a:gd name="T21" fmla="*/ 2 h 68"/>
              <a:gd name="T22" fmla="*/ 122 w 325"/>
              <a:gd name="T23" fmla="*/ 2 h 68"/>
              <a:gd name="T24" fmla="*/ 131 w 325"/>
              <a:gd name="T25" fmla="*/ 2 h 68"/>
              <a:gd name="T26" fmla="*/ 137 w 325"/>
              <a:gd name="T27" fmla="*/ 0 h 68"/>
              <a:gd name="T28" fmla="*/ 143 w 325"/>
              <a:gd name="T29" fmla="*/ 2 h 68"/>
              <a:gd name="T30" fmla="*/ 149 w 325"/>
              <a:gd name="T31" fmla="*/ 2 h 68"/>
              <a:gd name="T32" fmla="*/ 171 w 325"/>
              <a:gd name="T33" fmla="*/ 1 h 68"/>
              <a:gd name="T34" fmla="*/ 174 w 325"/>
              <a:gd name="T35" fmla="*/ 13 h 68"/>
              <a:gd name="T36" fmla="*/ 173 w 325"/>
              <a:gd name="T37" fmla="*/ 17 h 68"/>
              <a:gd name="T38" fmla="*/ 292 w 325"/>
              <a:gd name="T39" fmla="*/ 19 h 68"/>
              <a:gd name="T40" fmla="*/ 303 w 325"/>
              <a:gd name="T41" fmla="*/ 14 h 68"/>
              <a:gd name="T42" fmla="*/ 325 w 325"/>
              <a:gd name="T43" fmla="*/ 23 h 68"/>
              <a:gd name="T44" fmla="*/ 324 w 325"/>
              <a:gd name="T45" fmla="*/ 28 h 68"/>
              <a:gd name="T46" fmla="*/ 249 w 325"/>
              <a:gd name="T47" fmla="*/ 36 h 68"/>
              <a:gd name="T48" fmla="*/ 237 w 325"/>
              <a:gd name="T49" fmla="*/ 39 h 68"/>
              <a:gd name="T50" fmla="*/ 226 w 325"/>
              <a:gd name="T51" fmla="*/ 40 h 68"/>
              <a:gd name="T52" fmla="*/ 221 w 325"/>
              <a:gd name="T53" fmla="*/ 45 h 68"/>
              <a:gd name="T54" fmla="*/ 216 w 325"/>
              <a:gd name="T55" fmla="*/ 43 h 68"/>
              <a:gd name="T56" fmla="*/ 212 w 325"/>
              <a:gd name="T57" fmla="*/ 41 h 68"/>
              <a:gd name="T58" fmla="*/ 209 w 325"/>
              <a:gd name="T59" fmla="*/ 43 h 68"/>
              <a:gd name="T60" fmla="*/ 207 w 325"/>
              <a:gd name="T61" fmla="*/ 44 h 68"/>
              <a:gd name="T62" fmla="*/ 198 w 325"/>
              <a:gd name="T63" fmla="*/ 40 h 68"/>
              <a:gd name="T64" fmla="*/ 178 w 325"/>
              <a:gd name="T65" fmla="*/ 41 h 68"/>
              <a:gd name="T66" fmla="*/ 166 w 325"/>
              <a:gd name="T67" fmla="*/ 41 h 68"/>
              <a:gd name="T68" fmla="*/ 154 w 325"/>
              <a:gd name="T69" fmla="*/ 39 h 68"/>
              <a:gd name="T70" fmla="*/ 138 w 325"/>
              <a:gd name="T71" fmla="*/ 42 h 68"/>
              <a:gd name="T72" fmla="*/ 123 w 325"/>
              <a:gd name="T73" fmla="*/ 44 h 68"/>
              <a:gd name="T74" fmla="*/ 106 w 325"/>
              <a:gd name="T75" fmla="*/ 43 h 68"/>
              <a:gd name="T76" fmla="*/ 99 w 325"/>
              <a:gd name="T77" fmla="*/ 44 h 68"/>
              <a:gd name="T78" fmla="*/ 91 w 325"/>
              <a:gd name="T79" fmla="*/ 66 h 68"/>
              <a:gd name="T80" fmla="*/ 73 w 325"/>
              <a:gd name="T81" fmla="*/ 61 h 68"/>
              <a:gd name="T82" fmla="*/ 46 w 325"/>
              <a:gd name="T83" fmla="*/ 58 h 68"/>
              <a:gd name="T84" fmla="*/ 8 w 325"/>
              <a:gd name="T85" fmla="*/ 68 h 68"/>
              <a:gd name="T86" fmla="*/ 1 w 325"/>
              <a:gd name="T87" fmla="*/ 66 h 68"/>
              <a:gd name="T88" fmla="*/ 79 w 325"/>
              <a:gd name="T89" fmla="*/ 50 h 68"/>
              <a:gd name="T90" fmla="*/ 84 w 325"/>
              <a:gd name="T91" fmla="*/ 46 h 68"/>
              <a:gd name="T92" fmla="*/ 85 w 325"/>
              <a:gd name="T93" fmla="*/ 42 h 68"/>
              <a:gd name="T94" fmla="*/ 81 w 325"/>
              <a:gd name="T95" fmla="*/ 41 h 68"/>
              <a:gd name="T96" fmla="*/ 76 w 325"/>
              <a:gd name="T97" fmla="*/ 42 h 68"/>
              <a:gd name="T98" fmla="*/ 79 w 325"/>
              <a:gd name="T99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5" h="68">
                <a:moveTo>
                  <a:pt x="1" y="46"/>
                </a:moveTo>
                <a:cubicBezTo>
                  <a:pt x="2" y="40"/>
                  <a:pt x="2" y="34"/>
                  <a:pt x="2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20" y="27"/>
                  <a:pt x="20" y="27"/>
                  <a:pt x="20" y="26"/>
                </a:cubicBezTo>
                <a:cubicBezTo>
                  <a:pt x="21" y="26"/>
                  <a:pt x="21" y="25"/>
                  <a:pt x="21" y="25"/>
                </a:cubicBezTo>
                <a:cubicBezTo>
                  <a:pt x="21" y="24"/>
                  <a:pt x="21" y="24"/>
                  <a:pt x="21" y="23"/>
                </a:cubicBezTo>
                <a:cubicBezTo>
                  <a:pt x="23" y="23"/>
                  <a:pt x="25" y="22"/>
                  <a:pt x="26" y="22"/>
                </a:cubicBezTo>
                <a:cubicBezTo>
                  <a:pt x="28" y="21"/>
                  <a:pt x="30" y="21"/>
                  <a:pt x="31" y="21"/>
                </a:cubicBezTo>
                <a:cubicBezTo>
                  <a:pt x="33" y="21"/>
                  <a:pt x="35" y="21"/>
                  <a:pt x="36" y="21"/>
                </a:cubicBezTo>
                <a:cubicBezTo>
                  <a:pt x="38" y="21"/>
                  <a:pt x="40" y="21"/>
                  <a:pt x="41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6" y="21"/>
                  <a:pt x="48" y="21"/>
                  <a:pt x="49" y="21"/>
                </a:cubicBezTo>
                <a:cubicBezTo>
                  <a:pt x="51" y="21"/>
                  <a:pt x="52" y="21"/>
                  <a:pt x="5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7" y="21"/>
                  <a:pt x="58" y="21"/>
                </a:cubicBezTo>
                <a:cubicBezTo>
                  <a:pt x="59" y="21"/>
                  <a:pt x="60" y="21"/>
                  <a:pt x="61" y="22"/>
                </a:cubicBezTo>
                <a:cubicBezTo>
                  <a:pt x="62" y="22"/>
                  <a:pt x="63" y="22"/>
                  <a:pt x="64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7"/>
                  <a:pt x="65" y="27"/>
                  <a:pt x="6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5" y="27"/>
                  <a:pt x="97" y="26"/>
                  <a:pt x="98" y="25"/>
                </a:cubicBezTo>
                <a:cubicBezTo>
                  <a:pt x="99" y="24"/>
                  <a:pt x="100" y="23"/>
                  <a:pt x="101" y="22"/>
                </a:cubicBezTo>
                <a:cubicBezTo>
                  <a:pt x="102" y="21"/>
                  <a:pt x="103" y="20"/>
                  <a:pt x="104" y="19"/>
                </a:cubicBezTo>
                <a:cubicBezTo>
                  <a:pt x="105" y="18"/>
                  <a:pt x="106" y="18"/>
                  <a:pt x="106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1" y="18"/>
                  <a:pt x="90" y="17"/>
                  <a:pt x="89" y="17"/>
                </a:cubicBezTo>
                <a:cubicBezTo>
                  <a:pt x="89" y="16"/>
                  <a:pt x="88" y="15"/>
                  <a:pt x="88" y="14"/>
                </a:cubicBezTo>
                <a:cubicBezTo>
                  <a:pt x="87" y="13"/>
                  <a:pt x="87" y="12"/>
                  <a:pt x="86" y="11"/>
                </a:cubicBezTo>
                <a:cubicBezTo>
                  <a:pt x="86" y="10"/>
                  <a:pt x="86" y="9"/>
                  <a:pt x="86" y="8"/>
                </a:cubicBezTo>
                <a:cubicBezTo>
                  <a:pt x="86" y="8"/>
                  <a:pt x="86" y="7"/>
                  <a:pt x="86" y="6"/>
                </a:cubicBezTo>
                <a:cubicBezTo>
                  <a:pt x="86" y="5"/>
                  <a:pt x="86" y="4"/>
                  <a:pt x="86" y="4"/>
                </a:cubicBezTo>
                <a:cubicBezTo>
                  <a:pt x="87" y="3"/>
                  <a:pt x="87" y="2"/>
                  <a:pt x="88" y="2"/>
                </a:cubicBezTo>
                <a:cubicBezTo>
                  <a:pt x="88" y="1"/>
                  <a:pt x="89" y="1"/>
                  <a:pt x="90" y="1"/>
                </a:cubicBezTo>
                <a:cubicBezTo>
                  <a:pt x="95" y="1"/>
                  <a:pt x="101" y="1"/>
                  <a:pt x="106" y="2"/>
                </a:cubicBezTo>
                <a:cubicBezTo>
                  <a:pt x="111" y="2"/>
                  <a:pt x="116" y="2"/>
                  <a:pt x="122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5" y="2"/>
                  <a:pt x="126" y="2"/>
                  <a:pt x="127" y="2"/>
                </a:cubicBezTo>
                <a:cubicBezTo>
                  <a:pt x="129" y="2"/>
                  <a:pt x="130" y="2"/>
                  <a:pt x="131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3" y="1"/>
                  <a:pt x="134" y="0"/>
                  <a:pt x="135" y="0"/>
                </a:cubicBezTo>
                <a:cubicBezTo>
                  <a:pt x="136" y="0"/>
                  <a:pt x="136" y="0"/>
                  <a:pt x="137" y="0"/>
                </a:cubicBezTo>
                <a:cubicBezTo>
                  <a:pt x="138" y="0"/>
                  <a:pt x="139" y="0"/>
                  <a:pt x="140" y="0"/>
                </a:cubicBezTo>
                <a:cubicBezTo>
                  <a:pt x="141" y="0"/>
                  <a:pt x="142" y="1"/>
                  <a:pt x="142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4" y="2"/>
                  <a:pt x="145" y="2"/>
                  <a:pt x="146" y="2"/>
                </a:cubicBezTo>
                <a:cubicBezTo>
                  <a:pt x="146" y="2"/>
                  <a:pt x="147" y="2"/>
                  <a:pt x="148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52" y="2"/>
                  <a:pt x="156" y="2"/>
                  <a:pt x="159" y="2"/>
                </a:cubicBezTo>
                <a:cubicBezTo>
                  <a:pt x="162" y="1"/>
                  <a:pt x="165" y="1"/>
                  <a:pt x="169" y="1"/>
                </a:cubicBezTo>
                <a:cubicBezTo>
                  <a:pt x="169" y="1"/>
                  <a:pt x="170" y="1"/>
                  <a:pt x="171" y="1"/>
                </a:cubicBezTo>
                <a:cubicBezTo>
                  <a:pt x="172" y="1"/>
                  <a:pt x="173" y="1"/>
                  <a:pt x="173" y="1"/>
                </a:cubicBezTo>
                <a:cubicBezTo>
                  <a:pt x="174" y="2"/>
                  <a:pt x="174" y="2"/>
                  <a:pt x="174" y="2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13"/>
                  <a:pt x="173" y="14"/>
                  <a:pt x="173" y="14"/>
                </a:cubicBezTo>
                <a:cubicBezTo>
                  <a:pt x="173" y="15"/>
                  <a:pt x="173" y="16"/>
                  <a:pt x="173" y="16"/>
                </a:cubicBezTo>
                <a:cubicBezTo>
                  <a:pt x="173" y="16"/>
                  <a:pt x="173" y="17"/>
                  <a:pt x="173" y="17"/>
                </a:cubicBezTo>
                <a:cubicBezTo>
                  <a:pt x="173" y="17"/>
                  <a:pt x="173" y="18"/>
                  <a:pt x="173" y="18"/>
                </a:cubicBezTo>
                <a:cubicBezTo>
                  <a:pt x="188" y="19"/>
                  <a:pt x="188" y="19"/>
                  <a:pt x="188" y="19"/>
                </a:cubicBezTo>
                <a:cubicBezTo>
                  <a:pt x="292" y="19"/>
                  <a:pt x="292" y="19"/>
                  <a:pt x="292" y="19"/>
                </a:cubicBezTo>
                <a:cubicBezTo>
                  <a:pt x="293" y="19"/>
                  <a:pt x="294" y="18"/>
                  <a:pt x="295" y="18"/>
                </a:cubicBezTo>
                <a:cubicBezTo>
                  <a:pt x="296" y="17"/>
                  <a:pt x="296" y="16"/>
                  <a:pt x="296" y="14"/>
                </a:cubicBezTo>
                <a:cubicBezTo>
                  <a:pt x="303" y="14"/>
                  <a:pt x="303" y="14"/>
                  <a:pt x="303" y="14"/>
                </a:cubicBezTo>
                <a:cubicBezTo>
                  <a:pt x="303" y="19"/>
                  <a:pt x="303" y="19"/>
                  <a:pt x="303" y="19"/>
                </a:cubicBezTo>
                <a:cubicBezTo>
                  <a:pt x="325" y="21"/>
                  <a:pt x="325" y="21"/>
                  <a:pt x="325" y="21"/>
                </a:cubicBezTo>
                <a:cubicBezTo>
                  <a:pt x="325" y="22"/>
                  <a:pt x="325" y="23"/>
                  <a:pt x="325" y="23"/>
                </a:cubicBezTo>
                <a:cubicBezTo>
                  <a:pt x="325" y="24"/>
                  <a:pt x="325" y="24"/>
                  <a:pt x="325" y="24"/>
                </a:cubicBezTo>
                <a:cubicBezTo>
                  <a:pt x="325" y="25"/>
                  <a:pt x="325" y="25"/>
                  <a:pt x="325" y="26"/>
                </a:cubicBezTo>
                <a:cubicBezTo>
                  <a:pt x="325" y="27"/>
                  <a:pt x="324" y="28"/>
                  <a:pt x="324" y="28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4" y="32"/>
                  <a:pt x="254" y="33"/>
                  <a:pt x="253" y="34"/>
                </a:cubicBezTo>
                <a:cubicBezTo>
                  <a:pt x="252" y="35"/>
                  <a:pt x="250" y="35"/>
                  <a:pt x="249" y="36"/>
                </a:cubicBezTo>
                <a:cubicBezTo>
                  <a:pt x="248" y="36"/>
                  <a:pt x="246" y="36"/>
                  <a:pt x="244" y="36"/>
                </a:cubicBezTo>
                <a:cubicBezTo>
                  <a:pt x="243" y="37"/>
                  <a:pt x="241" y="37"/>
                  <a:pt x="240" y="37"/>
                </a:cubicBezTo>
                <a:cubicBezTo>
                  <a:pt x="239" y="38"/>
                  <a:pt x="239" y="39"/>
                  <a:pt x="237" y="39"/>
                </a:cubicBezTo>
                <a:cubicBezTo>
                  <a:pt x="236" y="40"/>
                  <a:pt x="235" y="40"/>
                  <a:pt x="233" y="40"/>
                </a:cubicBezTo>
                <a:cubicBezTo>
                  <a:pt x="232" y="40"/>
                  <a:pt x="231" y="40"/>
                  <a:pt x="229" y="40"/>
                </a:cubicBezTo>
                <a:cubicBezTo>
                  <a:pt x="228" y="40"/>
                  <a:pt x="227" y="40"/>
                  <a:pt x="226" y="40"/>
                </a:cubicBezTo>
                <a:cubicBezTo>
                  <a:pt x="225" y="41"/>
                  <a:pt x="224" y="41"/>
                  <a:pt x="224" y="42"/>
                </a:cubicBezTo>
                <a:cubicBezTo>
                  <a:pt x="224" y="42"/>
                  <a:pt x="223" y="43"/>
                  <a:pt x="223" y="44"/>
                </a:cubicBezTo>
                <a:cubicBezTo>
                  <a:pt x="222" y="44"/>
                  <a:pt x="222" y="45"/>
                  <a:pt x="221" y="45"/>
                </a:cubicBezTo>
                <a:cubicBezTo>
                  <a:pt x="221" y="46"/>
                  <a:pt x="220" y="46"/>
                  <a:pt x="219" y="46"/>
                </a:cubicBezTo>
                <a:cubicBezTo>
                  <a:pt x="218" y="46"/>
                  <a:pt x="217" y="46"/>
                  <a:pt x="217" y="45"/>
                </a:cubicBezTo>
                <a:cubicBezTo>
                  <a:pt x="216" y="45"/>
                  <a:pt x="216" y="44"/>
                  <a:pt x="216" y="43"/>
                </a:cubicBezTo>
                <a:cubicBezTo>
                  <a:pt x="215" y="43"/>
                  <a:pt x="215" y="42"/>
                  <a:pt x="214" y="42"/>
                </a:cubicBezTo>
                <a:cubicBezTo>
                  <a:pt x="214" y="41"/>
                  <a:pt x="213" y="41"/>
                  <a:pt x="213" y="41"/>
                </a:cubicBezTo>
                <a:cubicBezTo>
                  <a:pt x="213" y="41"/>
                  <a:pt x="213" y="41"/>
                  <a:pt x="212" y="41"/>
                </a:cubicBezTo>
                <a:cubicBezTo>
                  <a:pt x="212" y="41"/>
                  <a:pt x="212" y="41"/>
                  <a:pt x="211" y="42"/>
                </a:cubicBezTo>
                <a:cubicBezTo>
                  <a:pt x="211" y="42"/>
                  <a:pt x="211" y="42"/>
                  <a:pt x="210" y="42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3"/>
                  <a:pt x="208" y="43"/>
                  <a:pt x="207" y="43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5" y="44"/>
                  <a:pt x="205" y="43"/>
                  <a:pt x="204" y="43"/>
                </a:cubicBezTo>
                <a:cubicBezTo>
                  <a:pt x="204" y="42"/>
                  <a:pt x="203" y="41"/>
                  <a:pt x="202" y="40"/>
                </a:cubicBezTo>
                <a:cubicBezTo>
                  <a:pt x="201" y="40"/>
                  <a:pt x="200" y="40"/>
                  <a:pt x="198" y="40"/>
                </a:cubicBezTo>
                <a:cubicBezTo>
                  <a:pt x="196" y="40"/>
                  <a:pt x="194" y="40"/>
                  <a:pt x="192" y="40"/>
                </a:cubicBezTo>
                <a:cubicBezTo>
                  <a:pt x="190" y="40"/>
                  <a:pt x="187" y="40"/>
                  <a:pt x="185" y="41"/>
                </a:cubicBezTo>
                <a:cubicBezTo>
                  <a:pt x="182" y="41"/>
                  <a:pt x="180" y="41"/>
                  <a:pt x="178" y="41"/>
                </a:cubicBezTo>
                <a:cubicBezTo>
                  <a:pt x="175" y="41"/>
                  <a:pt x="173" y="41"/>
                  <a:pt x="172" y="41"/>
                </a:cubicBezTo>
                <a:cubicBezTo>
                  <a:pt x="170" y="41"/>
                  <a:pt x="168" y="41"/>
                  <a:pt x="168" y="41"/>
                </a:cubicBezTo>
                <a:cubicBezTo>
                  <a:pt x="166" y="41"/>
                  <a:pt x="166" y="41"/>
                  <a:pt x="166" y="41"/>
                </a:cubicBezTo>
                <a:cubicBezTo>
                  <a:pt x="164" y="41"/>
                  <a:pt x="163" y="41"/>
                  <a:pt x="162" y="41"/>
                </a:cubicBezTo>
                <a:cubicBezTo>
                  <a:pt x="160" y="41"/>
                  <a:pt x="159" y="40"/>
                  <a:pt x="157" y="40"/>
                </a:cubicBezTo>
                <a:cubicBezTo>
                  <a:pt x="156" y="40"/>
                  <a:pt x="155" y="39"/>
                  <a:pt x="154" y="39"/>
                </a:cubicBezTo>
                <a:cubicBezTo>
                  <a:pt x="152" y="39"/>
                  <a:pt x="151" y="39"/>
                  <a:pt x="149" y="39"/>
                </a:cubicBezTo>
                <a:cubicBezTo>
                  <a:pt x="148" y="39"/>
                  <a:pt x="146" y="39"/>
                  <a:pt x="144" y="40"/>
                </a:cubicBezTo>
                <a:cubicBezTo>
                  <a:pt x="142" y="40"/>
                  <a:pt x="140" y="41"/>
                  <a:pt x="138" y="42"/>
                </a:cubicBezTo>
                <a:cubicBezTo>
                  <a:pt x="137" y="42"/>
                  <a:pt x="135" y="43"/>
                  <a:pt x="133" y="44"/>
                </a:cubicBezTo>
                <a:cubicBezTo>
                  <a:pt x="131" y="44"/>
                  <a:pt x="129" y="44"/>
                  <a:pt x="126" y="44"/>
                </a:cubicBezTo>
                <a:cubicBezTo>
                  <a:pt x="126" y="44"/>
                  <a:pt x="125" y="44"/>
                  <a:pt x="123" y="44"/>
                </a:cubicBezTo>
                <a:cubicBezTo>
                  <a:pt x="121" y="44"/>
                  <a:pt x="118" y="44"/>
                  <a:pt x="116" y="44"/>
                </a:cubicBezTo>
                <a:cubicBezTo>
                  <a:pt x="114" y="44"/>
                  <a:pt x="112" y="44"/>
                  <a:pt x="110" y="44"/>
                </a:cubicBezTo>
                <a:cubicBezTo>
                  <a:pt x="108" y="43"/>
                  <a:pt x="107" y="43"/>
                  <a:pt x="106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3" y="43"/>
                  <a:pt x="102" y="43"/>
                  <a:pt x="101" y="43"/>
                </a:cubicBezTo>
                <a:cubicBezTo>
                  <a:pt x="101" y="44"/>
                  <a:pt x="100" y="44"/>
                  <a:pt x="99" y="44"/>
                </a:cubicBezTo>
                <a:cubicBezTo>
                  <a:pt x="98" y="48"/>
                  <a:pt x="97" y="51"/>
                  <a:pt x="96" y="54"/>
                </a:cubicBezTo>
                <a:cubicBezTo>
                  <a:pt x="94" y="57"/>
                  <a:pt x="93" y="60"/>
                  <a:pt x="92" y="64"/>
                </a:cubicBezTo>
                <a:cubicBezTo>
                  <a:pt x="91" y="64"/>
                  <a:pt x="91" y="65"/>
                  <a:pt x="91" y="66"/>
                </a:cubicBezTo>
                <a:cubicBezTo>
                  <a:pt x="90" y="66"/>
                  <a:pt x="89" y="67"/>
                  <a:pt x="88" y="67"/>
                </a:cubicBezTo>
                <a:cubicBezTo>
                  <a:pt x="85" y="67"/>
                  <a:pt x="83" y="66"/>
                  <a:pt x="80" y="65"/>
                </a:cubicBezTo>
                <a:cubicBezTo>
                  <a:pt x="78" y="64"/>
                  <a:pt x="76" y="63"/>
                  <a:pt x="73" y="61"/>
                </a:cubicBezTo>
                <a:cubicBezTo>
                  <a:pt x="71" y="60"/>
                  <a:pt x="69" y="58"/>
                  <a:pt x="66" y="57"/>
                </a:cubicBezTo>
                <a:cubicBezTo>
                  <a:pt x="64" y="56"/>
                  <a:pt x="61" y="56"/>
                  <a:pt x="58" y="56"/>
                </a:cubicBezTo>
                <a:cubicBezTo>
                  <a:pt x="54" y="56"/>
                  <a:pt x="50" y="56"/>
                  <a:pt x="46" y="58"/>
                </a:cubicBezTo>
                <a:cubicBezTo>
                  <a:pt x="41" y="59"/>
                  <a:pt x="37" y="60"/>
                  <a:pt x="33" y="62"/>
                </a:cubicBezTo>
                <a:cubicBezTo>
                  <a:pt x="29" y="63"/>
                  <a:pt x="25" y="65"/>
                  <a:pt x="20" y="66"/>
                </a:cubicBezTo>
                <a:cubicBezTo>
                  <a:pt x="16" y="67"/>
                  <a:pt x="12" y="68"/>
                  <a:pt x="8" y="68"/>
                </a:cubicBezTo>
                <a:cubicBezTo>
                  <a:pt x="7" y="68"/>
                  <a:pt x="6" y="68"/>
                  <a:pt x="5" y="68"/>
                </a:cubicBezTo>
                <a:cubicBezTo>
                  <a:pt x="4" y="68"/>
                  <a:pt x="3" y="68"/>
                  <a:pt x="2" y="67"/>
                </a:cubicBezTo>
                <a:cubicBezTo>
                  <a:pt x="2" y="67"/>
                  <a:pt x="1" y="66"/>
                  <a:pt x="1" y="66"/>
                </a:cubicBezTo>
                <a:cubicBezTo>
                  <a:pt x="0" y="65"/>
                  <a:pt x="0" y="64"/>
                  <a:pt x="0" y="63"/>
                </a:cubicBezTo>
                <a:cubicBezTo>
                  <a:pt x="0" y="57"/>
                  <a:pt x="0" y="51"/>
                  <a:pt x="1" y="46"/>
                </a:cubicBezTo>
                <a:close/>
                <a:moveTo>
                  <a:pt x="79" y="50"/>
                </a:moveTo>
                <a:cubicBezTo>
                  <a:pt x="80" y="50"/>
                  <a:pt x="80" y="50"/>
                  <a:pt x="81" y="49"/>
                </a:cubicBezTo>
                <a:cubicBezTo>
                  <a:pt x="82" y="49"/>
                  <a:pt x="82" y="48"/>
                  <a:pt x="83" y="48"/>
                </a:cubicBezTo>
                <a:cubicBezTo>
                  <a:pt x="84" y="47"/>
                  <a:pt x="84" y="46"/>
                  <a:pt x="84" y="46"/>
                </a:cubicBezTo>
                <a:cubicBezTo>
                  <a:pt x="85" y="45"/>
                  <a:pt x="85" y="44"/>
                  <a:pt x="85" y="43"/>
                </a:cubicBezTo>
                <a:cubicBezTo>
                  <a:pt x="85" y="43"/>
                  <a:pt x="85" y="43"/>
                  <a:pt x="85" y="43"/>
                </a:cubicBezTo>
                <a:cubicBezTo>
                  <a:pt x="85" y="43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3" y="42"/>
                  <a:pt x="83" y="42"/>
                </a:cubicBezTo>
                <a:cubicBezTo>
                  <a:pt x="82" y="42"/>
                  <a:pt x="82" y="41"/>
                  <a:pt x="81" y="41"/>
                </a:cubicBezTo>
                <a:cubicBezTo>
                  <a:pt x="81" y="41"/>
                  <a:pt x="81" y="41"/>
                  <a:pt x="80" y="41"/>
                </a:cubicBezTo>
                <a:cubicBezTo>
                  <a:pt x="80" y="41"/>
                  <a:pt x="79" y="41"/>
                  <a:pt x="79" y="41"/>
                </a:cubicBezTo>
                <a:cubicBezTo>
                  <a:pt x="78" y="42"/>
                  <a:pt x="77" y="42"/>
                  <a:pt x="76" y="42"/>
                </a:cubicBezTo>
                <a:cubicBezTo>
                  <a:pt x="75" y="42"/>
                  <a:pt x="75" y="43"/>
                  <a:pt x="74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8"/>
                  <a:pt x="75" y="50"/>
                  <a:pt x="79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" name="Freeform 26"/>
          <p:cNvSpPr>
            <a:spLocks noEditPoints="1"/>
          </p:cNvSpPr>
          <p:nvPr/>
        </p:nvSpPr>
        <p:spPr bwMode="auto">
          <a:xfrm>
            <a:off x="6600355" y="2506656"/>
            <a:ext cx="536575" cy="709613"/>
          </a:xfrm>
          <a:custGeom>
            <a:avLst/>
            <a:gdLst>
              <a:gd name="T0" fmla="*/ 20 w 60"/>
              <a:gd name="T1" fmla="*/ 25 h 79"/>
              <a:gd name="T2" fmla="*/ 20 w 60"/>
              <a:gd name="T3" fmla="*/ 24 h 79"/>
              <a:gd name="T4" fmla="*/ 20 w 60"/>
              <a:gd name="T5" fmla="*/ 23 h 79"/>
              <a:gd name="T6" fmla="*/ 12 w 60"/>
              <a:gd name="T7" fmla="*/ 23 h 79"/>
              <a:gd name="T8" fmla="*/ 11 w 60"/>
              <a:gd name="T9" fmla="*/ 22 h 79"/>
              <a:gd name="T10" fmla="*/ 8 w 60"/>
              <a:gd name="T11" fmla="*/ 30 h 79"/>
              <a:gd name="T12" fmla="*/ 10 w 60"/>
              <a:gd name="T13" fmla="*/ 36 h 79"/>
              <a:gd name="T14" fmla="*/ 20 w 60"/>
              <a:gd name="T15" fmla="*/ 25 h 79"/>
              <a:gd name="T16" fmla="*/ 10 w 60"/>
              <a:gd name="T17" fmla="*/ 7 h 79"/>
              <a:gd name="T18" fmla="*/ 9 w 60"/>
              <a:gd name="T19" fmla="*/ 8 h 79"/>
              <a:gd name="T20" fmla="*/ 10 w 60"/>
              <a:gd name="T21" fmla="*/ 11 h 79"/>
              <a:gd name="T22" fmla="*/ 10 w 60"/>
              <a:gd name="T23" fmla="*/ 9 h 79"/>
              <a:gd name="T24" fmla="*/ 10 w 60"/>
              <a:gd name="T25" fmla="*/ 7 h 79"/>
              <a:gd name="T26" fmla="*/ 60 w 60"/>
              <a:gd name="T27" fmla="*/ 49 h 79"/>
              <a:gd name="T28" fmla="*/ 45 w 60"/>
              <a:gd name="T29" fmla="*/ 75 h 79"/>
              <a:gd name="T30" fmla="*/ 43 w 60"/>
              <a:gd name="T31" fmla="*/ 77 h 79"/>
              <a:gd name="T32" fmla="*/ 33 w 60"/>
              <a:gd name="T33" fmla="*/ 79 h 79"/>
              <a:gd name="T34" fmla="*/ 23 w 60"/>
              <a:gd name="T35" fmla="*/ 76 h 79"/>
              <a:gd name="T36" fmla="*/ 16 w 60"/>
              <a:gd name="T37" fmla="*/ 72 h 79"/>
              <a:gd name="T38" fmla="*/ 9 w 60"/>
              <a:gd name="T39" fmla="*/ 63 h 79"/>
              <a:gd name="T40" fmla="*/ 6 w 60"/>
              <a:gd name="T41" fmla="*/ 49 h 79"/>
              <a:gd name="T42" fmla="*/ 8 w 60"/>
              <a:gd name="T43" fmla="*/ 40 h 79"/>
              <a:gd name="T44" fmla="*/ 6 w 60"/>
              <a:gd name="T45" fmla="*/ 36 h 79"/>
              <a:gd name="T46" fmla="*/ 6 w 60"/>
              <a:gd name="T47" fmla="*/ 37 h 79"/>
              <a:gd name="T48" fmla="*/ 4 w 60"/>
              <a:gd name="T49" fmla="*/ 43 h 79"/>
              <a:gd name="T50" fmla="*/ 2 w 60"/>
              <a:gd name="T51" fmla="*/ 53 h 79"/>
              <a:gd name="T52" fmla="*/ 7 w 60"/>
              <a:gd name="T53" fmla="*/ 66 h 79"/>
              <a:gd name="T54" fmla="*/ 13 w 60"/>
              <a:gd name="T55" fmla="*/ 73 h 79"/>
              <a:gd name="T56" fmla="*/ 11 w 60"/>
              <a:gd name="T57" fmla="*/ 74 h 79"/>
              <a:gd name="T58" fmla="*/ 4 w 60"/>
              <a:gd name="T59" fmla="*/ 67 h 79"/>
              <a:gd name="T60" fmla="*/ 0 w 60"/>
              <a:gd name="T61" fmla="*/ 53 h 79"/>
              <a:gd name="T62" fmla="*/ 8 w 60"/>
              <a:gd name="T63" fmla="*/ 16 h 79"/>
              <a:gd name="T64" fmla="*/ 6 w 60"/>
              <a:gd name="T65" fmla="*/ 6 h 79"/>
              <a:gd name="T66" fmla="*/ 9 w 60"/>
              <a:gd name="T67" fmla="*/ 5 h 79"/>
              <a:gd name="T68" fmla="*/ 11 w 60"/>
              <a:gd name="T69" fmla="*/ 5 h 79"/>
              <a:gd name="T70" fmla="*/ 19 w 60"/>
              <a:gd name="T71" fmla="*/ 1 h 79"/>
              <a:gd name="T72" fmla="*/ 43 w 60"/>
              <a:gd name="T73" fmla="*/ 0 h 79"/>
              <a:gd name="T74" fmla="*/ 47 w 60"/>
              <a:gd name="T75" fmla="*/ 5 h 79"/>
              <a:gd name="T76" fmla="*/ 44 w 60"/>
              <a:gd name="T77" fmla="*/ 9 h 79"/>
              <a:gd name="T78" fmla="*/ 42 w 60"/>
              <a:gd name="T79" fmla="*/ 8 h 79"/>
              <a:gd name="T80" fmla="*/ 39 w 60"/>
              <a:gd name="T81" fmla="*/ 10 h 79"/>
              <a:gd name="T82" fmla="*/ 39 w 60"/>
              <a:gd name="T83" fmla="*/ 20 h 79"/>
              <a:gd name="T84" fmla="*/ 42 w 60"/>
              <a:gd name="T85" fmla="*/ 20 h 79"/>
              <a:gd name="T86" fmla="*/ 44 w 60"/>
              <a:gd name="T87" fmla="*/ 20 h 79"/>
              <a:gd name="T88" fmla="*/ 45 w 60"/>
              <a:gd name="T89" fmla="*/ 22 h 79"/>
              <a:gd name="T90" fmla="*/ 46 w 60"/>
              <a:gd name="T91" fmla="*/ 23 h 79"/>
              <a:gd name="T92" fmla="*/ 46 w 60"/>
              <a:gd name="T93" fmla="*/ 25 h 79"/>
              <a:gd name="T94" fmla="*/ 60 w 60"/>
              <a:gd name="T95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79">
                <a:moveTo>
                  <a:pt x="20" y="25"/>
                </a:move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3"/>
                  <a:pt x="11" y="22"/>
                  <a:pt x="11" y="22"/>
                </a:cubicBezTo>
                <a:cubicBezTo>
                  <a:pt x="9" y="25"/>
                  <a:pt x="8" y="27"/>
                  <a:pt x="8" y="30"/>
                </a:cubicBezTo>
                <a:cubicBezTo>
                  <a:pt x="8" y="32"/>
                  <a:pt x="9" y="34"/>
                  <a:pt x="10" y="36"/>
                </a:cubicBezTo>
                <a:cubicBezTo>
                  <a:pt x="11" y="32"/>
                  <a:pt x="14" y="28"/>
                  <a:pt x="20" y="25"/>
                </a:cubicBezTo>
                <a:close/>
                <a:moveTo>
                  <a:pt x="10" y="7"/>
                </a:moveTo>
                <a:cubicBezTo>
                  <a:pt x="9" y="7"/>
                  <a:pt x="9" y="7"/>
                  <a:pt x="9" y="8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8"/>
                  <a:pt x="10" y="8"/>
                  <a:pt x="10" y="7"/>
                </a:cubicBezTo>
                <a:close/>
                <a:moveTo>
                  <a:pt x="60" y="49"/>
                </a:moveTo>
                <a:cubicBezTo>
                  <a:pt x="60" y="61"/>
                  <a:pt x="55" y="69"/>
                  <a:pt x="45" y="75"/>
                </a:cubicBezTo>
                <a:cubicBezTo>
                  <a:pt x="45" y="75"/>
                  <a:pt x="44" y="76"/>
                  <a:pt x="43" y="77"/>
                </a:cubicBezTo>
                <a:cubicBezTo>
                  <a:pt x="41" y="78"/>
                  <a:pt x="38" y="79"/>
                  <a:pt x="33" y="79"/>
                </a:cubicBezTo>
                <a:cubicBezTo>
                  <a:pt x="29" y="79"/>
                  <a:pt x="26" y="78"/>
                  <a:pt x="23" y="76"/>
                </a:cubicBezTo>
                <a:cubicBezTo>
                  <a:pt x="22" y="75"/>
                  <a:pt x="19" y="74"/>
                  <a:pt x="16" y="72"/>
                </a:cubicBezTo>
                <a:cubicBezTo>
                  <a:pt x="14" y="70"/>
                  <a:pt x="11" y="67"/>
                  <a:pt x="9" y="63"/>
                </a:cubicBezTo>
                <a:cubicBezTo>
                  <a:pt x="7" y="59"/>
                  <a:pt x="6" y="54"/>
                  <a:pt x="6" y="49"/>
                </a:cubicBezTo>
                <a:cubicBezTo>
                  <a:pt x="6" y="47"/>
                  <a:pt x="7" y="44"/>
                  <a:pt x="8" y="40"/>
                </a:cubicBezTo>
                <a:cubicBezTo>
                  <a:pt x="8" y="40"/>
                  <a:pt x="7" y="38"/>
                  <a:pt x="6" y="36"/>
                </a:cubicBezTo>
                <a:cubicBezTo>
                  <a:pt x="6" y="36"/>
                  <a:pt x="6" y="36"/>
                  <a:pt x="6" y="37"/>
                </a:cubicBezTo>
                <a:cubicBezTo>
                  <a:pt x="5" y="39"/>
                  <a:pt x="4" y="41"/>
                  <a:pt x="4" y="43"/>
                </a:cubicBezTo>
                <a:cubicBezTo>
                  <a:pt x="3" y="46"/>
                  <a:pt x="2" y="49"/>
                  <a:pt x="2" y="53"/>
                </a:cubicBezTo>
                <a:cubicBezTo>
                  <a:pt x="2" y="57"/>
                  <a:pt x="4" y="62"/>
                  <a:pt x="7" y="66"/>
                </a:cubicBezTo>
                <a:cubicBezTo>
                  <a:pt x="7" y="67"/>
                  <a:pt x="9" y="69"/>
                  <a:pt x="13" y="73"/>
                </a:cubicBezTo>
                <a:cubicBezTo>
                  <a:pt x="12" y="74"/>
                  <a:pt x="12" y="74"/>
                  <a:pt x="11" y="74"/>
                </a:cubicBezTo>
                <a:cubicBezTo>
                  <a:pt x="9" y="72"/>
                  <a:pt x="7" y="69"/>
                  <a:pt x="4" y="67"/>
                </a:cubicBezTo>
                <a:cubicBezTo>
                  <a:pt x="2" y="64"/>
                  <a:pt x="1" y="59"/>
                  <a:pt x="0" y="53"/>
                </a:cubicBezTo>
                <a:cubicBezTo>
                  <a:pt x="0" y="43"/>
                  <a:pt x="3" y="31"/>
                  <a:pt x="8" y="16"/>
                </a:cubicBezTo>
                <a:cubicBezTo>
                  <a:pt x="7" y="11"/>
                  <a:pt x="6" y="8"/>
                  <a:pt x="6" y="6"/>
                </a:cubicBezTo>
                <a:cubicBezTo>
                  <a:pt x="8" y="5"/>
                  <a:pt x="9" y="5"/>
                  <a:pt x="9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3"/>
                  <a:pt x="14" y="2"/>
                  <a:pt x="19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7" y="2"/>
                  <a:pt x="47" y="5"/>
                </a:cubicBezTo>
                <a:cubicBezTo>
                  <a:pt x="47" y="8"/>
                  <a:pt x="46" y="9"/>
                  <a:pt x="44" y="9"/>
                </a:cubicBezTo>
                <a:cubicBezTo>
                  <a:pt x="43" y="9"/>
                  <a:pt x="42" y="9"/>
                  <a:pt x="42" y="8"/>
                </a:cubicBezTo>
                <a:cubicBezTo>
                  <a:pt x="41" y="8"/>
                  <a:pt x="40" y="9"/>
                  <a:pt x="39" y="1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0"/>
                  <a:pt x="41" y="20"/>
                  <a:pt x="42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0"/>
                  <a:pt x="44" y="21"/>
                  <a:pt x="45" y="22"/>
                </a:cubicBezTo>
                <a:cubicBezTo>
                  <a:pt x="45" y="22"/>
                  <a:pt x="45" y="22"/>
                  <a:pt x="46" y="23"/>
                </a:cubicBezTo>
                <a:cubicBezTo>
                  <a:pt x="46" y="23"/>
                  <a:pt x="46" y="24"/>
                  <a:pt x="46" y="25"/>
                </a:cubicBezTo>
                <a:cubicBezTo>
                  <a:pt x="55" y="31"/>
                  <a:pt x="60" y="39"/>
                  <a:pt x="60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" name="Freeform 27"/>
          <p:cNvSpPr>
            <a:spLocks noEditPoints="1"/>
          </p:cNvSpPr>
          <p:nvPr/>
        </p:nvSpPr>
        <p:spPr bwMode="auto">
          <a:xfrm>
            <a:off x="4983721" y="2027187"/>
            <a:ext cx="968375" cy="657225"/>
          </a:xfrm>
          <a:custGeom>
            <a:avLst/>
            <a:gdLst>
              <a:gd name="T0" fmla="*/ 1 w 108"/>
              <a:gd name="T1" fmla="*/ 20 h 73"/>
              <a:gd name="T2" fmla="*/ 6 w 108"/>
              <a:gd name="T3" fmla="*/ 16 h 73"/>
              <a:gd name="T4" fmla="*/ 8 w 108"/>
              <a:gd name="T5" fmla="*/ 10 h 73"/>
              <a:gd name="T6" fmla="*/ 7 w 108"/>
              <a:gd name="T7" fmla="*/ 8 h 73"/>
              <a:gd name="T8" fmla="*/ 8 w 108"/>
              <a:gd name="T9" fmla="*/ 4 h 73"/>
              <a:gd name="T10" fmla="*/ 12 w 108"/>
              <a:gd name="T11" fmla="*/ 4 h 73"/>
              <a:gd name="T12" fmla="*/ 15 w 108"/>
              <a:gd name="T13" fmla="*/ 3 h 73"/>
              <a:gd name="T14" fmla="*/ 16 w 108"/>
              <a:gd name="T15" fmla="*/ 3 h 73"/>
              <a:gd name="T16" fmla="*/ 18 w 108"/>
              <a:gd name="T17" fmla="*/ 2 h 73"/>
              <a:gd name="T18" fmla="*/ 19 w 108"/>
              <a:gd name="T19" fmla="*/ 0 h 73"/>
              <a:gd name="T20" fmla="*/ 21 w 108"/>
              <a:gd name="T21" fmla="*/ 0 h 73"/>
              <a:gd name="T22" fmla="*/ 22 w 108"/>
              <a:gd name="T23" fmla="*/ 3 h 73"/>
              <a:gd name="T24" fmla="*/ 47 w 108"/>
              <a:gd name="T25" fmla="*/ 4 h 73"/>
              <a:gd name="T26" fmla="*/ 96 w 108"/>
              <a:gd name="T27" fmla="*/ 4 h 73"/>
              <a:gd name="T28" fmla="*/ 97 w 108"/>
              <a:gd name="T29" fmla="*/ 3 h 73"/>
              <a:gd name="T30" fmla="*/ 98 w 108"/>
              <a:gd name="T31" fmla="*/ 2 h 73"/>
              <a:gd name="T32" fmla="*/ 101 w 108"/>
              <a:gd name="T33" fmla="*/ 2 h 73"/>
              <a:gd name="T34" fmla="*/ 103 w 108"/>
              <a:gd name="T35" fmla="*/ 4 h 73"/>
              <a:gd name="T36" fmla="*/ 107 w 108"/>
              <a:gd name="T37" fmla="*/ 5 h 73"/>
              <a:gd name="T38" fmla="*/ 107 w 108"/>
              <a:gd name="T39" fmla="*/ 12 h 73"/>
              <a:gd name="T40" fmla="*/ 104 w 108"/>
              <a:gd name="T41" fmla="*/ 12 h 73"/>
              <a:gd name="T42" fmla="*/ 104 w 108"/>
              <a:gd name="T43" fmla="*/ 14 h 73"/>
              <a:gd name="T44" fmla="*/ 103 w 108"/>
              <a:gd name="T45" fmla="*/ 21 h 73"/>
              <a:gd name="T46" fmla="*/ 95 w 108"/>
              <a:gd name="T47" fmla="*/ 22 h 73"/>
              <a:gd name="T48" fmla="*/ 95 w 108"/>
              <a:gd name="T49" fmla="*/ 24 h 73"/>
              <a:gd name="T50" fmla="*/ 66 w 108"/>
              <a:gd name="T51" fmla="*/ 26 h 73"/>
              <a:gd name="T52" fmla="*/ 62 w 108"/>
              <a:gd name="T53" fmla="*/ 36 h 73"/>
              <a:gd name="T54" fmla="*/ 61 w 108"/>
              <a:gd name="T55" fmla="*/ 39 h 73"/>
              <a:gd name="T56" fmla="*/ 47 w 108"/>
              <a:gd name="T57" fmla="*/ 42 h 73"/>
              <a:gd name="T58" fmla="*/ 37 w 108"/>
              <a:gd name="T59" fmla="*/ 41 h 73"/>
              <a:gd name="T60" fmla="*/ 32 w 108"/>
              <a:gd name="T61" fmla="*/ 49 h 73"/>
              <a:gd name="T62" fmla="*/ 29 w 108"/>
              <a:gd name="T63" fmla="*/ 64 h 73"/>
              <a:gd name="T64" fmla="*/ 29 w 108"/>
              <a:gd name="T65" fmla="*/ 68 h 73"/>
              <a:gd name="T66" fmla="*/ 29 w 108"/>
              <a:gd name="T67" fmla="*/ 71 h 73"/>
              <a:gd name="T68" fmla="*/ 25 w 108"/>
              <a:gd name="T69" fmla="*/ 73 h 73"/>
              <a:gd name="T70" fmla="*/ 9 w 108"/>
              <a:gd name="T71" fmla="*/ 71 h 73"/>
              <a:gd name="T72" fmla="*/ 7 w 108"/>
              <a:gd name="T73" fmla="*/ 69 h 73"/>
              <a:gd name="T74" fmla="*/ 5 w 108"/>
              <a:gd name="T75" fmla="*/ 71 h 73"/>
              <a:gd name="T76" fmla="*/ 2 w 108"/>
              <a:gd name="T77" fmla="*/ 69 h 73"/>
              <a:gd name="T78" fmla="*/ 1 w 108"/>
              <a:gd name="T79" fmla="*/ 67 h 73"/>
              <a:gd name="T80" fmla="*/ 1 w 108"/>
              <a:gd name="T81" fmla="*/ 57 h 73"/>
              <a:gd name="T82" fmla="*/ 9 w 108"/>
              <a:gd name="T83" fmla="*/ 36 h 73"/>
              <a:gd name="T84" fmla="*/ 9 w 108"/>
              <a:gd name="T85" fmla="*/ 27 h 73"/>
              <a:gd name="T86" fmla="*/ 1 w 108"/>
              <a:gd name="T87" fmla="*/ 24 h 73"/>
              <a:gd name="T88" fmla="*/ 0 w 108"/>
              <a:gd name="T89" fmla="*/ 20 h 73"/>
              <a:gd name="T90" fmla="*/ 41 w 108"/>
              <a:gd name="T91" fmla="*/ 39 h 73"/>
              <a:gd name="T92" fmla="*/ 59 w 108"/>
              <a:gd name="T93" fmla="*/ 35 h 73"/>
              <a:gd name="T94" fmla="*/ 58 w 108"/>
              <a:gd name="T95" fmla="*/ 28 h 73"/>
              <a:gd name="T96" fmla="*/ 47 w 108"/>
              <a:gd name="T97" fmla="*/ 27 h 73"/>
              <a:gd name="T98" fmla="*/ 50 w 108"/>
              <a:gd name="T99" fmla="*/ 36 h 73"/>
              <a:gd name="T100" fmla="*/ 52 w 108"/>
              <a:gd name="T101" fmla="*/ 38 h 73"/>
              <a:gd name="T102" fmla="*/ 47 w 108"/>
              <a:gd name="T103" fmla="*/ 35 h 73"/>
              <a:gd name="T104" fmla="*/ 44 w 108"/>
              <a:gd name="T105" fmla="*/ 32 h 73"/>
              <a:gd name="T106" fmla="*/ 44 w 108"/>
              <a:gd name="T107" fmla="*/ 28 h 73"/>
              <a:gd name="T108" fmla="*/ 40 w 108"/>
              <a:gd name="T109" fmla="*/ 27 h 73"/>
              <a:gd name="T110" fmla="*/ 36 w 108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" h="73">
                <a:moveTo>
                  <a:pt x="0" y="20"/>
                </a:moveTo>
                <a:cubicBezTo>
                  <a:pt x="0" y="20"/>
                  <a:pt x="1" y="20"/>
                  <a:pt x="1" y="20"/>
                </a:cubicBezTo>
                <a:cubicBezTo>
                  <a:pt x="2" y="20"/>
                  <a:pt x="4" y="19"/>
                  <a:pt x="5" y="18"/>
                </a:cubicBezTo>
                <a:cubicBezTo>
                  <a:pt x="6" y="17"/>
                  <a:pt x="6" y="16"/>
                  <a:pt x="6" y="16"/>
                </a:cubicBezTo>
                <a:cubicBezTo>
                  <a:pt x="7" y="15"/>
                  <a:pt x="7" y="13"/>
                  <a:pt x="7" y="13"/>
                </a:cubicBezTo>
                <a:cubicBezTo>
                  <a:pt x="7" y="12"/>
                  <a:pt x="8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9"/>
                  <a:pt x="7" y="8"/>
                </a:cubicBezTo>
                <a:cubicBezTo>
                  <a:pt x="7" y="7"/>
                  <a:pt x="7" y="6"/>
                  <a:pt x="7" y="5"/>
                </a:cubicBezTo>
                <a:cubicBezTo>
                  <a:pt x="7" y="4"/>
                  <a:pt x="7" y="4"/>
                  <a:pt x="8" y="4"/>
                </a:cubicBezTo>
                <a:cubicBezTo>
                  <a:pt x="8" y="3"/>
                  <a:pt x="9" y="4"/>
                  <a:pt x="10" y="4"/>
                </a:cubicBezTo>
                <a:cubicBezTo>
                  <a:pt x="10" y="4"/>
                  <a:pt x="11" y="4"/>
                  <a:pt x="12" y="4"/>
                </a:cubicBezTo>
                <a:cubicBezTo>
                  <a:pt x="13" y="4"/>
                  <a:pt x="13" y="4"/>
                  <a:pt x="14" y="4"/>
                </a:cubicBezTo>
                <a:cubicBezTo>
                  <a:pt x="14" y="3"/>
                  <a:pt x="15" y="3"/>
                  <a:pt x="15" y="3"/>
                </a:cubicBezTo>
                <a:cubicBezTo>
                  <a:pt x="15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7" y="3"/>
                </a:cubicBezTo>
                <a:cubicBezTo>
                  <a:pt x="17" y="2"/>
                  <a:pt x="18" y="2"/>
                  <a:pt x="18" y="2"/>
                </a:cubicBezTo>
                <a:cubicBezTo>
                  <a:pt x="18" y="2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2" y="3"/>
                  <a:pt x="22" y="3"/>
                  <a:pt x="2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3"/>
                  <a:pt x="47" y="3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96" y="4"/>
                  <a:pt x="96" y="4"/>
                </a:cubicBezTo>
                <a:cubicBezTo>
                  <a:pt x="96" y="4"/>
                  <a:pt x="96" y="4"/>
                  <a:pt x="97" y="4"/>
                </a:cubicBezTo>
                <a:cubicBezTo>
                  <a:pt x="97" y="4"/>
                  <a:pt x="97" y="3"/>
                  <a:pt x="97" y="3"/>
                </a:cubicBezTo>
                <a:cubicBezTo>
                  <a:pt x="98" y="3"/>
                  <a:pt x="98" y="3"/>
                  <a:pt x="98" y="3"/>
                </a:cubicBezTo>
                <a:cubicBezTo>
                  <a:pt x="98" y="3"/>
                  <a:pt x="98" y="2"/>
                  <a:pt x="98" y="2"/>
                </a:cubicBezTo>
                <a:cubicBezTo>
                  <a:pt x="98" y="1"/>
                  <a:pt x="98" y="1"/>
                  <a:pt x="98" y="1"/>
                </a:cubicBezTo>
                <a:cubicBezTo>
                  <a:pt x="99" y="1"/>
                  <a:pt x="100" y="1"/>
                  <a:pt x="101" y="2"/>
                </a:cubicBezTo>
                <a:cubicBezTo>
                  <a:pt x="102" y="2"/>
                  <a:pt x="103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4"/>
                  <a:pt x="106" y="4"/>
                  <a:pt x="106" y="4"/>
                </a:cubicBezTo>
                <a:cubicBezTo>
                  <a:pt x="107" y="4"/>
                  <a:pt x="107" y="4"/>
                  <a:pt x="107" y="5"/>
                </a:cubicBezTo>
                <a:cubicBezTo>
                  <a:pt x="107" y="5"/>
                  <a:pt x="108" y="6"/>
                  <a:pt x="108" y="8"/>
                </a:cubicBezTo>
                <a:cubicBezTo>
                  <a:pt x="108" y="10"/>
                  <a:pt x="107" y="11"/>
                  <a:pt x="107" y="12"/>
                </a:cubicBezTo>
                <a:cubicBezTo>
                  <a:pt x="107" y="12"/>
                  <a:pt x="106" y="12"/>
                  <a:pt x="106" y="12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2"/>
                  <a:pt x="104" y="13"/>
                  <a:pt x="104" y="13"/>
                </a:cubicBezTo>
                <a:cubicBezTo>
                  <a:pt x="104" y="13"/>
                  <a:pt x="104" y="14"/>
                  <a:pt x="104" y="14"/>
                </a:cubicBezTo>
                <a:cubicBezTo>
                  <a:pt x="104" y="14"/>
                  <a:pt x="104" y="14"/>
                  <a:pt x="104" y="15"/>
                </a:cubicBezTo>
                <a:cubicBezTo>
                  <a:pt x="104" y="17"/>
                  <a:pt x="103" y="20"/>
                  <a:pt x="103" y="21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22"/>
                  <a:pt x="95" y="23"/>
                  <a:pt x="95" y="23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24"/>
                  <a:pt x="79" y="24"/>
                  <a:pt x="75" y="24"/>
                </a:cubicBezTo>
                <a:cubicBezTo>
                  <a:pt x="72" y="24"/>
                  <a:pt x="68" y="25"/>
                  <a:pt x="66" y="26"/>
                </a:cubicBezTo>
                <a:cubicBezTo>
                  <a:pt x="63" y="28"/>
                  <a:pt x="62" y="31"/>
                  <a:pt x="62" y="32"/>
                </a:cubicBezTo>
                <a:cubicBezTo>
                  <a:pt x="62" y="33"/>
                  <a:pt x="62" y="35"/>
                  <a:pt x="62" y="36"/>
                </a:cubicBezTo>
                <a:cubicBezTo>
                  <a:pt x="62" y="37"/>
                  <a:pt x="62" y="38"/>
                  <a:pt x="62" y="38"/>
                </a:cubicBezTo>
                <a:cubicBezTo>
                  <a:pt x="62" y="39"/>
                  <a:pt x="61" y="39"/>
                  <a:pt x="61" y="39"/>
                </a:cubicBezTo>
                <a:cubicBezTo>
                  <a:pt x="60" y="39"/>
                  <a:pt x="58" y="40"/>
                  <a:pt x="55" y="41"/>
                </a:cubicBezTo>
                <a:cubicBezTo>
                  <a:pt x="53" y="42"/>
                  <a:pt x="51" y="42"/>
                  <a:pt x="47" y="42"/>
                </a:cubicBezTo>
                <a:cubicBezTo>
                  <a:pt x="44" y="42"/>
                  <a:pt x="42" y="41"/>
                  <a:pt x="41" y="41"/>
                </a:cubicBezTo>
                <a:cubicBezTo>
                  <a:pt x="40" y="41"/>
                  <a:pt x="38" y="41"/>
                  <a:pt x="37" y="41"/>
                </a:cubicBezTo>
                <a:cubicBezTo>
                  <a:pt x="36" y="41"/>
                  <a:pt x="35" y="42"/>
                  <a:pt x="34" y="43"/>
                </a:cubicBezTo>
                <a:cubicBezTo>
                  <a:pt x="33" y="44"/>
                  <a:pt x="32" y="47"/>
                  <a:pt x="32" y="49"/>
                </a:cubicBezTo>
                <a:cubicBezTo>
                  <a:pt x="31" y="51"/>
                  <a:pt x="29" y="56"/>
                  <a:pt x="29" y="59"/>
                </a:cubicBezTo>
                <a:cubicBezTo>
                  <a:pt x="29" y="61"/>
                  <a:pt x="29" y="63"/>
                  <a:pt x="29" y="64"/>
                </a:cubicBezTo>
                <a:cubicBezTo>
                  <a:pt x="29" y="65"/>
                  <a:pt x="29" y="68"/>
                  <a:pt x="29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9"/>
                  <a:pt x="29" y="70"/>
                  <a:pt x="29" y="71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2"/>
                  <a:pt x="29" y="72"/>
                  <a:pt x="28" y="72"/>
                </a:cubicBezTo>
                <a:cubicBezTo>
                  <a:pt x="27" y="72"/>
                  <a:pt x="26" y="73"/>
                  <a:pt x="25" y="73"/>
                </a:cubicBezTo>
                <a:cubicBezTo>
                  <a:pt x="24" y="72"/>
                  <a:pt x="11" y="72"/>
                  <a:pt x="10" y="72"/>
                </a:cubicBezTo>
                <a:cubicBezTo>
                  <a:pt x="9" y="72"/>
                  <a:pt x="9" y="72"/>
                  <a:pt x="9" y="71"/>
                </a:cubicBezTo>
                <a:cubicBezTo>
                  <a:pt x="8" y="71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70"/>
                  <a:pt x="7" y="70"/>
                </a:cubicBezTo>
                <a:cubicBezTo>
                  <a:pt x="7" y="71"/>
                  <a:pt x="6" y="71"/>
                  <a:pt x="5" y="71"/>
                </a:cubicBezTo>
                <a:cubicBezTo>
                  <a:pt x="4" y="71"/>
                  <a:pt x="3" y="71"/>
                  <a:pt x="2" y="70"/>
                </a:cubicBezTo>
                <a:cubicBezTo>
                  <a:pt x="2" y="70"/>
                  <a:pt x="2" y="69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68"/>
                  <a:pt x="1" y="68"/>
                  <a:pt x="1" y="67"/>
                </a:cubicBezTo>
                <a:cubicBezTo>
                  <a:pt x="1" y="67"/>
                  <a:pt x="0" y="64"/>
                  <a:pt x="0" y="63"/>
                </a:cubicBezTo>
                <a:cubicBezTo>
                  <a:pt x="0" y="61"/>
                  <a:pt x="0" y="60"/>
                  <a:pt x="1" y="57"/>
                </a:cubicBezTo>
                <a:cubicBezTo>
                  <a:pt x="2" y="54"/>
                  <a:pt x="3" y="51"/>
                  <a:pt x="5" y="47"/>
                </a:cubicBezTo>
                <a:cubicBezTo>
                  <a:pt x="6" y="44"/>
                  <a:pt x="8" y="38"/>
                  <a:pt x="9" y="36"/>
                </a:cubicBezTo>
                <a:cubicBezTo>
                  <a:pt x="9" y="34"/>
                  <a:pt x="10" y="33"/>
                  <a:pt x="10" y="32"/>
                </a:cubicBezTo>
                <a:cubicBezTo>
                  <a:pt x="10" y="31"/>
                  <a:pt x="10" y="29"/>
                  <a:pt x="9" y="27"/>
                </a:cubicBezTo>
                <a:cubicBezTo>
                  <a:pt x="8" y="26"/>
                  <a:pt x="7" y="25"/>
                  <a:pt x="5" y="24"/>
                </a:cubicBezTo>
                <a:cubicBezTo>
                  <a:pt x="4" y="24"/>
                  <a:pt x="2" y="24"/>
                  <a:pt x="1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22"/>
                  <a:pt x="0" y="21"/>
                  <a:pt x="0" y="20"/>
                </a:cubicBezTo>
                <a:close/>
                <a:moveTo>
                  <a:pt x="36" y="34"/>
                </a:moveTo>
                <a:cubicBezTo>
                  <a:pt x="36" y="35"/>
                  <a:pt x="37" y="38"/>
                  <a:pt x="41" y="39"/>
                </a:cubicBezTo>
                <a:cubicBezTo>
                  <a:pt x="45" y="40"/>
                  <a:pt x="51" y="40"/>
                  <a:pt x="54" y="39"/>
                </a:cubicBezTo>
                <a:cubicBezTo>
                  <a:pt x="57" y="38"/>
                  <a:pt x="58" y="37"/>
                  <a:pt x="59" y="35"/>
                </a:cubicBezTo>
                <a:cubicBezTo>
                  <a:pt x="60" y="34"/>
                  <a:pt x="60" y="33"/>
                  <a:pt x="60" y="32"/>
                </a:cubicBezTo>
                <a:cubicBezTo>
                  <a:pt x="60" y="31"/>
                  <a:pt x="58" y="29"/>
                  <a:pt x="58" y="28"/>
                </a:cubicBezTo>
                <a:cubicBezTo>
                  <a:pt x="57" y="28"/>
                  <a:pt x="56" y="27"/>
                  <a:pt x="56" y="27"/>
                </a:cubicBezTo>
                <a:cubicBezTo>
                  <a:pt x="55" y="27"/>
                  <a:pt x="47" y="27"/>
                  <a:pt x="47" y="27"/>
                </a:cubicBezTo>
                <a:cubicBezTo>
                  <a:pt x="47" y="27"/>
                  <a:pt x="47" y="29"/>
                  <a:pt x="47" y="31"/>
                </a:cubicBezTo>
                <a:cubicBezTo>
                  <a:pt x="47" y="33"/>
                  <a:pt x="49" y="35"/>
                  <a:pt x="50" y="36"/>
                </a:cubicBezTo>
                <a:cubicBezTo>
                  <a:pt x="51" y="36"/>
                  <a:pt x="52" y="37"/>
                  <a:pt x="52" y="37"/>
                </a:cubicBezTo>
                <a:cubicBezTo>
                  <a:pt x="52" y="37"/>
                  <a:pt x="53" y="38"/>
                  <a:pt x="52" y="38"/>
                </a:cubicBezTo>
                <a:cubicBezTo>
                  <a:pt x="52" y="38"/>
                  <a:pt x="51" y="38"/>
                  <a:pt x="50" y="38"/>
                </a:cubicBezTo>
                <a:cubicBezTo>
                  <a:pt x="49" y="38"/>
                  <a:pt x="47" y="37"/>
                  <a:pt x="47" y="35"/>
                </a:cubicBezTo>
                <a:cubicBezTo>
                  <a:pt x="46" y="34"/>
                  <a:pt x="45" y="33"/>
                  <a:pt x="45" y="33"/>
                </a:cubicBezTo>
                <a:cubicBezTo>
                  <a:pt x="45" y="32"/>
                  <a:pt x="44" y="32"/>
                  <a:pt x="44" y="32"/>
                </a:cubicBezTo>
                <a:cubicBezTo>
                  <a:pt x="44" y="32"/>
                  <a:pt x="44" y="32"/>
                  <a:pt x="44" y="31"/>
                </a:cubicBezTo>
                <a:cubicBezTo>
                  <a:pt x="44" y="31"/>
                  <a:pt x="44" y="28"/>
                  <a:pt x="44" y="2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1" y="27"/>
                  <a:pt x="40" y="27"/>
                </a:cubicBezTo>
                <a:cubicBezTo>
                  <a:pt x="40" y="27"/>
                  <a:pt x="38" y="28"/>
                  <a:pt x="38" y="28"/>
                </a:cubicBezTo>
                <a:cubicBezTo>
                  <a:pt x="37" y="29"/>
                  <a:pt x="36" y="30"/>
                  <a:pt x="36" y="31"/>
                </a:cubicBezTo>
                <a:cubicBezTo>
                  <a:pt x="35" y="32"/>
                  <a:pt x="35" y="33"/>
                  <a:pt x="36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" name="Freeform 31"/>
          <p:cNvSpPr>
            <a:spLocks noEditPoints="1"/>
          </p:cNvSpPr>
          <p:nvPr/>
        </p:nvSpPr>
        <p:spPr bwMode="auto">
          <a:xfrm>
            <a:off x="1011182" y="2395006"/>
            <a:ext cx="2798029" cy="831770"/>
          </a:xfrm>
          <a:custGeom>
            <a:avLst/>
            <a:gdLst>
              <a:gd name="T0" fmla="*/ 266 w 340"/>
              <a:gd name="T1" fmla="*/ 56 h 99"/>
              <a:gd name="T2" fmla="*/ 263 w 340"/>
              <a:gd name="T3" fmla="*/ 51 h 99"/>
              <a:gd name="T4" fmla="*/ 264 w 340"/>
              <a:gd name="T5" fmla="*/ 58 h 99"/>
              <a:gd name="T6" fmla="*/ 260 w 340"/>
              <a:gd name="T7" fmla="*/ 58 h 99"/>
              <a:gd name="T8" fmla="*/ 253 w 340"/>
              <a:gd name="T9" fmla="*/ 54 h 99"/>
              <a:gd name="T10" fmla="*/ 86 w 340"/>
              <a:gd name="T11" fmla="*/ 14 h 99"/>
              <a:gd name="T12" fmla="*/ 89 w 340"/>
              <a:gd name="T13" fmla="*/ 7 h 99"/>
              <a:gd name="T14" fmla="*/ 100 w 340"/>
              <a:gd name="T15" fmla="*/ 6 h 99"/>
              <a:gd name="T16" fmla="*/ 106 w 340"/>
              <a:gd name="T17" fmla="*/ 14 h 99"/>
              <a:gd name="T18" fmla="*/ 135 w 340"/>
              <a:gd name="T19" fmla="*/ 14 h 99"/>
              <a:gd name="T20" fmla="*/ 142 w 340"/>
              <a:gd name="T21" fmla="*/ 13 h 99"/>
              <a:gd name="T22" fmla="*/ 153 w 340"/>
              <a:gd name="T23" fmla="*/ 15 h 99"/>
              <a:gd name="T24" fmla="*/ 217 w 340"/>
              <a:gd name="T25" fmla="*/ 2 h 99"/>
              <a:gd name="T26" fmla="*/ 225 w 340"/>
              <a:gd name="T27" fmla="*/ 1 h 99"/>
              <a:gd name="T28" fmla="*/ 257 w 340"/>
              <a:gd name="T29" fmla="*/ 4 h 99"/>
              <a:gd name="T30" fmla="*/ 272 w 340"/>
              <a:gd name="T31" fmla="*/ 1 h 99"/>
              <a:gd name="T32" fmla="*/ 285 w 340"/>
              <a:gd name="T33" fmla="*/ 4 h 99"/>
              <a:gd name="T34" fmla="*/ 286 w 340"/>
              <a:gd name="T35" fmla="*/ 14 h 99"/>
              <a:gd name="T36" fmla="*/ 302 w 340"/>
              <a:gd name="T37" fmla="*/ 13 h 99"/>
              <a:gd name="T38" fmla="*/ 304 w 340"/>
              <a:gd name="T39" fmla="*/ 14 h 99"/>
              <a:gd name="T40" fmla="*/ 334 w 340"/>
              <a:gd name="T41" fmla="*/ 13 h 99"/>
              <a:gd name="T42" fmla="*/ 340 w 340"/>
              <a:gd name="T43" fmla="*/ 42 h 99"/>
              <a:gd name="T44" fmla="*/ 298 w 340"/>
              <a:gd name="T45" fmla="*/ 43 h 99"/>
              <a:gd name="T46" fmla="*/ 298 w 340"/>
              <a:gd name="T47" fmla="*/ 53 h 99"/>
              <a:gd name="T48" fmla="*/ 303 w 340"/>
              <a:gd name="T49" fmla="*/ 59 h 99"/>
              <a:gd name="T50" fmla="*/ 298 w 340"/>
              <a:gd name="T51" fmla="*/ 60 h 99"/>
              <a:gd name="T52" fmla="*/ 299 w 340"/>
              <a:gd name="T53" fmla="*/ 87 h 99"/>
              <a:gd name="T54" fmla="*/ 303 w 340"/>
              <a:gd name="T55" fmla="*/ 98 h 99"/>
              <a:gd name="T56" fmla="*/ 287 w 340"/>
              <a:gd name="T57" fmla="*/ 98 h 99"/>
              <a:gd name="T58" fmla="*/ 290 w 340"/>
              <a:gd name="T59" fmla="*/ 89 h 99"/>
              <a:gd name="T60" fmla="*/ 290 w 340"/>
              <a:gd name="T61" fmla="*/ 85 h 99"/>
              <a:gd name="T62" fmla="*/ 289 w 340"/>
              <a:gd name="T63" fmla="*/ 69 h 99"/>
              <a:gd name="T64" fmla="*/ 290 w 340"/>
              <a:gd name="T65" fmla="*/ 48 h 99"/>
              <a:gd name="T66" fmla="*/ 276 w 340"/>
              <a:gd name="T67" fmla="*/ 43 h 99"/>
              <a:gd name="T68" fmla="*/ 268 w 340"/>
              <a:gd name="T69" fmla="*/ 47 h 99"/>
              <a:gd name="T70" fmla="*/ 254 w 340"/>
              <a:gd name="T71" fmla="*/ 61 h 99"/>
              <a:gd name="T72" fmla="*/ 239 w 340"/>
              <a:gd name="T73" fmla="*/ 79 h 99"/>
              <a:gd name="T74" fmla="*/ 239 w 340"/>
              <a:gd name="T75" fmla="*/ 64 h 99"/>
              <a:gd name="T76" fmla="*/ 234 w 340"/>
              <a:gd name="T77" fmla="*/ 53 h 99"/>
              <a:gd name="T78" fmla="*/ 234 w 340"/>
              <a:gd name="T79" fmla="*/ 44 h 99"/>
              <a:gd name="T80" fmla="*/ 210 w 340"/>
              <a:gd name="T81" fmla="*/ 45 h 99"/>
              <a:gd name="T82" fmla="*/ 204 w 340"/>
              <a:gd name="T83" fmla="*/ 44 h 99"/>
              <a:gd name="T84" fmla="*/ 202 w 340"/>
              <a:gd name="T85" fmla="*/ 58 h 99"/>
              <a:gd name="T86" fmla="*/ 205 w 340"/>
              <a:gd name="T87" fmla="*/ 58 h 99"/>
              <a:gd name="T88" fmla="*/ 202 w 340"/>
              <a:gd name="T89" fmla="*/ 65 h 99"/>
              <a:gd name="T90" fmla="*/ 198 w 340"/>
              <a:gd name="T91" fmla="*/ 78 h 99"/>
              <a:gd name="T92" fmla="*/ 194 w 340"/>
              <a:gd name="T93" fmla="*/ 78 h 99"/>
              <a:gd name="T94" fmla="*/ 189 w 340"/>
              <a:gd name="T95" fmla="*/ 80 h 99"/>
              <a:gd name="T96" fmla="*/ 181 w 340"/>
              <a:gd name="T97" fmla="*/ 69 h 99"/>
              <a:gd name="T98" fmla="*/ 169 w 340"/>
              <a:gd name="T99" fmla="*/ 44 h 99"/>
              <a:gd name="T100" fmla="*/ 146 w 340"/>
              <a:gd name="T101" fmla="*/ 46 h 99"/>
              <a:gd name="T102" fmla="*/ 103 w 340"/>
              <a:gd name="T103" fmla="*/ 44 h 99"/>
              <a:gd name="T104" fmla="*/ 97 w 340"/>
              <a:gd name="T105" fmla="*/ 47 h 99"/>
              <a:gd name="T106" fmla="*/ 86 w 340"/>
              <a:gd name="T107" fmla="*/ 46 h 99"/>
              <a:gd name="T108" fmla="*/ 69 w 340"/>
              <a:gd name="T109" fmla="*/ 45 h 99"/>
              <a:gd name="T110" fmla="*/ 47 w 340"/>
              <a:gd name="T111" fmla="*/ 49 h 99"/>
              <a:gd name="T112" fmla="*/ 11 w 340"/>
              <a:gd name="T113" fmla="*/ 53 h 99"/>
              <a:gd name="T114" fmla="*/ 5 w 340"/>
              <a:gd name="T115" fmla="*/ 53 h 99"/>
              <a:gd name="T116" fmla="*/ 1 w 340"/>
              <a:gd name="T117" fmla="*/ 52 h 99"/>
              <a:gd name="T118" fmla="*/ 0 w 340"/>
              <a:gd name="T119" fmla="*/ 1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0" h="99">
                <a:moveTo>
                  <a:pt x="264" y="58"/>
                </a:moveTo>
                <a:cubicBezTo>
                  <a:pt x="265" y="58"/>
                  <a:pt x="266" y="58"/>
                  <a:pt x="266" y="56"/>
                </a:cubicBezTo>
                <a:cubicBezTo>
                  <a:pt x="266" y="54"/>
                  <a:pt x="265" y="52"/>
                  <a:pt x="265" y="51"/>
                </a:cubicBezTo>
                <a:cubicBezTo>
                  <a:pt x="265" y="51"/>
                  <a:pt x="264" y="51"/>
                  <a:pt x="263" y="51"/>
                </a:cubicBezTo>
                <a:cubicBezTo>
                  <a:pt x="262" y="51"/>
                  <a:pt x="261" y="52"/>
                  <a:pt x="261" y="54"/>
                </a:cubicBezTo>
                <a:cubicBezTo>
                  <a:pt x="262" y="56"/>
                  <a:pt x="263" y="57"/>
                  <a:pt x="264" y="58"/>
                </a:cubicBezTo>
                <a:close/>
                <a:moveTo>
                  <a:pt x="254" y="59"/>
                </a:moveTo>
                <a:cubicBezTo>
                  <a:pt x="260" y="58"/>
                  <a:pt x="260" y="58"/>
                  <a:pt x="260" y="58"/>
                </a:cubicBezTo>
                <a:cubicBezTo>
                  <a:pt x="259" y="57"/>
                  <a:pt x="257" y="55"/>
                  <a:pt x="255" y="52"/>
                </a:cubicBezTo>
                <a:cubicBezTo>
                  <a:pt x="254" y="52"/>
                  <a:pt x="253" y="53"/>
                  <a:pt x="253" y="54"/>
                </a:cubicBezTo>
                <a:cubicBezTo>
                  <a:pt x="254" y="56"/>
                  <a:pt x="254" y="58"/>
                  <a:pt x="254" y="59"/>
                </a:cubicBezTo>
                <a:close/>
                <a:moveTo>
                  <a:pt x="86" y="14"/>
                </a:moveTo>
                <a:cubicBezTo>
                  <a:pt x="84" y="12"/>
                  <a:pt x="84" y="9"/>
                  <a:pt x="84" y="8"/>
                </a:cubicBezTo>
                <a:cubicBezTo>
                  <a:pt x="86" y="7"/>
                  <a:pt x="88" y="7"/>
                  <a:pt x="89" y="7"/>
                </a:cubicBezTo>
                <a:cubicBezTo>
                  <a:pt x="91" y="3"/>
                  <a:pt x="93" y="2"/>
                  <a:pt x="95" y="2"/>
                </a:cubicBezTo>
                <a:cubicBezTo>
                  <a:pt x="98" y="2"/>
                  <a:pt x="100" y="3"/>
                  <a:pt x="100" y="6"/>
                </a:cubicBezTo>
                <a:cubicBezTo>
                  <a:pt x="100" y="8"/>
                  <a:pt x="100" y="10"/>
                  <a:pt x="99" y="12"/>
                </a:cubicBezTo>
                <a:cubicBezTo>
                  <a:pt x="102" y="13"/>
                  <a:pt x="104" y="14"/>
                  <a:pt x="106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4" y="14"/>
                  <a:pt x="135" y="14"/>
                  <a:pt x="135" y="14"/>
                </a:cubicBezTo>
                <a:cubicBezTo>
                  <a:pt x="137" y="13"/>
                  <a:pt x="139" y="12"/>
                  <a:pt x="139" y="12"/>
                </a:cubicBezTo>
                <a:cubicBezTo>
                  <a:pt x="139" y="12"/>
                  <a:pt x="140" y="12"/>
                  <a:pt x="142" y="13"/>
                </a:cubicBezTo>
                <a:cubicBezTo>
                  <a:pt x="143" y="14"/>
                  <a:pt x="144" y="14"/>
                  <a:pt x="144" y="14"/>
                </a:cubicBezTo>
                <a:cubicBezTo>
                  <a:pt x="148" y="15"/>
                  <a:pt x="151" y="15"/>
                  <a:pt x="153" y="15"/>
                </a:cubicBezTo>
                <a:cubicBezTo>
                  <a:pt x="217" y="14"/>
                  <a:pt x="217" y="14"/>
                  <a:pt x="217" y="14"/>
                </a:cubicBezTo>
                <a:cubicBezTo>
                  <a:pt x="217" y="15"/>
                  <a:pt x="217" y="10"/>
                  <a:pt x="217" y="2"/>
                </a:cubicBezTo>
                <a:cubicBezTo>
                  <a:pt x="217" y="0"/>
                  <a:pt x="217" y="0"/>
                  <a:pt x="219" y="0"/>
                </a:cubicBezTo>
                <a:cubicBezTo>
                  <a:pt x="220" y="0"/>
                  <a:pt x="224" y="1"/>
                  <a:pt x="225" y="1"/>
                </a:cubicBezTo>
                <a:cubicBezTo>
                  <a:pt x="225" y="1"/>
                  <a:pt x="234" y="3"/>
                  <a:pt x="234" y="4"/>
                </a:cubicBezTo>
                <a:cubicBezTo>
                  <a:pt x="236" y="4"/>
                  <a:pt x="254" y="4"/>
                  <a:pt x="257" y="4"/>
                </a:cubicBezTo>
                <a:cubicBezTo>
                  <a:pt x="261" y="4"/>
                  <a:pt x="264" y="1"/>
                  <a:pt x="267" y="1"/>
                </a:cubicBezTo>
                <a:cubicBezTo>
                  <a:pt x="270" y="1"/>
                  <a:pt x="272" y="1"/>
                  <a:pt x="272" y="1"/>
                </a:cubicBezTo>
                <a:cubicBezTo>
                  <a:pt x="273" y="2"/>
                  <a:pt x="276" y="2"/>
                  <a:pt x="277" y="2"/>
                </a:cubicBezTo>
                <a:cubicBezTo>
                  <a:pt x="276" y="2"/>
                  <a:pt x="284" y="4"/>
                  <a:pt x="285" y="4"/>
                </a:cubicBezTo>
                <a:cubicBezTo>
                  <a:pt x="285" y="4"/>
                  <a:pt x="286" y="5"/>
                  <a:pt x="286" y="5"/>
                </a:cubicBezTo>
                <a:cubicBezTo>
                  <a:pt x="286" y="9"/>
                  <a:pt x="286" y="12"/>
                  <a:pt x="286" y="14"/>
                </a:cubicBezTo>
                <a:cubicBezTo>
                  <a:pt x="287" y="14"/>
                  <a:pt x="287" y="14"/>
                  <a:pt x="288" y="13"/>
                </a:cubicBezTo>
                <a:cubicBezTo>
                  <a:pt x="302" y="13"/>
                  <a:pt x="302" y="13"/>
                  <a:pt x="302" y="13"/>
                </a:cubicBezTo>
                <a:cubicBezTo>
                  <a:pt x="302" y="13"/>
                  <a:pt x="303" y="13"/>
                  <a:pt x="303" y="14"/>
                </a:cubicBezTo>
                <a:cubicBezTo>
                  <a:pt x="304" y="14"/>
                  <a:pt x="304" y="14"/>
                  <a:pt x="304" y="14"/>
                </a:cubicBezTo>
                <a:cubicBezTo>
                  <a:pt x="305" y="14"/>
                  <a:pt x="309" y="14"/>
                  <a:pt x="317" y="14"/>
                </a:cubicBezTo>
                <a:cubicBezTo>
                  <a:pt x="323" y="14"/>
                  <a:pt x="329" y="13"/>
                  <a:pt x="334" y="13"/>
                </a:cubicBezTo>
                <a:cubicBezTo>
                  <a:pt x="338" y="13"/>
                  <a:pt x="340" y="14"/>
                  <a:pt x="340" y="17"/>
                </a:cubicBezTo>
                <a:cubicBezTo>
                  <a:pt x="340" y="42"/>
                  <a:pt x="340" y="42"/>
                  <a:pt x="340" y="42"/>
                </a:cubicBezTo>
                <a:cubicBezTo>
                  <a:pt x="339" y="43"/>
                  <a:pt x="337" y="43"/>
                  <a:pt x="334" y="43"/>
                </a:cubicBezTo>
                <a:cubicBezTo>
                  <a:pt x="322" y="43"/>
                  <a:pt x="310" y="43"/>
                  <a:pt x="298" y="43"/>
                </a:cubicBezTo>
                <a:cubicBezTo>
                  <a:pt x="298" y="43"/>
                  <a:pt x="298" y="43"/>
                  <a:pt x="298" y="43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301" y="53"/>
                  <a:pt x="302" y="54"/>
                  <a:pt x="303" y="54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0" y="60"/>
                  <a:pt x="299" y="60"/>
                  <a:pt x="298" y="60"/>
                </a:cubicBezTo>
                <a:cubicBezTo>
                  <a:pt x="298" y="63"/>
                  <a:pt x="300" y="84"/>
                  <a:pt x="300" y="85"/>
                </a:cubicBezTo>
                <a:cubicBezTo>
                  <a:pt x="300" y="86"/>
                  <a:pt x="299" y="87"/>
                  <a:pt x="299" y="87"/>
                </a:cubicBezTo>
                <a:cubicBezTo>
                  <a:pt x="300" y="91"/>
                  <a:pt x="300" y="93"/>
                  <a:pt x="300" y="95"/>
                </a:cubicBezTo>
                <a:cubicBezTo>
                  <a:pt x="301" y="97"/>
                  <a:pt x="302" y="98"/>
                  <a:pt x="303" y="98"/>
                </a:cubicBezTo>
                <a:cubicBezTo>
                  <a:pt x="302" y="98"/>
                  <a:pt x="299" y="99"/>
                  <a:pt x="295" y="99"/>
                </a:cubicBezTo>
                <a:cubicBezTo>
                  <a:pt x="290" y="99"/>
                  <a:pt x="288" y="98"/>
                  <a:pt x="287" y="98"/>
                </a:cubicBezTo>
                <a:cubicBezTo>
                  <a:pt x="288" y="97"/>
                  <a:pt x="290" y="91"/>
                  <a:pt x="290" y="90"/>
                </a:cubicBezTo>
                <a:cubicBezTo>
                  <a:pt x="290" y="90"/>
                  <a:pt x="290" y="89"/>
                  <a:pt x="290" y="89"/>
                </a:cubicBezTo>
                <a:cubicBezTo>
                  <a:pt x="291" y="88"/>
                  <a:pt x="291" y="88"/>
                  <a:pt x="291" y="87"/>
                </a:cubicBezTo>
                <a:cubicBezTo>
                  <a:pt x="291" y="86"/>
                  <a:pt x="290" y="86"/>
                  <a:pt x="290" y="85"/>
                </a:cubicBezTo>
                <a:cubicBezTo>
                  <a:pt x="290" y="84"/>
                  <a:pt x="290" y="82"/>
                  <a:pt x="289" y="77"/>
                </a:cubicBezTo>
                <a:cubicBezTo>
                  <a:pt x="289" y="74"/>
                  <a:pt x="289" y="71"/>
                  <a:pt x="289" y="69"/>
                </a:cubicBezTo>
                <a:cubicBezTo>
                  <a:pt x="290" y="68"/>
                  <a:pt x="290" y="54"/>
                  <a:pt x="290" y="54"/>
                </a:cubicBezTo>
                <a:cubicBezTo>
                  <a:pt x="290" y="54"/>
                  <a:pt x="290" y="49"/>
                  <a:pt x="290" y="48"/>
                </a:cubicBezTo>
                <a:cubicBezTo>
                  <a:pt x="290" y="46"/>
                  <a:pt x="290" y="44"/>
                  <a:pt x="290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5" y="45"/>
                  <a:pt x="274" y="46"/>
                  <a:pt x="273" y="46"/>
                </a:cubicBezTo>
                <a:cubicBezTo>
                  <a:pt x="270" y="47"/>
                  <a:pt x="268" y="47"/>
                  <a:pt x="268" y="47"/>
                </a:cubicBezTo>
                <a:cubicBezTo>
                  <a:pt x="269" y="56"/>
                  <a:pt x="268" y="61"/>
                  <a:pt x="266" y="61"/>
                </a:cubicBezTo>
                <a:cubicBezTo>
                  <a:pt x="254" y="61"/>
                  <a:pt x="254" y="61"/>
                  <a:pt x="254" y="61"/>
                </a:cubicBezTo>
                <a:cubicBezTo>
                  <a:pt x="254" y="78"/>
                  <a:pt x="254" y="78"/>
                  <a:pt x="254" y="78"/>
                </a:cubicBezTo>
                <a:cubicBezTo>
                  <a:pt x="244" y="79"/>
                  <a:pt x="239" y="79"/>
                  <a:pt x="239" y="79"/>
                </a:cubicBezTo>
                <a:cubicBezTo>
                  <a:pt x="239" y="66"/>
                  <a:pt x="239" y="66"/>
                  <a:pt x="239" y="66"/>
                </a:cubicBezTo>
                <a:cubicBezTo>
                  <a:pt x="239" y="65"/>
                  <a:pt x="239" y="64"/>
                  <a:pt x="239" y="64"/>
                </a:cubicBezTo>
                <a:cubicBezTo>
                  <a:pt x="239" y="62"/>
                  <a:pt x="239" y="62"/>
                  <a:pt x="238" y="61"/>
                </a:cubicBezTo>
                <a:cubicBezTo>
                  <a:pt x="237" y="57"/>
                  <a:pt x="235" y="55"/>
                  <a:pt x="234" y="53"/>
                </a:cubicBezTo>
                <a:cubicBezTo>
                  <a:pt x="234" y="52"/>
                  <a:pt x="235" y="51"/>
                  <a:pt x="237" y="49"/>
                </a:cubicBezTo>
                <a:cubicBezTo>
                  <a:pt x="235" y="46"/>
                  <a:pt x="234" y="44"/>
                  <a:pt x="234" y="44"/>
                </a:cubicBezTo>
                <a:cubicBezTo>
                  <a:pt x="235" y="45"/>
                  <a:pt x="232" y="45"/>
                  <a:pt x="226" y="45"/>
                </a:cubicBezTo>
                <a:cubicBezTo>
                  <a:pt x="216" y="45"/>
                  <a:pt x="210" y="45"/>
                  <a:pt x="210" y="45"/>
                </a:cubicBezTo>
                <a:cubicBezTo>
                  <a:pt x="210" y="45"/>
                  <a:pt x="209" y="45"/>
                  <a:pt x="207" y="44"/>
                </a:cubicBezTo>
                <a:cubicBezTo>
                  <a:pt x="206" y="44"/>
                  <a:pt x="205" y="44"/>
                  <a:pt x="204" y="44"/>
                </a:cubicBezTo>
                <a:cubicBezTo>
                  <a:pt x="202" y="44"/>
                  <a:pt x="201" y="46"/>
                  <a:pt x="201" y="50"/>
                </a:cubicBezTo>
                <a:cubicBezTo>
                  <a:pt x="201" y="56"/>
                  <a:pt x="202" y="59"/>
                  <a:pt x="202" y="58"/>
                </a:cubicBezTo>
                <a:cubicBezTo>
                  <a:pt x="202" y="58"/>
                  <a:pt x="202" y="58"/>
                  <a:pt x="202" y="58"/>
                </a:cubicBezTo>
                <a:cubicBezTo>
                  <a:pt x="204" y="58"/>
                  <a:pt x="205" y="58"/>
                  <a:pt x="205" y="58"/>
                </a:cubicBezTo>
                <a:cubicBezTo>
                  <a:pt x="205" y="61"/>
                  <a:pt x="205" y="63"/>
                  <a:pt x="205" y="65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2" y="70"/>
                  <a:pt x="202" y="74"/>
                  <a:pt x="202" y="76"/>
                </a:cubicBezTo>
                <a:cubicBezTo>
                  <a:pt x="200" y="77"/>
                  <a:pt x="199" y="78"/>
                  <a:pt x="198" y="78"/>
                </a:cubicBezTo>
                <a:cubicBezTo>
                  <a:pt x="197" y="78"/>
                  <a:pt x="196" y="78"/>
                  <a:pt x="196" y="78"/>
                </a:cubicBezTo>
                <a:cubicBezTo>
                  <a:pt x="195" y="78"/>
                  <a:pt x="194" y="78"/>
                  <a:pt x="194" y="78"/>
                </a:cubicBezTo>
                <a:cubicBezTo>
                  <a:pt x="193" y="79"/>
                  <a:pt x="192" y="79"/>
                  <a:pt x="192" y="79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87" y="80"/>
                  <a:pt x="186" y="79"/>
                  <a:pt x="184" y="77"/>
                </a:cubicBezTo>
                <a:cubicBezTo>
                  <a:pt x="183" y="73"/>
                  <a:pt x="182" y="71"/>
                  <a:pt x="181" y="69"/>
                </a:cubicBezTo>
                <a:cubicBezTo>
                  <a:pt x="178" y="63"/>
                  <a:pt x="175" y="59"/>
                  <a:pt x="173" y="56"/>
                </a:cubicBezTo>
                <a:cubicBezTo>
                  <a:pt x="171" y="51"/>
                  <a:pt x="170" y="47"/>
                  <a:pt x="169" y="44"/>
                </a:cubicBezTo>
                <a:cubicBezTo>
                  <a:pt x="168" y="44"/>
                  <a:pt x="167" y="44"/>
                  <a:pt x="167" y="44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37" y="44"/>
                  <a:pt x="136" y="45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3" y="45"/>
                  <a:pt x="102" y="46"/>
                  <a:pt x="102" y="46"/>
                </a:cubicBezTo>
                <a:cubicBezTo>
                  <a:pt x="101" y="46"/>
                  <a:pt x="100" y="46"/>
                  <a:pt x="97" y="47"/>
                </a:cubicBezTo>
                <a:cubicBezTo>
                  <a:pt x="95" y="47"/>
                  <a:pt x="94" y="47"/>
                  <a:pt x="94" y="47"/>
                </a:cubicBezTo>
                <a:cubicBezTo>
                  <a:pt x="91" y="47"/>
                  <a:pt x="88" y="46"/>
                  <a:pt x="86" y="46"/>
                </a:cubicBezTo>
                <a:cubicBezTo>
                  <a:pt x="85" y="45"/>
                  <a:pt x="83" y="45"/>
                  <a:pt x="83" y="45"/>
                </a:cubicBezTo>
                <a:cubicBezTo>
                  <a:pt x="78" y="45"/>
                  <a:pt x="73" y="45"/>
                  <a:pt x="69" y="45"/>
                </a:cubicBezTo>
                <a:cubicBezTo>
                  <a:pt x="60" y="46"/>
                  <a:pt x="55" y="47"/>
                  <a:pt x="53" y="47"/>
                </a:cubicBezTo>
                <a:cubicBezTo>
                  <a:pt x="50" y="48"/>
                  <a:pt x="49" y="49"/>
                  <a:pt x="47" y="49"/>
                </a:cubicBezTo>
                <a:cubicBezTo>
                  <a:pt x="30" y="52"/>
                  <a:pt x="19" y="54"/>
                  <a:pt x="14" y="54"/>
                </a:cubicBezTo>
                <a:cubicBezTo>
                  <a:pt x="12" y="54"/>
                  <a:pt x="11" y="54"/>
                  <a:pt x="11" y="53"/>
                </a:cubicBezTo>
                <a:cubicBezTo>
                  <a:pt x="10" y="52"/>
                  <a:pt x="9" y="52"/>
                  <a:pt x="9" y="52"/>
                </a:cubicBezTo>
                <a:cubicBezTo>
                  <a:pt x="8" y="52"/>
                  <a:pt x="7" y="53"/>
                  <a:pt x="5" y="53"/>
                </a:cubicBezTo>
                <a:cubicBezTo>
                  <a:pt x="3" y="54"/>
                  <a:pt x="2" y="54"/>
                  <a:pt x="1" y="53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15"/>
                  <a:pt x="0" y="11"/>
                </a:cubicBezTo>
                <a:cubicBezTo>
                  <a:pt x="2" y="10"/>
                  <a:pt x="4" y="10"/>
                  <a:pt x="5" y="1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8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6667</TotalTime>
  <Words>346</Words>
  <Application>Microsoft Office PowerPoint</Application>
  <PresentationFormat>와이드스크린</PresentationFormat>
  <Paragraphs>77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HY강B</vt:lpstr>
      <vt:lpstr>HY강M</vt:lpstr>
      <vt:lpstr>HY견고딕</vt:lpstr>
      <vt:lpstr>맑은 고딕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262</cp:revision>
  <cp:lastPrinted>2016-10-18T08:39:43Z</cp:lastPrinted>
  <dcterms:created xsi:type="dcterms:W3CDTF">2016-08-29T06:39:06Z</dcterms:created>
  <dcterms:modified xsi:type="dcterms:W3CDTF">2016-11-01T09:48:47Z</dcterms:modified>
</cp:coreProperties>
</file>