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5" r:id="rId4"/>
    <p:sldId id="267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2" pos="73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E33B"/>
    <a:srgbClr val="486796"/>
    <a:srgbClr val="607D5E"/>
    <a:srgbClr val="C5C8CD"/>
    <a:srgbClr val="FF9A00"/>
    <a:srgbClr val="8D969B"/>
    <a:srgbClr val="D6A570"/>
    <a:srgbClr val="7783A7"/>
    <a:srgbClr val="3BCDC6"/>
    <a:srgbClr val="7AC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108" y="396"/>
      </p:cViewPr>
      <p:guideLst>
        <p:guide orient="horz" pos="3997"/>
        <p:guide pos="73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39530064861842"/>
          <c:y val="0.10710099186743254"/>
          <c:w val="0.71993513815668997"/>
          <c:h val="0.7916964287751856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ln w="44450">
              <a:solidFill>
                <a:schemeClr val="tx1">
                  <a:alpha val="50000"/>
                </a:schemeClr>
              </a:solidFill>
            </a:ln>
          </c:spPr>
          <c:dPt>
            <c:idx val="0"/>
            <c:bubble3D val="0"/>
            <c:spPr>
              <a:solidFill>
                <a:srgbClr val="486796">
                  <a:alpha val="60000"/>
                </a:srgbClr>
              </a:solidFill>
              <a:ln w="44450">
                <a:solidFill>
                  <a:schemeClr val="tx1">
                    <a:alpha val="50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8D969B">
                  <a:alpha val="60000"/>
                </a:srgbClr>
              </a:solidFill>
              <a:ln w="44450">
                <a:solidFill>
                  <a:schemeClr val="tx1">
                    <a:alpha val="50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C5C8CD">
                  <a:alpha val="60000"/>
                </a:srgbClr>
              </a:solidFill>
              <a:ln w="44450">
                <a:solidFill>
                  <a:schemeClr val="tx1">
                    <a:alpha val="50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607D5E">
                  <a:alpha val="60000"/>
                </a:srgbClr>
              </a:solidFill>
              <a:ln w="44450">
                <a:solidFill>
                  <a:schemeClr val="tx1">
                    <a:alpha val="50000"/>
                  </a:schemeClr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+mn-cs"/>
                  </a:defRPr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1분기</c:v>
                </c:pt>
                <c:pt idx="1">
                  <c:v>2분기</c:v>
                </c:pt>
                <c:pt idx="2">
                  <c:v>3분기</c:v>
                </c:pt>
                <c:pt idx="3">
                  <c:v>4분기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53</c:v>
                </c:pt>
                <c:pt idx="1">
                  <c:v>15</c:v>
                </c:pt>
                <c:pt idx="2">
                  <c:v>22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7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6706863982883413"/>
          <c:y val="0.92743674648616947"/>
          <c:w val="0.69646247554429008"/>
          <c:h val="6.39544923097754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39530064861842"/>
          <c:y val="0.10710099186743254"/>
          <c:w val="0.71993513815668997"/>
          <c:h val="0.7916964287751856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ln w="44450">
              <a:solidFill>
                <a:schemeClr val="tx1">
                  <a:alpha val="50000"/>
                </a:schemeClr>
              </a:solidFill>
            </a:ln>
          </c:spPr>
          <c:dPt>
            <c:idx val="0"/>
            <c:bubble3D val="0"/>
            <c:spPr>
              <a:solidFill>
                <a:srgbClr val="486796">
                  <a:alpha val="60000"/>
                </a:srgbClr>
              </a:solidFill>
              <a:ln w="44450">
                <a:solidFill>
                  <a:schemeClr val="tx1">
                    <a:alpha val="50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8D969B">
                  <a:alpha val="60000"/>
                </a:srgbClr>
              </a:solidFill>
              <a:ln w="44450">
                <a:solidFill>
                  <a:schemeClr val="tx1">
                    <a:alpha val="50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C5C8CD">
                  <a:alpha val="60000"/>
                </a:srgbClr>
              </a:solidFill>
              <a:ln w="44450">
                <a:solidFill>
                  <a:schemeClr val="tx1">
                    <a:alpha val="50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607D5E">
                  <a:alpha val="60000"/>
                </a:srgbClr>
              </a:solidFill>
              <a:ln w="44450">
                <a:solidFill>
                  <a:schemeClr val="tx1">
                    <a:alpha val="50000"/>
                  </a:schemeClr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Y강B" panose="02030600000101010101" pitchFamily="18" charset="-127"/>
                    <a:ea typeface="HY강B" panose="02030600000101010101" pitchFamily="18" charset="-127"/>
                    <a:cs typeface="+mn-cs"/>
                  </a:defRPr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1분기</c:v>
                </c:pt>
                <c:pt idx="1">
                  <c:v>2분기</c:v>
                </c:pt>
                <c:pt idx="2">
                  <c:v>3분기</c:v>
                </c:pt>
                <c:pt idx="3">
                  <c:v>4분기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53</c:v>
                </c:pt>
                <c:pt idx="1">
                  <c:v>15</c:v>
                </c:pt>
                <c:pt idx="2">
                  <c:v>22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7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8999342947008375E-2"/>
          <c:y val="0.92743674648616947"/>
          <c:w val="0.95534281926694087"/>
          <c:h val="6.39544923097754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3554730" y="0"/>
            <a:ext cx="8637271" cy="6858000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 r="-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/>
          <p:cNvSpPr/>
          <p:nvPr userDrawn="1"/>
        </p:nvSpPr>
        <p:spPr>
          <a:xfrm>
            <a:off x="0" y="0"/>
            <a:ext cx="10083800" cy="6858000"/>
          </a:xfrm>
          <a:prstGeom prst="rect">
            <a:avLst/>
          </a:prstGeom>
          <a:gradFill flip="none" rotWithShape="1">
            <a:gsLst>
              <a:gs pos="47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9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14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3554730" y="0"/>
            <a:ext cx="8637271" cy="6858000"/>
          </a:xfrm>
          <a:prstGeom prst="rect">
            <a:avLst/>
          </a:prstGeom>
          <a:blipFill dpi="0" rotWithShape="1">
            <a:blip r:embed="rId2">
              <a:alphaModFix amt="62000"/>
            </a:blip>
            <a:srcRect/>
            <a:stretch>
              <a:fillRect r="-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/>
          <p:cNvSpPr/>
          <p:nvPr userDrawn="1"/>
        </p:nvSpPr>
        <p:spPr>
          <a:xfrm>
            <a:off x="-628649" y="0"/>
            <a:ext cx="12192000" cy="6858000"/>
          </a:xfrm>
          <a:prstGeom prst="rect">
            <a:avLst/>
          </a:prstGeom>
          <a:gradFill flip="none" rotWithShape="1">
            <a:gsLst>
              <a:gs pos="47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61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4732020" y="0"/>
            <a:ext cx="7459979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 r="-4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3441043" y="0"/>
            <a:ext cx="8656364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67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4732020" y="0"/>
            <a:ext cx="7459979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r="-4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3441043" y="0"/>
            <a:ext cx="8656364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13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7504772" cy="6858000"/>
          </a:xfrm>
          <a:prstGeom prst="rect">
            <a:avLst/>
          </a:prstGeom>
          <a:blipFill dpi="0" rotWithShape="1">
            <a:blip r:embed="rId2">
              <a:alphaModFix amt="20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 l="-33000" r="-2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 userDrawn="1"/>
        </p:nvSpPr>
        <p:spPr>
          <a:xfrm flipH="1">
            <a:off x="3008197" y="0"/>
            <a:ext cx="4845981" cy="6858000"/>
          </a:xfrm>
          <a:prstGeom prst="rect">
            <a:avLst/>
          </a:prstGeom>
          <a:gradFill flip="none" rotWithShape="1">
            <a:gsLst>
              <a:gs pos="10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88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99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0" y="0"/>
            <a:ext cx="12076386" cy="6858000"/>
          </a:xfrm>
          <a:prstGeom prst="rect">
            <a:avLst/>
          </a:prstGeom>
          <a:gradFill flip="none" rotWithShape="1">
            <a:gsLst>
              <a:gs pos="66000">
                <a:srgbClr val="000000"/>
              </a:gs>
              <a:gs pos="28000">
                <a:sysClr val="windowText" lastClr="000000"/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95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21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E4171-ADB5-4500-AF80-550B8D1572BC}" type="datetimeFigureOut">
              <a:rPr lang="ko-KR" altLang="en-US" smtClean="0"/>
              <a:t>2016-10-04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88247-1A11-4DDF-A16D-6F8009E0A0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37183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689" r:id="rId4"/>
    <p:sldLayoutId id="2147483688" r:id="rId5"/>
    <p:sldLayoutId id="2147483686" r:id="rId6"/>
    <p:sldLayoutId id="2147483673" r:id="rId7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5810589" y="3392488"/>
            <a:ext cx="5848286" cy="1042231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ko-KR" altLang="en-US" sz="5400" b="1" dirty="0" smtClean="0">
                <a:effectLst/>
                <a:latin typeface="+mj-ea"/>
              </a:rPr>
              <a:t>제목</a:t>
            </a:r>
            <a:r>
              <a:rPr lang="ko-KR" altLang="en-US" sz="4000" dirty="0" smtClean="0">
                <a:effectLst/>
                <a:latin typeface="+mj-ea"/>
              </a:rPr>
              <a:t>을 입력해주세요</a:t>
            </a:r>
            <a:endParaRPr lang="ko-KR" altLang="en-US" sz="1800" dirty="0">
              <a:effectLst/>
              <a:latin typeface="+mj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822651" y="3107407"/>
            <a:ext cx="2582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ko-KR" altLang="en-US" sz="2000" b="1" dirty="0">
                <a:latin typeface="+mj-ea"/>
                <a:ea typeface="+mj-ea"/>
              </a:rPr>
              <a:t>부제목을 입력하세요</a:t>
            </a:r>
            <a:endParaRPr lang="ko-KR" altLang="en-US" sz="1050" b="1" dirty="0"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04066" y="517797"/>
            <a:ext cx="2100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XEMI </a:t>
            </a:r>
          </a:p>
          <a:p>
            <a:pPr algn="r">
              <a:lnSpc>
                <a:spcPct val="100000"/>
              </a:lnSpc>
            </a:pP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블랙스튜디오 템플릿</a:t>
            </a:r>
            <a:endParaRPr lang="en-US" altLang="ko-KR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5914091" y="2915920"/>
            <a:ext cx="0" cy="1518799"/>
          </a:xfrm>
          <a:prstGeom prst="line">
            <a:avLst/>
          </a:prstGeom>
          <a:ln w="22225">
            <a:solidFill>
              <a:schemeClr val="tx1">
                <a:lumMod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V="1">
            <a:off x="8291144" y="2600960"/>
            <a:ext cx="0" cy="906557"/>
          </a:xfrm>
          <a:prstGeom prst="line">
            <a:avLst/>
          </a:prstGeom>
          <a:ln w="22225">
            <a:solidFill>
              <a:schemeClr val="tx1">
                <a:lumMod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10911840" y="3107407"/>
            <a:ext cx="0" cy="1942113"/>
          </a:xfrm>
          <a:prstGeom prst="line">
            <a:avLst/>
          </a:prstGeom>
          <a:ln w="22225">
            <a:solidFill>
              <a:schemeClr val="tx1">
                <a:lumMod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5772248" y="4294944"/>
            <a:ext cx="5923280" cy="0"/>
          </a:xfrm>
          <a:prstGeom prst="line">
            <a:avLst/>
          </a:prstGeom>
          <a:ln w="22225">
            <a:solidFill>
              <a:schemeClr val="tx1">
                <a:lumMod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5476240" y="3452613"/>
            <a:ext cx="2970917" cy="0"/>
          </a:xfrm>
          <a:prstGeom prst="line">
            <a:avLst/>
          </a:prstGeom>
          <a:ln w="22225">
            <a:solidFill>
              <a:schemeClr val="tx1">
                <a:lumMod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5781040" y="3182397"/>
            <a:ext cx="2970917" cy="0"/>
          </a:xfrm>
          <a:prstGeom prst="line">
            <a:avLst/>
          </a:prstGeom>
          <a:ln w="22225">
            <a:solidFill>
              <a:schemeClr val="tx1">
                <a:lumMod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5476240" y="3627120"/>
            <a:ext cx="5913120" cy="0"/>
          </a:xfrm>
          <a:prstGeom prst="line">
            <a:avLst/>
          </a:prstGeom>
          <a:ln w="22225">
            <a:solidFill>
              <a:schemeClr val="tx1">
                <a:lumMod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7437120" y="3749040"/>
            <a:ext cx="3718560" cy="0"/>
          </a:xfrm>
          <a:prstGeom prst="line">
            <a:avLst/>
          </a:prstGeom>
          <a:ln w="22225">
            <a:solidFill>
              <a:schemeClr val="tx1">
                <a:lumMod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5854102" y="3107407"/>
            <a:ext cx="0" cy="1518799"/>
          </a:xfrm>
          <a:prstGeom prst="line">
            <a:avLst/>
          </a:prstGeom>
          <a:ln w="22225">
            <a:solidFill>
              <a:schemeClr val="tx1">
                <a:lumMod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10982960" y="3306303"/>
            <a:ext cx="0" cy="1942113"/>
          </a:xfrm>
          <a:prstGeom prst="line">
            <a:avLst/>
          </a:prstGeom>
          <a:ln w="22225">
            <a:solidFill>
              <a:schemeClr val="tx1">
                <a:lumMod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 flipV="1">
            <a:off x="8362264" y="2875280"/>
            <a:ext cx="0" cy="711201"/>
          </a:xfrm>
          <a:prstGeom prst="line">
            <a:avLst/>
          </a:prstGeom>
          <a:ln w="22225">
            <a:solidFill>
              <a:schemeClr val="tx1">
                <a:lumMod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5"/>
          <p:cNvSpPr>
            <a:spLocks noEditPoints="1"/>
          </p:cNvSpPr>
          <p:nvPr/>
        </p:nvSpPr>
        <p:spPr bwMode="auto">
          <a:xfrm>
            <a:off x="10465199" y="4924226"/>
            <a:ext cx="1146344" cy="1421012"/>
          </a:xfrm>
          <a:custGeom>
            <a:avLst/>
            <a:gdLst>
              <a:gd name="T0" fmla="*/ 1183 w 1611"/>
              <a:gd name="T1" fmla="*/ 767 h 1997"/>
              <a:gd name="T2" fmla="*/ 749 w 1611"/>
              <a:gd name="T3" fmla="*/ 1417 h 1997"/>
              <a:gd name="T4" fmla="*/ 43 w 1611"/>
              <a:gd name="T5" fmla="*/ 618 h 1997"/>
              <a:gd name="T6" fmla="*/ 1611 w 1611"/>
              <a:gd name="T7" fmla="*/ 1997 h 1997"/>
              <a:gd name="T8" fmla="*/ 329 w 1611"/>
              <a:gd name="T9" fmla="*/ 1058 h 1997"/>
              <a:gd name="T10" fmla="*/ 329 w 1611"/>
              <a:gd name="T11" fmla="*/ 987 h 1997"/>
              <a:gd name="T12" fmla="*/ 258 w 1611"/>
              <a:gd name="T13" fmla="*/ 963 h 1997"/>
              <a:gd name="T14" fmla="*/ 329 w 1611"/>
              <a:gd name="T15" fmla="*/ 963 h 1997"/>
              <a:gd name="T16" fmla="*/ 258 w 1611"/>
              <a:gd name="T17" fmla="*/ 795 h 1997"/>
              <a:gd name="T18" fmla="*/ 329 w 1611"/>
              <a:gd name="T19" fmla="*/ 769 h 1997"/>
              <a:gd name="T20" fmla="*/ 329 w 1611"/>
              <a:gd name="T21" fmla="*/ 698 h 1997"/>
              <a:gd name="T22" fmla="*/ 355 w 1611"/>
              <a:gd name="T23" fmla="*/ 1058 h 1997"/>
              <a:gd name="T24" fmla="*/ 427 w 1611"/>
              <a:gd name="T25" fmla="*/ 1058 h 1997"/>
              <a:gd name="T26" fmla="*/ 355 w 1611"/>
              <a:gd name="T27" fmla="*/ 890 h 1997"/>
              <a:gd name="T28" fmla="*/ 427 w 1611"/>
              <a:gd name="T29" fmla="*/ 866 h 1997"/>
              <a:gd name="T30" fmla="*/ 427 w 1611"/>
              <a:gd name="T31" fmla="*/ 795 h 1997"/>
              <a:gd name="T32" fmla="*/ 355 w 1611"/>
              <a:gd name="T33" fmla="*/ 769 h 1997"/>
              <a:gd name="T34" fmla="*/ 427 w 1611"/>
              <a:gd name="T35" fmla="*/ 769 h 1997"/>
              <a:gd name="T36" fmla="*/ 789 w 1611"/>
              <a:gd name="T37" fmla="*/ 745 h 1997"/>
              <a:gd name="T38" fmla="*/ 860 w 1611"/>
              <a:gd name="T39" fmla="*/ 722 h 1997"/>
              <a:gd name="T40" fmla="*/ 860 w 1611"/>
              <a:gd name="T41" fmla="*/ 651 h 1997"/>
              <a:gd name="T42" fmla="*/ 789 w 1611"/>
              <a:gd name="T43" fmla="*/ 625 h 1997"/>
              <a:gd name="T44" fmla="*/ 860 w 1611"/>
              <a:gd name="T45" fmla="*/ 625 h 1997"/>
              <a:gd name="T46" fmla="*/ 789 w 1611"/>
              <a:gd name="T47" fmla="*/ 457 h 1997"/>
              <a:gd name="T48" fmla="*/ 860 w 1611"/>
              <a:gd name="T49" fmla="*/ 433 h 1997"/>
              <a:gd name="T50" fmla="*/ 860 w 1611"/>
              <a:gd name="T51" fmla="*/ 362 h 1997"/>
              <a:gd name="T52" fmla="*/ 789 w 1611"/>
              <a:gd name="T53" fmla="*/ 336 h 1997"/>
              <a:gd name="T54" fmla="*/ 860 w 1611"/>
              <a:gd name="T55" fmla="*/ 336 h 1997"/>
              <a:gd name="T56" fmla="*/ 789 w 1611"/>
              <a:gd name="T57" fmla="*/ 168 h 1997"/>
              <a:gd name="T58" fmla="*/ 860 w 1611"/>
              <a:gd name="T59" fmla="*/ 145 h 1997"/>
              <a:gd name="T60" fmla="*/ 860 w 1611"/>
              <a:gd name="T61" fmla="*/ 74 h 1997"/>
              <a:gd name="T62" fmla="*/ 884 w 1611"/>
              <a:gd name="T63" fmla="*/ 819 h 1997"/>
              <a:gd name="T64" fmla="*/ 957 w 1611"/>
              <a:gd name="T65" fmla="*/ 819 h 1997"/>
              <a:gd name="T66" fmla="*/ 884 w 1611"/>
              <a:gd name="T67" fmla="*/ 651 h 1997"/>
              <a:gd name="T68" fmla="*/ 957 w 1611"/>
              <a:gd name="T69" fmla="*/ 625 h 1997"/>
              <a:gd name="T70" fmla="*/ 957 w 1611"/>
              <a:gd name="T71" fmla="*/ 554 h 1997"/>
              <a:gd name="T72" fmla="*/ 884 w 1611"/>
              <a:gd name="T73" fmla="*/ 530 h 1997"/>
              <a:gd name="T74" fmla="*/ 957 w 1611"/>
              <a:gd name="T75" fmla="*/ 530 h 1997"/>
              <a:gd name="T76" fmla="*/ 884 w 1611"/>
              <a:gd name="T77" fmla="*/ 362 h 1997"/>
              <a:gd name="T78" fmla="*/ 957 w 1611"/>
              <a:gd name="T79" fmla="*/ 336 h 1997"/>
              <a:gd name="T80" fmla="*/ 957 w 1611"/>
              <a:gd name="T81" fmla="*/ 265 h 1997"/>
              <a:gd name="T82" fmla="*/ 884 w 1611"/>
              <a:gd name="T83" fmla="*/ 242 h 1997"/>
              <a:gd name="T84" fmla="*/ 957 w 1611"/>
              <a:gd name="T85" fmla="*/ 242 h 1997"/>
              <a:gd name="T86" fmla="*/ 884 w 1611"/>
              <a:gd name="T87" fmla="*/ 74 h 1997"/>
              <a:gd name="T88" fmla="*/ 1462 w 1611"/>
              <a:gd name="T89" fmla="*/ 1372 h 1997"/>
              <a:gd name="T90" fmla="*/ 1462 w 1611"/>
              <a:gd name="T91" fmla="*/ 1299 h 1997"/>
              <a:gd name="T92" fmla="*/ 1391 w 1611"/>
              <a:gd name="T93" fmla="*/ 1275 h 1997"/>
              <a:gd name="T94" fmla="*/ 1462 w 1611"/>
              <a:gd name="T95" fmla="*/ 1275 h 1997"/>
              <a:gd name="T96" fmla="*/ 1391 w 1611"/>
              <a:gd name="T97" fmla="*/ 1107 h 1997"/>
              <a:gd name="T98" fmla="*/ 1462 w 1611"/>
              <a:gd name="T99" fmla="*/ 1084 h 1997"/>
              <a:gd name="T100" fmla="*/ 1462 w 1611"/>
              <a:gd name="T101" fmla="*/ 1010 h 1997"/>
              <a:gd name="T102" fmla="*/ 1486 w 1611"/>
              <a:gd name="T103" fmla="*/ 1372 h 1997"/>
              <a:gd name="T104" fmla="*/ 1559 w 1611"/>
              <a:gd name="T105" fmla="*/ 1372 h 1997"/>
              <a:gd name="T106" fmla="*/ 1486 w 1611"/>
              <a:gd name="T107" fmla="*/ 1202 h 1997"/>
              <a:gd name="T108" fmla="*/ 1559 w 1611"/>
              <a:gd name="T109" fmla="*/ 1178 h 1997"/>
              <a:gd name="T110" fmla="*/ 1559 w 1611"/>
              <a:gd name="T111" fmla="*/ 1107 h 1997"/>
              <a:gd name="T112" fmla="*/ 1486 w 1611"/>
              <a:gd name="T113" fmla="*/ 1084 h 1997"/>
              <a:gd name="T114" fmla="*/ 1559 w 1611"/>
              <a:gd name="T115" fmla="*/ 1084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11" h="1997">
                <a:moveTo>
                  <a:pt x="1609" y="1481"/>
                </a:moveTo>
                <a:lnTo>
                  <a:pt x="1609" y="767"/>
                </a:lnTo>
                <a:lnTo>
                  <a:pt x="1183" y="767"/>
                </a:lnTo>
                <a:lnTo>
                  <a:pt x="1183" y="0"/>
                </a:lnTo>
                <a:lnTo>
                  <a:pt x="749" y="0"/>
                </a:lnTo>
                <a:lnTo>
                  <a:pt x="749" y="1417"/>
                </a:lnTo>
                <a:lnTo>
                  <a:pt x="493" y="1417"/>
                </a:lnTo>
                <a:lnTo>
                  <a:pt x="493" y="618"/>
                </a:lnTo>
                <a:lnTo>
                  <a:pt x="43" y="618"/>
                </a:lnTo>
                <a:lnTo>
                  <a:pt x="0" y="618"/>
                </a:lnTo>
                <a:lnTo>
                  <a:pt x="0" y="1997"/>
                </a:lnTo>
                <a:lnTo>
                  <a:pt x="1611" y="1997"/>
                </a:lnTo>
                <a:lnTo>
                  <a:pt x="1611" y="1481"/>
                </a:lnTo>
                <a:lnTo>
                  <a:pt x="1609" y="1481"/>
                </a:lnTo>
                <a:close/>
                <a:moveTo>
                  <a:pt x="329" y="1058"/>
                </a:moveTo>
                <a:lnTo>
                  <a:pt x="258" y="1058"/>
                </a:lnTo>
                <a:lnTo>
                  <a:pt x="258" y="987"/>
                </a:lnTo>
                <a:lnTo>
                  <a:pt x="329" y="987"/>
                </a:lnTo>
                <a:lnTo>
                  <a:pt x="329" y="1058"/>
                </a:lnTo>
                <a:close/>
                <a:moveTo>
                  <a:pt x="329" y="963"/>
                </a:moveTo>
                <a:lnTo>
                  <a:pt x="258" y="963"/>
                </a:lnTo>
                <a:lnTo>
                  <a:pt x="258" y="890"/>
                </a:lnTo>
                <a:lnTo>
                  <a:pt x="329" y="890"/>
                </a:lnTo>
                <a:lnTo>
                  <a:pt x="329" y="963"/>
                </a:lnTo>
                <a:close/>
                <a:moveTo>
                  <a:pt x="329" y="866"/>
                </a:moveTo>
                <a:lnTo>
                  <a:pt x="258" y="866"/>
                </a:lnTo>
                <a:lnTo>
                  <a:pt x="258" y="795"/>
                </a:lnTo>
                <a:lnTo>
                  <a:pt x="329" y="795"/>
                </a:lnTo>
                <a:lnTo>
                  <a:pt x="329" y="866"/>
                </a:lnTo>
                <a:close/>
                <a:moveTo>
                  <a:pt x="329" y="769"/>
                </a:moveTo>
                <a:lnTo>
                  <a:pt x="258" y="769"/>
                </a:lnTo>
                <a:lnTo>
                  <a:pt x="258" y="698"/>
                </a:lnTo>
                <a:lnTo>
                  <a:pt x="329" y="698"/>
                </a:lnTo>
                <a:lnTo>
                  <a:pt x="329" y="769"/>
                </a:lnTo>
                <a:close/>
                <a:moveTo>
                  <a:pt x="427" y="1058"/>
                </a:moveTo>
                <a:lnTo>
                  <a:pt x="355" y="1058"/>
                </a:lnTo>
                <a:lnTo>
                  <a:pt x="355" y="987"/>
                </a:lnTo>
                <a:lnTo>
                  <a:pt x="427" y="987"/>
                </a:lnTo>
                <a:lnTo>
                  <a:pt x="427" y="1058"/>
                </a:lnTo>
                <a:close/>
                <a:moveTo>
                  <a:pt x="427" y="963"/>
                </a:moveTo>
                <a:lnTo>
                  <a:pt x="355" y="963"/>
                </a:lnTo>
                <a:lnTo>
                  <a:pt x="355" y="890"/>
                </a:lnTo>
                <a:lnTo>
                  <a:pt x="427" y="890"/>
                </a:lnTo>
                <a:lnTo>
                  <a:pt x="427" y="963"/>
                </a:lnTo>
                <a:close/>
                <a:moveTo>
                  <a:pt x="427" y="866"/>
                </a:moveTo>
                <a:lnTo>
                  <a:pt x="355" y="866"/>
                </a:lnTo>
                <a:lnTo>
                  <a:pt x="355" y="795"/>
                </a:lnTo>
                <a:lnTo>
                  <a:pt x="427" y="795"/>
                </a:lnTo>
                <a:lnTo>
                  <a:pt x="427" y="866"/>
                </a:lnTo>
                <a:close/>
                <a:moveTo>
                  <a:pt x="427" y="769"/>
                </a:moveTo>
                <a:lnTo>
                  <a:pt x="355" y="769"/>
                </a:lnTo>
                <a:lnTo>
                  <a:pt x="355" y="698"/>
                </a:lnTo>
                <a:lnTo>
                  <a:pt x="427" y="698"/>
                </a:lnTo>
                <a:lnTo>
                  <a:pt x="427" y="769"/>
                </a:lnTo>
                <a:close/>
                <a:moveTo>
                  <a:pt x="860" y="819"/>
                </a:moveTo>
                <a:lnTo>
                  <a:pt x="789" y="819"/>
                </a:lnTo>
                <a:lnTo>
                  <a:pt x="789" y="745"/>
                </a:lnTo>
                <a:lnTo>
                  <a:pt x="860" y="745"/>
                </a:lnTo>
                <a:lnTo>
                  <a:pt x="860" y="819"/>
                </a:lnTo>
                <a:close/>
                <a:moveTo>
                  <a:pt x="860" y="722"/>
                </a:moveTo>
                <a:lnTo>
                  <a:pt x="789" y="722"/>
                </a:lnTo>
                <a:lnTo>
                  <a:pt x="789" y="651"/>
                </a:lnTo>
                <a:lnTo>
                  <a:pt x="860" y="651"/>
                </a:lnTo>
                <a:lnTo>
                  <a:pt x="860" y="722"/>
                </a:lnTo>
                <a:close/>
                <a:moveTo>
                  <a:pt x="860" y="625"/>
                </a:moveTo>
                <a:lnTo>
                  <a:pt x="789" y="625"/>
                </a:lnTo>
                <a:lnTo>
                  <a:pt x="789" y="554"/>
                </a:lnTo>
                <a:lnTo>
                  <a:pt x="860" y="554"/>
                </a:lnTo>
                <a:lnTo>
                  <a:pt x="860" y="625"/>
                </a:lnTo>
                <a:close/>
                <a:moveTo>
                  <a:pt x="860" y="530"/>
                </a:moveTo>
                <a:lnTo>
                  <a:pt x="789" y="530"/>
                </a:lnTo>
                <a:lnTo>
                  <a:pt x="789" y="457"/>
                </a:lnTo>
                <a:lnTo>
                  <a:pt x="860" y="457"/>
                </a:lnTo>
                <a:lnTo>
                  <a:pt x="860" y="530"/>
                </a:lnTo>
                <a:close/>
                <a:moveTo>
                  <a:pt x="860" y="433"/>
                </a:moveTo>
                <a:lnTo>
                  <a:pt x="789" y="433"/>
                </a:lnTo>
                <a:lnTo>
                  <a:pt x="789" y="362"/>
                </a:lnTo>
                <a:lnTo>
                  <a:pt x="860" y="362"/>
                </a:lnTo>
                <a:lnTo>
                  <a:pt x="860" y="433"/>
                </a:lnTo>
                <a:close/>
                <a:moveTo>
                  <a:pt x="860" y="336"/>
                </a:moveTo>
                <a:lnTo>
                  <a:pt x="789" y="336"/>
                </a:lnTo>
                <a:lnTo>
                  <a:pt x="789" y="265"/>
                </a:lnTo>
                <a:lnTo>
                  <a:pt x="860" y="265"/>
                </a:lnTo>
                <a:lnTo>
                  <a:pt x="860" y="336"/>
                </a:lnTo>
                <a:close/>
                <a:moveTo>
                  <a:pt x="860" y="242"/>
                </a:moveTo>
                <a:lnTo>
                  <a:pt x="789" y="242"/>
                </a:lnTo>
                <a:lnTo>
                  <a:pt x="789" y="168"/>
                </a:lnTo>
                <a:lnTo>
                  <a:pt x="860" y="168"/>
                </a:lnTo>
                <a:lnTo>
                  <a:pt x="860" y="242"/>
                </a:lnTo>
                <a:close/>
                <a:moveTo>
                  <a:pt x="860" y="145"/>
                </a:moveTo>
                <a:lnTo>
                  <a:pt x="789" y="145"/>
                </a:lnTo>
                <a:lnTo>
                  <a:pt x="789" y="74"/>
                </a:lnTo>
                <a:lnTo>
                  <a:pt x="860" y="74"/>
                </a:lnTo>
                <a:lnTo>
                  <a:pt x="860" y="145"/>
                </a:lnTo>
                <a:close/>
                <a:moveTo>
                  <a:pt x="957" y="819"/>
                </a:moveTo>
                <a:lnTo>
                  <a:pt x="884" y="819"/>
                </a:lnTo>
                <a:lnTo>
                  <a:pt x="884" y="745"/>
                </a:lnTo>
                <a:lnTo>
                  <a:pt x="957" y="745"/>
                </a:lnTo>
                <a:lnTo>
                  <a:pt x="957" y="819"/>
                </a:lnTo>
                <a:close/>
                <a:moveTo>
                  <a:pt x="957" y="722"/>
                </a:moveTo>
                <a:lnTo>
                  <a:pt x="884" y="722"/>
                </a:lnTo>
                <a:lnTo>
                  <a:pt x="884" y="651"/>
                </a:lnTo>
                <a:lnTo>
                  <a:pt x="957" y="651"/>
                </a:lnTo>
                <a:lnTo>
                  <a:pt x="957" y="722"/>
                </a:lnTo>
                <a:close/>
                <a:moveTo>
                  <a:pt x="957" y="625"/>
                </a:moveTo>
                <a:lnTo>
                  <a:pt x="884" y="625"/>
                </a:lnTo>
                <a:lnTo>
                  <a:pt x="884" y="554"/>
                </a:lnTo>
                <a:lnTo>
                  <a:pt x="957" y="554"/>
                </a:lnTo>
                <a:lnTo>
                  <a:pt x="957" y="625"/>
                </a:lnTo>
                <a:close/>
                <a:moveTo>
                  <a:pt x="957" y="530"/>
                </a:moveTo>
                <a:lnTo>
                  <a:pt x="884" y="530"/>
                </a:lnTo>
                <a:lnTo>
                  <a:pt x="884" y="457"/>
                </a:lnTo>
                <a:lnTo>
                  <a:pt x="957" y="457"/>
                </a:lnTo>
                <a:lnTo>
                  <a:pt x="957" y="530"/>
                </a:lnTo>
                <a:close/>
                <a:moveTo>
                  <a:pt x="957" y="433"/>
                </a:moveTo>
                <a:lnTo>
                  <a:pt x="884" y="433"/>
                </a:lnTo>
                <a:lnTo>
                  <a:pt x="884" y="362"/>
                </a:lnTo>
                <a:lnTo>
                  <a:pt x="957" y="362"/>
                </a:lnTo>
                <a:lnTo>
                  <a:pt x="957" y="433"/>
                </a:lnTo>
                <a:close/>
                <a:moveTo>
                  <a:pt x="957" y="336"/>
                </a:moveTo>
                <a:lnTo>
                  <a:pt x="884" y="336"/>
                </a:lnTo>
                <a:lnTo>
                  <a:pt x="884" y="265"/>
                </a:lnTo>
                <a:lnTo>
                  <a:pt x="957" y="265"/>
                </a:lnTo>
                <a:lnTo>
                  <a:pt x="957" y="336"/>
                </a:lnTo>
                <a:close/>
                <a:moveTo>
                  <a:pt x="957" y="242"/>
                </a:moveTo>
                <a:lnTo>
                  <a:pt x="884" y="242"/>
                </a:lnTo>
                <a:lnTo>
                  <a:pt x="884" y="168"/>
                </a:lnTo>
                <a:lnTo>
                  <a:pt x="957" y="168"/>
                </a:lnTo>
                <a:lnTo>
                  <a:pt x="957" y="242"/>
                </a:lnTo>
                <a:close/>
                <a:moveTo>
                  <a:pt x="957" y="145"/>
                </a:moveTo>
                <a:lnTo>
                  <a:pt x="884" y="145"/>
                </a:lnTo>
                <a:lnTo>
                  <a:pt x="884" y="74"/>
                </a:lnTo>
                <a:lnTo>
                  <a:pt x="957" y="74"/>
                </a:lnTo>
                <a:lnTo>
                  <a:pt x="957" y="145"/>
                </a:lnTo>
                <a:close/>
                <a:moveTo>
                  <a:pt x="1462" y="1372"/>
                </a:moveTo>
                <a:lnTo>
                  <a:pt x="1391" y="1372"/>
                </a:lnTo>
                <a:lnTo>
                  <a:pt x="1391" y="1299"/>
                </a:lnTo>
                <a:lnTo>
                  <a:pt x="1462" y="1299"/>
                </a:lnTo>
                <a:lnTo>
                  <a:pt x="1462" y="1372"/>
                </a:lnTo>
                <a:close/>
                <a:moveTo>
                  <a:pt x="1462" y="1275"/>
                </a:moveTo>
                <a:lnTo>
                  <a:pt x="1391" y="1275"/>
                </a:lnTo>
                <a:lnTo>
                  <a:pt x="1391" y="1202"/>
                </a:lnTo>
                <a:lnTo>
                  <a:pt x="1462" y="1202"/>
                </a:lnTo>
                <a:lnTo>
                  <a:pt x="1462" y="1275"/>
                </a:lnTo>
                <a:close/>
                <a:moveTo>
                  <a:pt x="1462" y="1178"/>
                </a:moveTo>
                <a:lnTo>
                  <a:pt x="1391" y="1178"/>
                </a:lnTo>
                <a:lnTo>
                  <a:pt x="1391" y="1107"/>
                </a:lnTo>
                <a:lnTo>
                  <a:pt x="1462" y="1107"/>
                </a:lnTo>
                <a:lnTo>
                  <a:pt x="1462" y="1178"/>
                </a:lnTo>
                <a:close/>
                <a:moveTo>
                  <a:pt x="1462" y="1084"/>
                </a:moveTo>
                <a:lnTo>
                  <a:pt x="1391" y="1084"/>
                </a:lnTo>
                <a:lnTo>
                  <a:pt x="1391" y="1010"/>
                </a:lnTo>
                <a:lnTo>
                  <a:pt x="1462" y="1010"/>
                </a:lnTo>
                <a:lnTo>
                  <a:pt x="1462" y="1084"/>
                </a:lnTo>
                <a:close/>
                <a:moveTo>
                  <a:pt x="1559" y="1372"/>
                </a:moveTo>
                <a:lnTo>
                  <a:pt x="1486" y="1372"/>
                </a:lnTo>
                <a:lnTo>
                  <a:pt x="1486" y="1299"/>
                </a:lnTo>
                <a:lnTo>
                  <a:pt x="1559" y="1299"/>
                </a:lnTo>
                <a:lnTo>
                  <a:pt x="1559" y="1372"/>
                </a:lnTo>
                <a:close/>
                <a:moveTo>
                  <a:pt x="1559" y="1275"/>
                </a:moveTo>
                <a:lnTo>
                  <a:pt x="1486" y="1275"/>
                </a:lnTo>
                <a:lnTo>
                  <a:pt x="1486" y="1202"/>
                </a:lnTo>
                <a:lnTo>
                  <a:pt x="1559" y="1202"/>
                </a:lnTo>
                <a:lnTo>
                  <a:pt x="1559" y="1275"/>
                </a:lnTo>
                <a:close/>
                <a:moveTo>
                  <a:pt x="1559" y="1178"/>
                </a:moveTo>
                <a:lnTo>
                  <a:pt x="1486" y="1178"/>
                </a:lnTo>
                <a:lnTo>
                  <a:pt x="1486" y="1107"/>
                </a:lnTo>
                <a:lnTo>
                  <a:pt x="1559" y="1107"/>
                </a:lnTo>
                <a:lnTo>
                  <a:pt x="1559" y="1178"/>
                </a:lnTo>
                <a:close/>
                <a:moveTo>
                  <a:pt x="1559" y="1084"/>
                </a:moveTo>
                <a:lnTo>
                  <a:pt x="1486" y="1084"/>
                </a:lnTo>
                <a:lnTo>
                  <a:pt x="1486" y="1010"/>
                </a:lnTo>
                <a:lnTo>
                  <a:pt x="1559" y="1010"/>
                </a:lnTo>
                <a:lnTo>
                  <a:pt x="1559" y="1084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7" name="Freeform 5"/>
          <p:cNvSpPr>
            <a:spLocks noEditPoints="1"/>
          </p:cNvSpPr>
          <p:nvPr/>
        </p:nvSpPr>
        <p:spPr bwMode="auto">
          <a:xfrm>
            <a:off x="9321352" y="4924226"/>
            <a:ext cx="1146344" cy="1421012"/>
          </a:xfrm>
          <a:custGeom>
            <a:avLst/>
            <a:gdLst>
              <a:gd name="T0" fmla="*/ 1183 w 1611"/>
              <a:gd name="T1" fmla="*/ 767 h 1997"/>
              <a:gd name="T2" fmla="*/ 749 w 1611"/>
              <a:gd name="T3" fmla="*/ 1417 h 1997"/>
              <a:gd name="T4" fmla="*/ 43 w 1611"/>
              <a:gd name="T5" fmla="*/ 618 h 1997"/>
              <a:gd name="T6" fmla="*/ 1611 w 1611"/>
              <a:gd name="T7" fmla="*/ 1997 h 1997"/>
              <a:gd name="T8" fmla="*/ 329 w 1611"/>
              <a:gd name="T9" fmla="*/ 1058 h 1997"/>
              <a:gd name="T10" fmla="*/ 329 w 1611"/>
              <a:gd name="T11" fmla="*/ 987 h 1997"/>
              <a:gd name="T12" fmla="*/ 258 w 1611"/>
              <a:gd name="T13" fmla="*/ 963 h 1997"/>
              <a:gd name="T14" fmla="*/ 329 w 1611"/>
              <a:gd name="T15" fmla="*/ 963 h 1997"/>
              <a:gd name="T16" fmla="*/ 258 w 1611"/>
              <a:gd name="T17" fmla="*/ 795 h 1997"/>
              <a:gd name="T18" fmla="*/ 329 w 1611"/>
              <a:gd name="T19" fmla="*/ 769 h 1997"/>
              <a:gd name="T20" fmla="*/ 329 w 1611"/>
              <a:gd name="T21" fmla="*/ 698 h 1997"/>
              <a:gd name="T22" fmla="*/ 355 w 1611"/>
              <a:gd name="T23" fmla="*/ 1058 h 1997"/>
              <a:gd name="T24" fmla="*/ 427 w 1611"/>
              <a:gd name="T25" fmla="*/ 1058 h 1997"/>
              <a:gd name="T26" fmla="*/ 355 w 1611"/>
              <a:gd name="T27" fmla="*/ 890 h 1997"/>
              <a:gd name="T28" fmla="*/ 427 w 1611"/>
              <a:gd name="T29" fmla="*/ 866 h 1997"/>
              <a:gd name="T30" fmla="*/ 427 w 1611"/>
              <a:gd name="T31" fmla="*/ 795 h 1997"/>
              <a:gd name="T32" fmla="*/ 355 w 1611"/>
              <a:gd name="T33" fmla="*/ 769 h 1997"/>
              <a:gd name="T34" fmla="*/ 427 w 1611"/>
              <a:gd name="T35" fmla="*/ 769 h 1997"/>
              <a:gd name="T36" fmla="*/ 789 w 1611"/>
              <a:gd name="T37" fmla="*/ 745 h 1997"/>
              <a:gd name="T38" fmla="*/ 860 w 1611"/>
              <a:gd name="T39" fmla="*/ 722 h 1997"/>
              <a:gd name="T40" fmla="*/ 860 w 1611"/>
              <a:gd name="T41" fmla="*/ 651 h 1997"/>
              <a:gd name="T42" fmla="*/ 789 w 1611"/>
              <a:gd name="T43" fmla="*/ 625 h 1997"/>
              <a:gd name="T44" fmla="*/ 860 w 1611"/>
              <a:gd name="T45" fmla="*/ 625 h 1997"/>
              <a:gd name="T46" fmla="*/ 789 w 1611"/>
              <a:gd name="T47" fmla="*/ 457 h 1997"/>
              <a:gd name="T48" fmla="*/ 860 w 1611"/>
              <a:gd name="T49" fmla="*/ 433 h 1997"/>
              <a:gd name="T50" fmla="*/ 860 w 1611"/>
              <a:gd name="T51" fmla="*/ 362 h 1997"/>
              <a:gd name="T52" fmla="*/ 789 w 1611"/>
              <a:gd name="T53" fmla="*/ 336 h 1997"/>
              <a:gd name="T54" fmla="*/ 860 w 1611"/>
              <a:gd name="T55" fmla="*/ 336 h 1997"/>
              <a:gd name="T56" fmla="*/ 789 w 1611"/>
              <a:gd name="T57" fmla="*/ 168 h 1997"/>
              <a:gd name="T58" fmla="*/ 860 w 1611"/>
              <a:gd name="T59" fmla="*/ 145 h 1997"/>
              <a:gd name="T60" fmla="*/ 860 w 1611"/>
              <a:gd name="T61" fmla="*/ 74 h 1997"/>
              <a:gd name="T62" fmla="*/ 884 w 1611"/>
              <a:gd name="T63" fmla="*/ 819 h 1997"/>
              <a:gd name="T64" fmla="*/ 957 w 1611"/>
              <a:gd name="T65" fmla="*/ 819 h 1997"/>
              <a:gd name="T66" fmla="*/ 884 w 1611"/>
              <a:gd name="T67" fmla="*/ 651 h 1997"/>
              <a:gd name="T68" fmla="*/ 957 w 1611"/>
              <a:gd name="T69" fmla="*/ 625 h 1997"/>
              <a:gd name="T70" fmla="*/ 957 w 1611"/>
              <a:gd name="T71" fmla="*/ 554 h 1997"/>
              <a:gd name="T72" fmla="*/ 884 w 1611"/>
              <a:gd name="T73" fmla="*/ 530 h 1997"/>
              <a:gd name="T74" fmla="*/ 957 w 1611"/>
              <a:gd name="T75" fmla="*/ 530 h 1997"/>
              <a:gd name="T76" fmla="*/ 884 w 1611"/>
              <a:gd name="T77" fmla="*/ 362 h 1997"/>
              <a:gd name="T78" fmla="*/ 957 w 1611"/>
              <a:gd name="T79" fmla="*/ 336 h 1997"/>
              <a:gd name="T80" fmla="*/ 957 w 1611"/>
              <a:gd name="T81" fmla="*/ 265 h 1997"/>
              <a:gd name="T82" fmla="*/ 884 w 1611"/>
              <a:gd name="T83" fmla="*/ 242 h 1997"/>
              <a:gd name="T84" fmla="*/ 957 w 1611"/>
              <a:gd name="T85" fmla="*/ 242 h 1997"/>
              <a:gd name="T86" fmla="*/ 884 w 1611"/>
              <a:gd name="T87" fmla="*/ 74 h 1997"/>
              <a:gd name="T88" fmla="*/ 1462 w 1611"/>
              <a:gd name="T89" fmla="*/ 1372 h 1997"/>
              <a:gd name="T90" fmla="*/ 1462 w 1611"/>
              <a:gd name="T91" fmla="*/ 1299 h 1997"/>
              <a:gd name="T92" fmla="*/ 1391 w 1611"/>
              <a:gd name="T93" fmla="*/ 1275 h 1997"/>
              <a:gd name="T94" fmla="*/ 1462 w 1611"/>
              <a:gd name="T95" fmla="*/ 1275 h 1997"/>
              <a:gd name="T96" fmla="*/ 1391 w 1611"/>
              <a:gd name="T97" fmla="*/ 1107 h 1997"/>
              <a:gd name="T98" fmla="*/ 1462 w 1611"/>
              <a:gd name="T99" fmla="*/ 1084 h 1997"/>
              <a:gd name="T100" fmla="*/ 1462 w 1611"/>
              <a:gd name="T101" fmla="*/ 1010 h 1997"/>
              <a:gd name="T102" fmla="*/ 1486 w 1611"/>
              <a:gd name="T103" fmla="*/ 1372 h 1997"/>
              <a:gd name="T104" fmla="*/ 1559 w 1611"/>
              <a:gd name="T105" fmla="*/ 1372 h 1997"/>
              <a:gd name="T106" fmla="*/ 1486 w 1611"/>
              <a:gd name="T107" fmla="*/ 1202 h 1997"/>
              <a:gd name="T108" fmla="*/ 1559 w 1611"/>
              <a:gd name="T109" fmla="*/ 1178 h 1997"/>
              <a:gd name="T110" fmla="*/ 1559 w 1611"/>
              <a:gd name="T111" fmla="*/ 1107 h 1997"/>
              <a:gd name="T112" fmla="*/ 1486 w 1611"/>
              <a:gd name="T113" fmla="*/ 1084 h 1997"/>
              <a:gd name="T114" fmla="*/ 1559 w 1611"/>
              <a:gd name="T115" fmla="*/ 1084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11" h="1997">
                <a:moveTo>
                  <a:pt x="1609" y="1481"/>
                </a:moveTo>
                <a:lnTo>
                  <a:pt x="1609" y="767"/>
                </a:lnTo>
                <a:lnTo>
                  <a:pt x="1183" y="767"/>
                </a:lnTo>
                <a:lnTo>
                  <a:pt x="1183" y="0"/>
                </a:lnTo>
                <a:lnTo>
                  <a:pt x="749" y="0"/>
                </a:lnTo>
                <a:lnTo>
                  <a:pt x="749" y="1417"/>
                </a:lnTo>
                <a:lnTo>
                  <a:pt x="493" y="1417"/>
                </a:lnTo>
                <a:lnTo>
                  <a:pt x="493" y="618"/>
                </a:lnTo>
                <a:lnTo>
                  <a:pt x="43" y="618"/>
                </a:lnTo>
                <a:lnTo>
                  <a:pt x="0" y="618"/>
                </a:lnTo>
                <a:lnTo>
                  <a:pt x="0" y="1997"/>
                </a:lnTo>
                <a:lnTo>
                  <a:pt x="1611" y="1997"/>
                </a:lnTo>
                <a:lnTo>
                  <a:pt x="1611" y="1481"/>
                </a:lnTo>
                <a:lnTo>
                  <a:pt x="1609" y="1481"/>
                </a:lnTo>
                <a:close/>
                <a:moveTo>
                  <a:pt x="329" y="1058"/>
                </a:moveTo>
                <a:lnTo>
                  <a:pt x="258" y="1058"/>
                </a:lnTo>
                <a:lnTo>
                  <a:pt x="258" y="987"/>
                </a:lnTo>
                <a:lnTo>
                  <a:pt x="329" y="987"/>
                </a:lnTo>
                <a:lnTo>
                  <a:pt x="329" y="1058"/>
                </a:lnTo>
                <a:close/>
                <a:moveTo>
                  <a:pt x="329" y="963"/>
                </a:moveTo>
                <a:lnTo>
                  <a:pt x="258" y="963"/>
                </a:lnTo>
                <a:lnTo>
                  <a:pt x="258" y="890"/>
                </a:lnTo>
                <a:lnTo>
                  <a:pt x="329" y="890"/>
                </a:lnTo>
                <a:lnTo>
                  <a:pt x="329" y="963"/>
                </a:lnTo>
                <a:close/>
                <a:moveTo>
                  <a:pt x="329" y="866"/>
                </a:moveTo>
                <a:lnTo>
                  <a:pt x="258" y="866"/>
                </a:lnTo>
                <a:lnTo>
                  <a:pt x="258" y="795"/>
                </a:lnTo>
                <a:lnTo>
                  <a:pt x="329" y="795"/>
                </a:lnTo>
                <a:lnTo>
                  <a:pt x="329" y="866"/>
                </a:lnTo>
                <a:close/>
                <a:moveTo>
                  <a:pt x="329" y="769"/>
                </a:moveTo>
                <a:lnTo>
                  <a:pt x="258" y="769"/>
                </a:lnTo>
                <a:lnTo>
                  <a:pt x="258" y="698"/>
                </a:lnTo>
                <a:lnTo>
                  <a:pt x="329" y="698"/>
                </a:lnTo>
                <a:lnTo>
                  <a:pt x="329" y="769"/>
                </a:lnTo>
                <a:close/>
                <a:moveTo>
                  <a:pt x="427" y="1058"/>
                </a:moveTo>
                <a:lnTo>
                  <a:pt x="355" y="1058"/>
                </a:lnTo>
                <a:lnTo>
                  <a:pt x="355" y="987"/>
                </a:lnTo>
                <a:lnTo>
                  <a:pt x="427" y="987"/>
                </a:lnTo>
                <a:lnTo>
                  <a:pt x="427" y="1058"/>
                </a:lnTo>
                <a:close/>
                <a:moveTo>
                  <a:pt x="427" y="963"/>
                </a:moveTo>
                <a:lnTo>
                  <a:pt x="355" y="963"/>
                </a:lnTo>
                <a:lnTo>
                  <a:pt x="355" y="890"/>
                </a:lnTo>
                <a:lnTo>
                  <a:pt x="427" y="890"/>
                </a:lnTo>
                <a:lnTo>
                  <a:pt x="427" y="963"/>
                </a:lnTo>
                <a:close/>
                <a:moveTo>
                  <a:pt x="427" y="866"/>
                </a:moveTo>
                <a:lnTo>
                  <a:pt x="355" y="866"/>
                </a:lnTo>
                <a:lnTo>
                  <a:pt x="355" y="795"/>
                </a:lnTo>
                <a:lnTo>
                  <a:pt x="427" y="795"/>
                </a:lnTo>
                <a:lnTo>
                  <a:pt x="427" y="866"/>
                </a:lnTo>
                <a:close/>
                <a:moveTo>
                  <a:pt x="427" y="769"/>
                </a:moveTo>
                <a:lnTo>
                  <a:pt x="355" y="769"/>
                </a:lnTo>
                <a:lnTo>
                  <a:pt x="355" y="698"/>
                </a:lnTo>
                <a:lnTo>
                  <a:pt x="427" y="698"/>
                </a:lnTo>
                <a:lnTo>
                  <a:pt x="427" y="769"/>
                </a:lnTo>
                <a:close/>
                <a:moveTo>
                  <a:pt x="860" y="819"/>
                </a:moveTo>
                <a:lnTo>
                  <a:pt x="789" y="819"/>
                </a:lnTo>
                <a:lnTo>
                  <a:pt x="789" y="745"/>
                </a:lnTo>
                <a:lnTo>
                  <a:pt x="860" y="745"/>
                </a:lnTo>
                <a:lnTo>
                  <a:pt x="860" y="819"/>
                </a:lnTo>
                <a:close/>
                <a:moveTo>
                  <a:pt x="860" y="722"/>
                </a:moveTo>
                <a:lnTo>
                  <a:pt x="789" y="722"/>
                </a:lnTo>
                <a:lnTo>
                  <a:pt x="789" y="651"/>
                </a:lnTo>
                <a:lnTo>
                  <a:pt x="860" y="651"/>
                </a:lnTo>
                <a:lnTo>
                  <a:pt x="860" y="722"/>
                </a:lnTo>
                <a:close/>
                <a:moveTo>
                  <a:pt x="860" y="625"/>
                </a:moveTo>
                <a:lnTo>
                  <a:pt x="789" y="625"/>
                </a:lnTo>
                <a:lnTo>
                  <a:pt x="789" y="554"/>
                </a:lnTo>
                <a:lnTo>
                  <a:pt x="860" y="554"/>
                </a:lnTo>
                <a:lnTo>
                  <a:pt x="860" y="625"/>
                </a:lnTo>
                <a:close/>
                <a:moveTo>
                  <a:pt x="860" y="530"/>
                </a:moveTo>
                <a:lnTo>
                  <a:pt x="789" y="530"/>
                </a:lnTo>
                <a:lnTo>
                  <a:pt x="789" y="457"/>
                </a:lnTo>
                <a:lnTo>
                  <a:pt x="860" y="457"/>
                </a:lnTo>
                <a:lnTo>
                  <a:pt x="860" y="530"/>
                </a:lnTo>
                <a:close/>
                <a:moveTo>
                  <a:pt x="860" y="433"/>
                </a:moveTo>
                <a:lnTo>
                  <a:pt x="789" y="433"/>
                </a:lnTo>
                <a:lnTo>
                  <a:pt x="789" y="362"/>
                </a:lnTo>
                <a:lnTo>
                  <a:pt x="860" y="362"/>
                </a:lnTo>
                <a:lnTo>
                  <a:pt x="860" y="433"/>
                </a:lnTo>
                <a:close/>
                <a:moveTo>
                  <a:pt x="860" y="336"/>
                </a:moveTo>
                <a:lnTo>
                  <a:pt x="789" y="336"/>
                </a:lnTo>
                <a:lnTo>
                  <a:pt x="789" y="265"/>
                </a:lnTo>
                <a:lnTo>
                  <a:pt x="860" y="265"/>
                </a:lnTo>
                <a:lnTo>
                  <a:pt x="860" y="336"/>
                </a:lnTo>
                <a:close/>
                <a:moveTo>
                  <a:pt x="860" y="242"/>
                </a:moveTo>
                <a:lnTo>
                  <a:pt x="789" y="242"/>
                </a:lnTo>
                <a:lnTo>
                  <a:pt x="789" y="168"/>
                </a:lnTo>
                <a:lnTo>
                  <a:pt x="860" y="168"/>
                </a:lnTo>
                <a:lnTo>
                  <a:pt x="860" y="242"/>
                </a:lnTo>
                <a:close/>
                <a:moveTo>
                  <a:pt x="860" y="145"/>
                </a:moveTo>
                <a:lnTo>
                  <a:pt x="789" y="145"/>
                </a:lnTo>
                <a:lnTo>
                  <a:pt x="789" y="74"/>
                </a:lnTo>
                <a:lnTo>
                  <a:pt x="860" y="74"/>
                </a:lnTo>
                <a:lnTo>
                  <a:pt x="860" y="145"/>
                </a:lnTo>
                <a:close/>
                <a:moveTo>
                  <a:pt x="957" y="819"/>
                </a:moveTo>
                <a:lnTo>
                  <a:pt x="884" y="819"/>
                </a:lnTo>
                <a:lnTo>
                  <a:pt x="884" y="745"/>
                </a:lnTo>
                <a:lnTo>
                  <a:pt x="957" y="745"/>
                </a:lnTo>
                <a:lnTo>
                  <a:pt x="957" y="819"/>
                </a:lnTo>
                <a:close/>
                <a:moveTo>
                  <a:pt x="957" y="722"/>
                </a:moveTo>
                <a:lnTo>
                  <a:pt x="884" y="722"/>
                </a:lnTo>
                <a:lnTo>
                  <a:pt x="884" y="651"/>
                </a:lnTo>
                <a:lnTo>
                  <a:pt x="957" y="651"/>
                </a:lnTo>
                <a:lnTo>
                  <a:pt x="957" y="722"/>
                </a:lnTo>
                <a:close/>
                <a:moveTo>
                  <a:pt x="957" y="625"/>
                </a:moveTo>
                <a:lnTo>
                  <a:pt x="884" y="625"/>
                </a:lnTo>
                <a:lnTo>
                  <a:pt x="884" y="554"/>
                </a:lnTo>
                <a:lnTo>
                  <a:pt x="957" y="554"/>
                </a:lnTo>
                <a:lnTo>
                  <a:pt x="957" y="625"/>
                </a:lnTo>
                <a:close/>
                <a:moveTo>
                  <a:pt x="957" y="530"/>
                </a:moveTo>
                <a:lnTo>
                  <a:pt x="884" y="530"/>
                </a:lnTo>
                <a:lnTo>
                  <a:pt x="884" y="457"/>
                </a:lnTo>
                <a:lnTo>
                  <a:pt x="957" y="457"/>
                </a:lnTo>
                <a:lnTo>
                  <a:pt x="957" y="530"/>
                </a:lnTo>
                <a:close/>
                <a:moveTo>
                  <a:pt x="957" y="433"/>
                </a:moveTo>
                <a:lnTo>
                  <a:pt x="884" y="433"/>
                </a:lnTo>
                <a:lnTo>
                  <a:pt x="884" y="362"/>
                </a:lnTo>
                <a:lnTo>
                  <a:pt x="957" y="362"/>
                </a:lnTo>
                <a:lnTo>
                  <a:pt x="957" y="433"/>
                </a:lnTo>
                <a:close/>
                <a:moveTo>
                  <a:pt x="957" y="336"/>
                </a:moveTo>
                <a:lnTo>
                  <a:pt x="884" y="336"/>
                </a:lnTo>
                <a:lnTo>
                  <a:pt x="884" y="265"/>
                </a:lnTo>
                <a:lnTo>
                  <a:pt x="957" y="265"/>
                </a:lnTo>
                <a:lnTo>
                  <a:pt x="957" y="336"/>
                </a:lnTo>
                <a:close/>
                <a:moveTo>
                  <a:pt x="957" y="242"/>
                </a:moveTo>
                <a:lnTo>
                  <a:pt x="884" y="242"/>
                </a:lnTo>
                <a:lnTo>
                  <a:pt x="884" y="168"/>
                </a:lnTo>
                <a:lnTo>
                  <a:pt x="957" y="168"/>
                </a:lnTo>
                <a:lnTo>
                  <a:pt x="957" y="242"/>
                </a:lnTo>
                <a:close/>
                <a:moveTo>
                  <a:pt x="957" y="145"/>
                </a:moveTo>
                <a:lnTo>
                  <a:pt x="884" y="145"/>
                </a:lnTo>
                <a:lnTo>
                  <a:pt x="884" y="74"/>
                </a:lnTo>
                <a:lnTo>
                  <a:pt x="957" y="74"/>
                </a:lnTo>
                <a:lnTo>
                  <a:pt x="957" y="145"/>
                </a:lnTo>
                <a:close/>
                <a:moveTo>
                  <a:pt x="1462" y="1372"/>
                </a:moveTo>
                <a:lnTo>
                  <a:pt x="1391" y="1372"/>
                </a:lnTo>
                <a:lnTo>
                  <a:pt x="1391" y="1299"/>
                </a:lnTo>
                <a:lnTo>
                  <a:pt x="1462" y="1299"/>
                </a:lnTo>
                <a:lnTo>
                  <a:pt x="1462" y="1372"/>
                </a:lnTo>
                <a:close/>
                <a:moveTo>
                  <a:pt x="1462" y="1275"/>
                </a:moveTo>
                <a:lnTo>
                  <a:pt x="1391" y="1275"/>
                </a:lnTo>
                <a:lnTo>
                  <a:pt x="1391" y="1202"/>
                </a:lnTo>
                <a:lnTo>
                  <a:pt x="1462" y="1202"/>
                </a:lnTo>
                <a:lnTo>
                  <a:pt x="1462" y="1275"/>
                </a:lnTo>
                <a:close/>
                <a:moveTo>
                  <a:pt x="1462" y="1178"/>
                </a:moveTo>
                <a:lnTo>
                  <a:pt x="1391" y="1178"/>
                </a:lnTo>
                <a:lnTo>
                  <a:pt x="1391" y="1107"/>
                </a:lnTo>
                <a:lnTo>
                  <a:pt x="1462" y="1107"/>
                </a:lnTo>
                <a:lnTo>
                  <a:pt x="1462" y="1178"/>
                </a:lnTo>
                <a:close/>
                <a:moveTo>
                  <a:pt x="1462" y="1084"/>
                </a:moveTo>
                <a:lnTo>
                  <a:pt x="1391" y="1084"/>
                </a:lnTo>
                <a:lnTo>
                  <a:pt x="1391" y="1010"/>
                </a:lnTo>
                <a:lnTo>
                  <a:pt x="1462" y="1010"/>
                </a:lnTo>
                <a:lnTo>
                  <a:pt x="1462" y="1084"/>
                </a:lnTo>
                <a:close/>
                <a:moveTo>
                  <a:pt x="1559" y="1372"/>
                </a:moveTo>
                <a:lnTo>
                  <a:pt x="1486" y="1372"/>
                </a:lnTo>
                <a:lnTo>
                  <a:pt x="1486" y="1299"/>
                </a:lnTo>
                <a:lnTo>
                  <a:pt x="1559" y="1299"/>
                </a:lnTo>
                <a:lnTo>
                  <a:pt x="1559" y="1372"/>
                </a:lnTo>
                <a:close/>
                <a:moveTo>
                  <a:pt x="1559" y="1275"/>
                </a:moveTo>
                <a:lnTo>
                  <a:pt x="1486" y="1275"/>
                </a:lnTo>
                <a:lnTo>
                  <a:pt x="1486" y="1202"/>
                </a:lnTo>
                <a:lnTo>
                  <a:pt x="1559" y="1202"/>
                </a:lnTo>
                <a:lnTo>
                  <a:pt x="1559" y="1275"/>
                </a:lnTo>
                <a:close/>
                <a:moveTo>
                  <a:pt x="1559" y="1178"/>
                </a:moveTo>
                <a:lnTo>
                  <a:pt x="1486" y="1178"/>
                </a:lnTo>
                <a:lnTo>
                  <a:pt x="1486" y="1107"/>
                </a:lnTo>
                <a:lnTo>
                  <a:pt x="1559" y="1107"/>
                </a:lnTo>
                <a:lnTo>
                  <a:pt x="1559" y="1178"/>
                </a:lnTo>
                <a:close/>
                <a:moveTo>
                  <a:pt x="1559" y="1084"/>
                </a:moveTo>
                <a:lnTo>
                  <a:pt x="1486" y="1084"/>
                </a:lnTo>
                <a:lnTo>
                  <a:pt x="1486" y="1010"/>
                </a:lnTo>
                <a:lnTo>
                  <a:pt x="1559" y="1010"/>
                </a:lnTo>
                <a:lnTo>
                  <a:pt x="1559" y="1084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8" name="Freeform 5"/>
          <p:cNvSpPr>
            <a:spLocks noEditPoints="1"/>
          </p:cNvSpPr>
          <p:nvPr/>
        </p:nvSpPr>
        <p:spPr bwMode="auto">
          <a:xfrm>
            <a:off x="8435674" y="5252274"/>
            <a:ext cx="881704" cy="1092963"/>
          </a:xfrm>
          <a:custGeom>
            <a:avLst/>
            <a:gdLst>
              <a:gd name="T0" fmla="*/ 1183 w 1611"/>
              <a:gd name="T1" fmla="*/ 767 h 1997"/>
              <a:gd name="T2" fmla="*/ 749 w 1611"/>
              <a:gd name="T3" fmla="*/ 1417 h 1997"/>
              <a:gd name="T4" fmla="*/ 43 w 1611"/>
              <a:gd name="T5" fmla="*/ 618 h 1997"/>
              <a:gd name="T6" fmla="*/ 1611 w 1611"/>
              <a:gd name="T7" fmla="*/ 1997 h 1997"/>
              <a:gd name="T8" fmla="*/ 329 w 1611"/>
              <a:gd name="T9" fmla="*/ 1058 h 1997"/>
              <a:gd name="T10" fmla="*/ 329 w 1611"/>
              <a:gd name="T11" fmla="*/ 987 h 1997"/>
              <a:gd name="T12" fmla="*/ 258 w 1611"/>
              <a:gd name="T13" fmla="*/ 963 h 1997"/>
              <a:gd name="T14" fmla="*/ 329 w 1611"/>
              <a:gd name="T15" fmla="*/ 963 h 1997"/>
              <a:gd name="T16" fmla="*/ 258 w 1611"/>
              <a:gd name="T17" fmla="*/ 795 h 1997"/>
              <a:gd name="T18" fmla="*/ 329 w 1611"/>
              <a:gd name="T19" fmla="*/ 769 h 1997"/>
              <a:gd name="T20" fmla="*/ 329 w 1611"/>
              <a:gd name="T21" fmla="*/ 698 h 1997"/>
              <a:gd name="T22" fmla="*/ 355 w 1611"/>
              <a:gd name="T23" fmla="*/ 1058 h 1997"/>
              <a:gd name="T24" fmla="*/ 427 w 1611"/>
              <a:gd name="T25" fmla="*/ 1058 h 1997"/>
              <a:gd name="T26" fmla="*/ 355 w 1611"/>
              <a:gd name="T27" fmla="*/ 890 h 1997"/>
              <a:gd name="T28" fmla="*/ 427 w 1611"/>
              <a:gd name="T29" fmla="*/ 866 h 1997"/>
              <a:gd name="T30" fmla="*/ 427 w 1611"/>
              <a:gd name="T31" fmla="*/ 795 h 1997"/>
              <a:gd name="T32" fmla="*/ 355 w 1611"/>
              <a:gd name="T33" fmla="*/ 769 h 1997"/>
              <a:gd name="T34" fmla="*/ 427 w 1611"/>
              <a:gd name="T35" fmla="*/ 769 h 1997"/>
              <a:gd name="T36" fmla="*/ 789 w 1611"/>
              <a:gd name="T37" fmla="*/ 745 h 1997"/>
              <a:gd name="T38" fmla="*/ 860 w 1611"/>
              <a:gd name="T39" fmla="*/ 722 h 1997"/>
              <a:gd name="T40" fmla="*/ 860 w 1611"/>
              <a:gd name="T41" fmla="*/ 651 h 1997"/>
              <a:gd name="T42" fmla="*/ 789 w 1611"/>
              <a:gd name="T43" fmla="*/ 625 h 1997"/>
              <a:gd name="T44" fmla="*/ 860 w 1611"/>
              <a:gd name="T45" fmla="*/ 625 h 1997"/>
              <a:gd name="T46" fmla="*/ 789 w 1611"/>
              <a:gd name="T47" fmla="*/ 457 h 1997"/>
              <a:gd name="T48" fmla="*/ 860 w 1611"/>
              <a:gd name="T49" fmla="*/ 433 h 1997"/>
              <a:gd name="T50" fmla="*/ 860 w 1611"/>
              <a:gd name="T51" fmla="*/ 362 h 1997"/>
              <a:gd name="T52" fmla="*/ 789 w 1611"/>
              <a:gd name="T53" fmla="*/ 336 h 1997"/>
              <a:gd name="T54" fmla="*/ 860 w 1611"/>
              <a:gd name="T55" fmla="*/ 336 h 1997"/>
              <a:gd name="T56" fmla="*/ 789 w 1611"/>
              <a:gd name="T57" fmla="*/ 168 h 1997"/>
              <a:gd name="T58" fmla="*/ 860 w 1611"/>
              <a:gd name="T59" fmla="*/ 145 h 1997"/>
              <a:gd name="T60" fmla="*/ 860 w 1611"/>
              <a:gd name="T61" fmla="*/ 74 h 1997"/>
              <a:gd name="T62" fmla="*/ 884 w 1611"/>
              <a:gd name="T63" fmla="*/ 819 h 1997"/>
              <a:gd name="T64" fmla="*/ 957 w 1611"/>
              <a:gd name="T65" fmla="*/ 819 h 1997"/>
              <a:gd name="T66" fmla="*/ 884 w 1611"/>
              <a:gd name="T67" fmla="*/ 651 h 1997"/>
              <a:gd name="T68" fmla="*/ 957 w 1611"/>
              <a:gd name="T69" fmla="*/ 625 h 1997"/>
              <a:gd name="T70" fmla="*/ 957 w 1611"/>
              <a:gd name="T71" fmla="*/ 554 h 1997"/>
              <a:gd name="T72" fmla="*/ 884 w 1611"/>
              <a:gd name="T73" fmla="*/ 530 h 1997"/>
              <a:gd name="T74" fmla="*/ 957 w 1611"/>
              <a:gd name="T75" fmla="*/ 530 h 1997"/>
              <a:gd name="T76" fmla="*/ 884 w 1611"/>
              <a:gd name="T77" fmla="*/ 362 h 1997"/>
              <a:gd name="T78" fmla="*/ 957 w 1611"/>
              <a:gd name="T79" fmla="*/ 336 h 1997"/>
              <a:gd name="T80" fmla="*/ 957 w 1611"/>
              <a:gd name="T81" fmla="*/ 265 h 1997"/>
              <a:gd name="T82" fmla="*/ 884 w 1611"/>
              <a:gd name="T83" fmla="*/ 242 h 1997"/>
              <a:gd name="T84" fmla="*/ 957 w 1611"/>
              <a:gd name="T85" fmla="*/ 242 h 1997"/>
              <a:gd name="T86" fmla="*/ 884 w 1611"/>
              <a:gd name="T87" fmla="*/ 74 h 1997"/>
              <a:gd name="T88" fmla="*/ 1462 w 1611"/>
              <a:gd name="T89" fmla="*/ 1372 h 1997"/>
              <a:gd name="T90" fmla="*/ 1462 w 1611"/>
              <a:gd name="T91" fmla="*/ 1299 h 1997"/>
              <a:gd name="T92" fmla="*/ 1391 w 1611"/>
              <a:gd name="T93" fmla="*/ 1275 h 1997"/>
              <a:gd name="T94" fmla="*/ 1462 w 1611"/>
              <a:gd name="T95" fmla="*/ 1275 h 1997"/>
              <a:gd name="T96" fmla="*/ 1391 w 1611"/>
              <a:gd name="T97" fmla="*/ 1107 h 1997"/>
              <a:gd name="T98" fmla="*/ 1462 w 1611"/>
              <a:gd name="T99" fmla="*/ 1084 h 1997"/>
              <a:gd name="T100" fmla="*/ 1462 w 1611"/>
              <a:gd name="T101" fmla="*/ 1010 h 1997"/>
              <a:gd name="T102" fmla="*/ 1486 w 1611"/>
              <a:gd name="T103" fmla="*/ 1372 h 1997"/>
              <a:gd name="T104" fmla="*/ 1559 w 1611"/>
              <a:gd name="T105" fmla="*/ 1372 h 1997"/>
              <a:gd name="T106" fmla="*/ 1486 w 1611"/>
              <a:gd name="T107" fmla="*/ 1202 h 1997"/>
              <a:gd name="T108" fmla="*/ 1559 w 1611"/>
              <a:gd name="T109" fmla="*/ 1178 h 1997"/>
              <a:gd name="T110" fmla="*/ 1559 w 1611"/>
              <a:gd name="T111" fmla="*/ 1107 h 1997"/>
              <a:gd name="T112" fmla="*/ 1486 w 1611"/>
              <a:gd name="T113" fmla="*/ 1084 h 1997"/>
              <a:gd name="T114" fmla="*/ 1559 w 1611"/>
              <a:gd name="T115" fmla="*/ 1084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11" h="1997">
                <a:moveTo>
                  <a:pt x="1609" y="1481"/>
                </a:moveTo>
                <a:lnTo>
                  <a:pt x="1609" y="767"/>
                </a:lnTo>
                <a:lnTo>
                  <a:pt x="1183" y="767"/>
                </a:lnTo>
                <a:lnTo>
                  <a:pt x="1183" y="0"/>
                </a:lnTo>
                <a:lnTo>
                  <a:pt x="749" y="0"/>
                </a:lnTo>
                <a:lnTo>
                  <a:pt x="749" y="1417"/>
                </a:lnTo>
                <a:lnTo>
                  <a:pt x="493" y="1417"/>
                </a:lnTo>
                <a:lnTo>
                  <a:pt x="493" y="618"/>
                </a:lnTo>
                <a:lnTo>
                  <a:pt x="43" y="618"/>
                </a:lnTo>
                <a:lnTo>
                  <a:pt x="0" y="618"/>
                </a:lnTo>
                <a:lnTo>
                  <a:pt x="0" y="1997"/>
                </a:lnTo>
                <a:lnTo>
                  <a:pt x="1611" y="1997"/>
                </a:lnTo>
                <a:lnTo>
                  <a:pt x="1611" y="1481"/>
                </a:lnTo>
                <a:lnTo>
                  <a:pt x="1609" y="1481"/>
                </a:lnTo>
                <a:close/>
                <a:moveTo>
                  <a:pt x="329" y="1058"/>
                </a:moveTo>
                <a:lnTo>
                  <a:pt x="258" y="1058"/>
                </a:lnTo>
                <a:lnTo>
                  <a:pt x="258" y="987"/>
                </a:lnTo>
                <a:lnTo>
                  <a:pt x="329" y="987"/>
                </a:lnTo>
                <a:lnTo>
                  <a:pt x="329" y="1058"/>
                </a:lnTo>
                <a:close/>
                <a:moveTo>
                  <a:pt x="329" y="963"/>
                </a:moveTo>
                <a:lnTo>
                  <a:pt x="258" y="963"/>
                </a:lnTo>
                <a:lnTo>
                  <a:pt x="258" y="890"/>
                </a:lnTo>
                <a:lnTo>
                  <a:pt x="329" y="890"/>
                </a:lnTo>
                <a:lnTo>
                  <a:pt x="329" y="963"/>
                </a:lnTo>
                <a:close/>
                <a:moveTo>
                  <a:pt x="329" y="866"/>
                </a:moveTo>
                <a:lnTo>
                  <a:pt x="258" y="866"/>
                </a:lnTo>
                <a:lnTo>
                  <a:pt x="258" y="795"/>
                </a:lnTo>
                <a:lnTo>
                  <a:pt x="329" y="795"/>
                </a:lnTo>
                <a:lnTo>
                  <a:pt x="329" y="866"/>
                </a:lnTo>
                <a:close/>
                <a:moveTo>
                  <a:pt x="329" y="769"/>
                </a:moveTo>
                <a:lnTo>
                  <a:pt x="258" y="769"/>
                </a:lnTo>
                <a:lnTo>
                  <a:pt x="258" y="698"/>
                </a:lnTo>
                <a:lnTo>
                  <a:pt x="329" y="698"/>
                </a:lnTo>
                <a:lnTo>
                  <a:pt x="329" y="769"/>
                </a:lnTo>
                <a:close/>
                <a:moveTo>
                  <a:pt x="427" y="1058"/>
                </a:moveTo>
                <a:lnTo>
                  <a:pt x="355" y="1058"/>
                </a:lnTo>
                <a:lnTo>
                  <a:pt x="355" y="987"/>
                </a:lnTo>
                <a:lnTo>
                  <a:pt x="427" y="987"/>
                </a:lnTo>
                <a:lnTo>
                  <a:pt x="427" y="1058"/>
                </a:lnTo>
                <a:close/>
                <a:moveTo>
                  <a:pt x="427" y="963"/>
                </a:moveTo>
                <a:lnTo>
                  <a:pt x="355" y="963"/>
                </a:lnTo>
                <a:lnTo>
                  <a:pt x="355" y="890"/>
                </a:lnTo>
                <a:lnTo>
                  <a:pt x="427" y="890"/>
                </a:lnTo>
                <a:lnTo>
                  <a:pt x="427" y="963"/>
                </a:lnTo>
                <a:close/>
                <a:moveTo>
                  <a:pt x="427" y="866"/>
                </a:moveTo>
                <a:lnTo>
                  <a:pt x="355" y="866"/>
                </a:lnTo>
                <a:lnTo>
                  <a:pt x="355" y="795"/>
                </a:lnTo>
                <a:lnTo>
                  <a:pt x="427" y="795"/>
                </a:lnTo>
                <a:lnTo>
                  <a:pt x="427" y="866"/>
                </a:lnTo>
                <a:close/>
                <a:moveTo>
                  <a:pt x="427" y="769"/>
                </a:moveTo>
                <a:lnTo>
                  <a:pt x="355" y="769"/>
                </a:lnTo>
                <a:lnTo>
                  <a:pt x="355" y="698"/>
                </a:lnTo>
                <a:lnTo>
                  <a:pt x="427" y="698"/>
                </a:lnTo>
                <a:lnTo>
                  <a:pt x="427" y="769"/>
                </a:lnTo>
                <a:close/>
                <a:moveTo>
                  <a:pt x="860" y="819"/>
                </a:moveTo>
                <a:lnTo>
                  <a:pt x="789" y="819"/>
                </a:lnTo>
                <a:lnTo>
                  <a:pt x="789" y="745"/>
                </a:lnTo>
                <a:lnTo>
                  <a:pt x="860" y="745"/>
                </a:lnTo>
                <a:lnTo>
                  <a:pt x="860" y="819"/>
                </a:lnTo>
                <a:close/>
                <a:moveTo>
                  <a:pt x="860" y="722"/>
                </a:moveTo>
                <a:lnTo>
                  <a:pt x="789" y="722"/>
                </a:lnTo>
                <a:lnTo>
                  <a:pt x="789" y="651"/>
                </a:lnTo>
                <a:lnTo>
                  <a:pt x="860" y="651"/>
                </a:lnTo>
                <a:lnTo>
                  <a:pt x="860" y="722"/>
                </a:lnTo>
                <a:close/>
                <a:moveTo>
                  <a:pt x="860" y="625"/>
                </a:moveTo>
                <a:lnTo>
                  <a:pt x="789" y="625"/>
                </a:lnTo>
                <a:lnTo>
                  <a:pt x="789" y="554"/>
                </a:lnTo>
                <a:lnTo>
                  <a:pt x="860" y="554"/>
                </a:lnTo>
                <a:lnTo>
                  <a:pt x="860" y="625"/>
                </a:lnTo>
                <a:close/>
                <a:moveTo>
                  <a:pt x="860" y="530"/>
                </a:moveTo>
                <a:lnTo>
                  <a:pt x="789" y="530"/>
                </a:lnTo>
                <a:lnTo>
                  <a:pt x="789" y="457"/>
                </a:lnTo>
                <a:lnTo>
                  <a:pt x="860" y="457"/>
                </a:lnTo>
                <a:lnTo>
                  <a:pt x="860" y="530"/>
                </a:lnTo>
                <a:close/>
                <a:moveTo>
                  <a:pt x="860" y="433"/>
                </a:moveTo>
                <a:lnTo>
                  <a:pt x="789" y="433"/>
                </a:lnTo>
                <a:lnTo>
                  <a:pt x="789" y="362"/>
                </a:lnTo>
                <a:lnTo>
                  <a:pt x="860" y="362"/>
                </a:lnTo>
                <a:lnTo>
                  <a:pt x="860" y="433"/>
                </a:lnTo>
                <a:close/>
                <a:moveTo>
                  <a:pt x="860" y="336"/>
                </a:moveTo>
                <a:lnTo>
                  <a:pt x="789" y="336"/>
                </a:lnTo>
                <a:lnTo>
                  <a:pt x="789" y="265"/>
                </a:lnTo>
                <a:lnTo>
                  <a:pt x="860" y="265"/>
                </a:lnTo>
                <a:lnTo>
                  <a:pt x="860" y="336"/>
                </a:lnTo>
                <a:close/>
                <a:moveTo>
                  <a:pt x="860" y="242"/>
                </a:moveTo>
                <a:lnTo>
                  <a:pt x="789" y="242"/>
                </a:lnTo>
                <a:lnTo>
                  <a:pt x="789" y="168"/>
                </a:lnTo>
                <a:lnTo>
                  <a:pt x="860" y="168"/>
                </a:lnTo>
                <a:lnTo>
                  <a:pt x="860" y="242"/>
                </a:lnTo>
                <a:close/>
                <a:moveTo>
                  <a:pt x="860" y="145"/>
                </a:moveTo>
                <a:lnTo>
                  <a:pt x="789" y="145"/>
                </a:lnTo>
                <a:lnTo>
                  <a:pt x="789" y="74"/>
                </a:lnTo>
                <a:lnTo>
                  <a:pt x="860" y="74"/>
                </a:lnTo>
                <a:lnTo>
                  <a:pt x="860" y="145"/>
                </a:lnTo>
                <a:close/>
                <a:moveTo>
                  <a:pt x="957" y="819"/>
                </a:moveTo>
                <a:lnTo>
                  <a:pt x="884" y="819"/>
                </a:lnTo>
                <a:lnTo>
                  <a:pt x="884" y="745"/>
                </a:lnTo>
                <a:lnTo>
                  <a:pt x="957" y="745"/>
                </a:lnTo>
                <a:lnTo>
                  <a:pt x="957" y="819"/>
                </a:lnTo>
                <a:close/>
                <a:moveTo>
                  <a:pt x="957" y="722"/>
                </a:moveTo>
                <a:lnTo>
                  <a:pt x="884" y="722"/>
                </a:lnTo>
                <a:lnTo>
                  <a:pt x="884" y="651"/>
                </a:lnTo>
                <a:lnTo>
                  <a:pt x="957" y="651"/>
                </a:lnTo>
                <a:lnTo>
                  <a:pt x="957" y="722"/>
                </a:lnTo>
                <a:close/>
                <a:moveTo>
                  <a:pt x="957" y="625"/>
                </a:moveTo>
                <a:lnTo>
                  <a:pt x="884" y="625"/>
                </a:lnTo>
                <a:lnTo>
                  <a:pt x="884" y="554"/>
                </a:lnTo>
                <a:lnTo>
                  <a:pt x="957" y="554"/>
                </a:lnTo>
                <a:lnTo>
                  <a:pt x="957" y="625"/>
                </a:lnTo>
                <a:close/>
                <a:moveTo>
                  <a:pt x="957" y="530"/>
                </a:moveTo>
                <a:lnTo>
                  <a:pt x="884" y="530"/>
                </a:lnTo>
                <a:lnTo>
                  <a:pt x="884" y="457"/>
                </a:lnTo>
                <a:lnTo>
                  <a:pt x="957" y="457"/>
                </a:lnTo>
                <a:lnTo>
                  <a:pt x="957" y="530"/>
                </a:lnTo>
                <a:close/>
                <a:moveTo>
                  <a:pt x="957" y="433"/>
                </a:moveTo>
                <a:lnTo>
                  <a:pt x="884" y="433"/>
                </a:lnTo>
                <a:lnTo>
                  <a:pt x="884" y="362"/>
                </a:lnTo>
                <a:lnTo>
                  <a:pt x="957" y="362"/>
                </a:lnTo>
                <a:lnTo>
                  <a:pt x="957" y="433"/>
                </a:lnTo>
                <a:close/>
                <a:moveTo>
                  <a:pt x="957" y="336"/>
                </a:moveTo>
                <a:lnTo>
                  <a:pt x="884" y="336"/>
                </a:lnTo>
                <a:lnTo>
                  <a:pt x="884" y="265"/>
                </a:lnTo>
                <a:lnTo>
                  <a:pt x="957" y="265"/>
                </a:lnTo>
                <a:lnTo>
                  <a:pt x="957" y="336"/>
                </a:lnTo>
                <a:close/>
                <a:moveTo>
                  <a:pt x="957" y="242"/>
                </a:moveTo>
                <a:lnTo>
                  <a:pt x="884" y="242"/>
                </a:lnTo>
                <a:lnTo>
                  <a:pt x="884" y="168"/>
                </a:lnTo>
                <a:lnTo>
                  <a:pt x="957" y="168"/>
                </a:lnTo>
                <a:lnTo>
                  <a:pt x="957" y="242"/>
                </a:lnTo>
                <a:close/>
                <a:moveTo>
                  <a:pt x="957" y="145"/>
                </a:moveTo>
                <a:lnTo>
                  <a:pt x="884" y="145"/>
                </a:lnTo>
                <a:lnTo>
                  <a:pt x="884" y="74"/>
                </a:lnTo>
                <a:lnTo>
                  <a:pt x="957" y="74"/>
                </a:lnTo>
                <a:lnTo>
                  <a:pt x="957" y="145"/>
                </a:lnTo>
                <a:close/>
                <a:moveTo>
                  <a:pt x="1462" y="1372"/>
                </a:moveTo>
                <a:lnTo>
                  <a:pt x="1391" y="1372"/>
                </a:lnTo>
                <a:lnTo>
                  <a:pt x="1391" y="1299"/>
                </a:lnTo>
                <a:lnTo>
                  <a:pt x="1462" y="1299"/>
                </a:lnTo>
                <a:lnTo>
                  <a:pt x="1462" y="1372"/>
                </a:lnTo>
                <a:close/>
                <a:moveTo>
                  <a:pt x="1462" y="1275"/>
                </a:moveTo>
                <a:lnTo>
                  <a:pt x="1391" y="1275"/>
                </a:lnTo>
                <a:lnTo>
                  <a:pt x="1391" y="1202"/>
                </a:lnTo>
                <a:lnTo>
                  <a:pt x="1462" y="1202"/>
                </a:lnTo>
                <a:lnTo>
                  <a:pt x="1462" y="1275"/>
                </a:lnTo>
                <a:close/>
                <a:moveTo>
                  <a:pt x="1462" y="1178"/>
                </a:moveTo>
                <a:lnTo>
                  <a:pt x="1391" y="1178"/>
                </a:lnTo>
                <a:lnTo>
                  <a:pt x="1391" y="1107"/>
                </a:lnTo>
                <a:lnTo>
                  <a:pt x="1462" y="1107"/>
                </a:lnTo>
                <a:lnTo>
                  <a:pt x="1462" y="1178"/>
                </a:lnTo>
                <a:close/>
                <a:moveTo>
                  <a:pt x="1462" y="1084"/>
                </a:moveTo>
                <a:lnTo>
                  <a:pt x="1391" y="1084"/>
                </a:lnTo>
                <a:lnTo>
                  <a:pt x="1391" y="1010"/>
                </a:lnTo>
                <a:lnTo>
                  <a:pt x="1462" y="1010"/>
                </a:lnTo>
                <a:lnTo>
                  <a:pt x="1462" y="1084"/>
                </a:lnTo>
                <a:close/>
                <a:moveTo>
                  <a:pt x="1559" y="1372"/>
                </a:moveTo>
                <a:lnTo>
                  <a:pt x="1486" y="1372"/>
                </a:lnTo>
                <a:lnTo>
                  <a:pt x="1486" y="1299"/>
                </a:lnTo>
                <a:lnTo>
                  <a:pt x="1559" y="1299"/>
                </a:lnTo>
                <a:lnTo>
                  <a:pt x="1559" y="1372"/>
                </a:lnTo>
                <a:close/>
                <a:moveTo>
                  <a:pt x="1559" y="1275"/>
                </a:moveTo>
                <a:lnTo>
                  <a:pt x="1486" y="1275"/>
                </a:lnTo>
                <a:lnTo>
                  <a:pt x="1486" y="1202"/>
                </a:lnTo>
                <a:lnTo>
                  <a:pt x="1559" y="1202"/>
                </a:lnTo>
                <a:lnTo>
                  <a:pt x="1559" y="1275"/>
                </a:lnTo>
                <a:close/>
                <a:moveTo>
                  <a:pt x="1559" y="1178"/>
                </a:moveTo>
                <a:lnTo>
                  <a:pt x="1486" y="1178"/>
                </a:lnTo>
                <a:lnTo>
                  <a:pt x="1486" y="1107"/>
                </a:lnTo>
                <a:lnTo>
                  <a:pt x="1559" y="1107"/>
                </a:lnTo>
                <a:lnTo>
                  <a:pt x="1559" y="1178"/>
                </a:lnTo>
                <a:close/>
                <a:moveTo>
                  <a:pt x="1559" y="1084"/>
                </a:moveTo>
                <a:lnTo>
                  <a:pt x="1486" y="1084"/>
                </a:lnTo>
                <a:lnTo>
                  <a:pt x="1486" y="1010"/>
                </a:lnTo>
                <a:lnTo>
                  <a:pt x="1559" y="1010"/>
                </a:lnTo>
                <a:lnTo>
                  <a:pt x="1559" y="1084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9" name="Freeform 5"/>
          <p:cNvSpPr>
            <a:spLocks noEditPoints="1"/>
          </p:cNvSpPr>
          <p:nvPr/>
        </p:nvSpPr>
        <p:spPr bwMode="auto">
          <a:xfrm flipH="1">
            <a:off x="7613968" y="5176995"/>
            <a:ext cx="825297" cy="1168243"/>
          </a:xfrm>
          <a:custGeom>
            <a:avLst/>
            <a:gdLst>
              <a:gd name="T0" fmla="*/ 1183 w 1611"/>
              <a:gd name="T1" fmla="*/ 767 h 1997"/>
              <a:gd name="T2" fmla="*/ 749 w 1611"/>
              <a:gd name="T3" fmla="*/ 1417 h 1997"/>
              <a:gd name="T4" fmla="*/ 43 w 1611"/>
              <a:gd name="T5" fmla="*/ 618 h 1997"/>
              <a:gd name="T6" fmla="*/ 1611 w 1611"/>
              <a:gd name="T7" fmla="*/ 1997 h 1997"/>
              <a:gd name="T8" fmla="*/ 329 w 1611"/>
              <a:gd name="T9" fmla="*/ 1058 h 1997"/>
              <a:gd name="T10" fmla="*/ 329 w 1611"/>
              <a:gd name="T11" fmla="*/ 987 h 1997"/>
              <a:gd name="T12" fmla="*/ 258 w 1611"/>
              <a:gd name="T13" fmla="*/ 963 h 1997"/>
              <a:gd name="T14" fmla="*/ 329 w 1611"/>
              <a:gd name="T15" fmla="*/ 963 h 1997"/>
              <a:gd name="T16" fmla="*/ 258 w 1611"/>
              <a:gd name="T17" fmla="*/ 795 h 1997"/>
              <a:gd name="T18" fmla="*/ 329 w 1611"/>
              <a:gd name="T19" fmla="*/ 769 h 1997"/>
              <a:gd name="T20" fmla="*/ 329 w 1611"/>
              <a:gd name="T21" fmla="*/ 698 h 1997"/>
              <a:gd name="T22" fmla="*/ 355 w 1611"/>
              <a:gd name="T23" fmla="*/ 1058 h 1997"/>
              <a:gd name="T24" fmla="*/ 427 w 1611"/>
              <a:gd name="T25" fmla="*/ 1058 h 1997"/>
              <a:gd name="T26" fmla="*/ 355 w 1611"/>
              <a:gd name="T27" fmla="*/ 890 h 1997"/>
              <a:gd name="T28" fmla="*/ 427 w 1611"/>
              <a:gd name="T29" fmla="*/ 866 h 1997"/>
              <a:gd name="T30" fmla="*/ 427 w 1611"/>
              <a:gd name="T31" fmla="*/ 795 h 1997"/>
              <a:gd name="T32" fmla="*/ 355 w 1611"/>
              <a:gd name="T33" fmla="*/ 769 h 1997"/>
              <a:gd name="T34" fmla="*/ 427 w 1611"/>
              <a:gd name="T35" fmla="*/ 769 h 1997"/>
              <a:gd name="T36" fmla="*/ 789 w 1611"/>
              <a:gd name="T37" fmla="*/ 745 h 1997"/>
              <a:gd name="T38" fmla="*/ 860 w 1611"/>
              <a:gd name="T39" fmla="*/ 722 h 1997"/>
              <a:gd name="T40" fmla="*/ 860 w 1611"/>
              <a:gd name="T41" fmla="*/ 651 h 1997"/>
              <a:gd name="T42" fmla="*/ 789 w 1611"/>
              <a:gd name="T43" fmla="*/ 625 h 1997"/>
              <a:gd name="T44" fmla="*/ 860 w 1611"/>
              <a:gd name="T45" fmla="*/ 625 h 1997"/>
              <a:gd name="T46" fmla="*/ 789 w 1611"/>
              <a:gd name="T47" fmla="*/ 457 h 1997"/>
              <a:gd name="T48" fmla="*/ 860 w 1611"/>
              <a:gd name="T49" fmla="*/ 433 h 1997"/>
              <a:gd name="T50" fmla="*/ 860 w 1611"/>
              <a:gd name="T51" fmla="*/ 362 h 1997"/>
              <a:gd name="T52" fmla="*/ 789 w 1611"/>
              <a:gd name="T53" fmla="*/ 336 h 1997"/>
              <a:gd name="T54" fmla="*/ 860 w 1611"/>
              <a:gd name="T55" fmla="*/ 336 h 1997"/>
              <a:gd name="T56" fmla="*/ 789 w 1611"/>
              <a:gd name="T57" fmla="*/ 168 h 1997"/>
              <a:gd name="T58" fmla="*/ 860 w 1611"/>
              <a:gd name="T59" fmla="*/ 145 h 1997"/>
              <a:gd name="T60" fmla="*/ 860 w 1611"/>
              <a:gd name="T61" fmla="*/ 74 h 1997"/>
              <a:gd name="T62" fmla="*/ 884 w 1611"/>
              <a:gd name="T63" fmla="*/ 819 h 1997"/>
              <a:gd name="T64" fmla="*/ 957 w 1611"/>
              <a:gd name="T65" fmla="*/ 819 h 1997"/>
              <a:gd name="T66" fmla="*/ 884 w 1611"/>
              <a:gd name="T67" fmla="*/ 651 h 1997"/>
              <a:gd name="T68" fmla="*/ 957 w 1611"/>
              <a:gd name="T69" fmla="*/ 625 h 1997"/>
              <a:gd name="T70" fmla="*/ 957 w 1611"/>
              <a:gd name="T71" fmla="*/ 554 h 1997"/>
              <a:gd name="T72" fmla="*/ 884 w 1611"/>
              <a:gd name="T73" fmla="*/ 530 h 1997"/>
              <a:gd name="T74" fmla="*/ 957 w 1611"/>
              <a:gd name="T75" fmla="*/ 530 h 1997"/>
              <a:gd name="T76" fmla="*/ 884 w 1611"/>
              <a:gd name="T77" fmla="*/ 362 h 1997"/>
              <a:gd name="T78" fmla="*/ 957 w 1611"/>
              <a:gd name="T79" fmla="*/ 336 h 1997"/>
              <a:gd name="T80" fmla="*/ 957 w 1611"/>
              <a:gd name="T81" fmla="*/ 265 h 1997"/>
              <a:gd name="T82" fmla="*/ 884 w 1611"/>
              <a:gd name="T83" fmla="*/ 242 h 1997"/>
              <a:gd name="T84" fmla="*/ 957 w 1611"/>
              <a:gd name="T85" fmla="*/ 242 h 1997"/>
              <a:gd name="T86" fmla="*/ 884 w 1611"/>
              <a:gd name="T87" fmla="*/ 74 h 1997"/>
              <a:gd name="T88" fmla="*/ 1462 w 1611"/>
              <a:gd name="T89" fmla="*/ 1372 h 1997"/>
              <a:gd name="T90" fmla="*/ 1462 w 1611"/>
              <a:gd name="T91" fmla="*/ 1299 h 1997"/>
              <a:gd name="T92" fmla="*/ 1391 w 1611"/>
              <a:gd name="T93" fmla="*/ 1275 h 1997"/>
              <a:gd name="T94" fmla="*/ 1462 w 1611"/>
              <a:gd name="T95" fmla="*/ 1275 h 1997"/>
              <a:gd name="T96" fmla="*/ 1391 w 1611"/>
              <a:gd name="T97" fmla="*/ 1107 h 1997"/>
              <a:gd name="T98" fmla="*/ 1462 w 1611"/>
              <a:gd name="T99" fmla="*/ 1084 h 1997"/>
              <a:gd name="T100" fmla="*/ 1462 w 1611"/>
              <a:gd name="T101" fmla="*/ 1010 h 1997"/>
              <a:gd name="T102" fmla="*/ 1486 w 1611"/>
              <a:gd name="T103" fmla="*/ 1372 h 1997"/>
              <a:gd name="T104" fmla="*/ 1559 w 1611"/>
              <a:gd name="T105" fmla="*/ 1372 h 1997"/>
              <a:gd name="T106" fmla="*/ 1486 w 1611"/>
              <a:gd name="T107" fmla="*/ 1202 h 1997"/>
              <a:gd name="T108" fmla="*/ 1559 w 1611"/>
              <a:gd name="T109" fmla="*/ 1178 h 1997"/>
              <a:gd name="T110" fmla="*/ 1559 w 1611"/>
              <a:gd name="T111" fmla="*/ 1107 h 1997"/>
              <a:gd name="T112" fmla="*/ 1486 w 1611"/>
              <a:gd name="T113" fmla="*/ 1084 h 1997"/>
              <a:gd name="T114" fmla="*/ 1559 w 1611"/>
              <a:gd name="T115" fmla="*/ 1084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11" h="1997">
                <a:moveTo>
                  <a:pt x="1609" y="1481"/>
                </a:moveTo>
                <a:lnTo>
                  <a:pt x="1609" y="767"/>
                </a:lnTo>
                <a:lnTo>
                  <a:pt x="1183" y="767"/>
                </a:lnTo>
                <a:lnTo>
                  <a:pt x="1183" y="0"/>
                </a:lnTo>
                <a:lnTo>
                  <a:pt x="749" y="0"/>
                </a:lnTo>
                <a:lnTo>
                  <a:pt x="749" y="1417"/>
                </a:lnTo>
                <a:lnTo>
                  <a:pt x="493" y="1417"/>
                </a:lnTo>
                <a:lnTo>
                  <a:pt x="493" y="618"/>
                </a:lnTo>
                <a:lnTo>
                  <a:pt x="43" y="618"/>
                </a:lnTo>
                <a:lnTo>
                  <a:pt x="0" y="618"/>
                </a:lnTo>
                <a:lnTo>
                  <a:pt x="0" y="1997"/>
                </a:lnTo>
                <a:lnTo>
                  <a:pt x="1611" y="1997"/>
                </a:lnTo>
                <a:lnTo>
                  <a:pt x="1611" y="1481"/>
                </a:lnTo>
                <a:lnTo>
                  <a:pt x="1609" y="1481"/>
                </a:lnTo>
                <a:close/>
                <a:moveTo>
                  <a:pt x="329" y="1058"/>
                </a:moveTo>
                <a:lnTo>
                  <a:pt x="258" y="1058"/>
                </a:lnTo>
                <a:lnTo>
                  <a:pt x="258" y="987"/>
                </a:lnTo>
                <a:lnTo>
                  <a:pt x="329" y="987"/>
                </a:lnTo>
                <a:lnTo>
                  <a:pt x="329" y="1058"/>
                </a:lnTo>
                <a:close/>
                <a:moveTo>
                  <a:pt x="329" y="963"/>
                </a:moveTo>
                <a:lnTo>
                  <a:pt x="258" y="963"/>
                </a:lnTo>
                <a:lnTo>
                  <a:pt x="258" y="890"/>
                </a:lnTo>
                <a:lnTo>
                  <a:pt x="329" y="890"/>
                </a:lnTo>
                <a:lnTo>
                  <a:pt x="329" y="963"/>
                </a:lnTo>
                <a:close/>
                <a:moveTo>
                  <a:pt x="329" y="866"/>
                </a:moveTo>
                <a:lnTo>
                  <a:pt x="258" y="866"/>
                </a:lnTo>
                <a:lnTo>
                  <a:pt x="258" y="795"/>
                </a:lnTo>
                <a:lnTo>
                  <a:pt x="329" y="795"/>
                </a:lnTo>
                <a:lnTo>
                  <a:pt x="329" y="866"/>
                </a:lnTo>
                <a:close/>
                <a:moveTo>
                  <a:pt x="329" y="769"/>
                </a:moveTo>
                <a:lnTo>
                  <a:pt x="258" y="769"/>
                </a:lnTo>
                <a:lnTo>
                  <a:pt x="258" y="698"/>
                </a:lnTo>
                <a:lnTo>
                  <a:pt x="329" y="698"/>
                </a:lnTo>
                <a:lnTo>
                  <a:pt x="329" y="769"/>
                </a:lnTo>
                <a:close/>
                <a:moveTo>
                  <a:pt x="427" y="1058"/>
                </a:moveTo>
                <a:lnTo>
                  <a:pt x="355" y="1058"/>
                </a:lnTo>
                <a:lnTo>
                  <a:pt x="355" y="987"/>
                </a:lnTo>
                <a:lnTo>
                  <a:pt x="427" y="987"/>
                </a:lnTo>
                <a:lnTo>
                  <a:pt x="427" y="1058"/>
                </a:lnTo>
                <a:close/>
                <a:moveTo>
                  <a:pt x="427" y="963"/>
                </a:moveTo>
                <a:lnTo>
                  <a:pt x="355" y="963"/>
                </a:lnTo>
                <a:lnTo>
                  <a:pt x="355" y="890"/>
                </a:lnTo>
                <a:lnTo>
                  <a:pt x="427" y="890"/>
                </a:lnTo>
                <a:lnTo>
                  <a:pt x="427" y="963"/>
                </a:lnTo>
                <a:close/>
                <a:moveTo>
                  <a:pt x="427" y="866"/>
                </a:moveTo>
                <a:lnTo>
                  <a:pt x="355" y="866"/>
                </a:lnTo>
                <a:lnTo>
                  <a:pt x="355" y="795"/>
                </a:lnTo>
                <a:lnTo>
                  <a:pt x="427" y="795"/>
                </a:lnTo>
                <a:lnTo>
                  <a:pt x="427" y="866"/>
                </a:lnTo>
                <a:close/>
                <a:moveTo>
                  <a:pt x="427" y="769"/>
                </a:moveTo>
                <a:lnTo>
                  <a:pt x="355" y="769"/>
                </a:lnTo>
                <a:lnTo>
                  <a:pt x="355" y="698"/>
                </a:lnTo>
                <a:lnTo>
                  <a:pt x="427" y="698"/>
                </a:lnTo>
                <a:lnTo>
                  <a:pt x="427" y="769"/>
                </a:lnTo>
                <a:close/>
                <a:moveTo>
                  <a:pt x="860" y="819"/>
                </a:moveTo>
                <a:lnTo>
                  <a:pt x="789" y="819"/>
                </a:lnTo>
                <a:lnTo>
                  <a:pt x="789" y="745"/>
                </a:lnTo>
                <a:lnTo>
                  <a:pt x="860" y="745"/>
                </a:lnTo>
                <a:lnTo>
                  <a:pt x="860" y="819"/>
                </a:lnTo>
                <a:close/>
                <a:moveTo>
                  <a:pt x="860" y="722"/>
                </a:moveTo>
                <a:lnTo>
                  <a:pt x="789" y="722"/>
                </a:lnTo>
                <a:lnTo>
                  <a:pt x="789" y="651"/>
                </a:lnTo>
                <a:lnTo>
                  <a:pt x="860" y="651"/>
                </a:lnTo>
                <a:lnTo>
                  <a:pt x="860" y="722"/>
                </a:lnTo>
                <a:close/>
                <a:moveTo>
                  <a:pt x="860" y="625"/>
                </a:moveTo>
                <a:lnTo>
                  <a:pt x="789" y="625"/>
                </a:lnTo>
                <a:lnTo>
                  <a:pt x="789" y="554"/>
                </a:lnTo>
                <a:lnTo>
                  <a:pt x="860" y="554"/>
                </a:lnTo>
                <a:lnTo>
                  <a:pt x="860" y="625"/>
                </a:lnTo>
                <a:close/>
                <a:moveTo>
                  <a:pt x="860" y="530"/>
                </a:moveTo>
                <a:lnTo>
                  <a:pt x="789" y="530"/>
                </a:lnTo>
                <a:lnTo>
                  <a:pt x="789" y="457"/>
                </a:lnTo>
                <a:lnTo>
                  <a:pt x="860" y="457"/>
                </a:lnTo>
                <a:lnTo>
                  <a:pt x="860" y="530"/>
                </a:lnTo>
                <a:close/>
                <a:moveTo>
                  <a:pt x="860" y="433"/>
                </a:moveTo>
                <a:lnTo>
                  <a:pt x="789" y="433"/>
                </a:lnTo>
                <a:lnTo>
                  <a:pt x="789" y="362"/>
                </a:lnTo>
                <a:lnTo>
                  <a:pt x="860" y="362"/>
                </a:lnTo>
                <a:lnTo>
                  <a:pt x="860" y="433"/>
                </a:lnTo>
                <a:close/>
                <a:moveTo>
                  <a:pt x="860" y="336"/>
                </a:moveTo>
                <a:lnTo>
                  <a:pt x="789" y="336"/>
                </a:lnTo>
                <a:lnTo>
                  <a:pt x="789" y="265"/>
                </a:lnTo>
                <a:lnTo>
                  <a:pt x="860" y="265"/>
                </a:lnTo>
                <a:lnTo>
                  <a:pt x="860" y="336"/>
                </a:lnTo>
                <a:close/>
                <a:moveTo>
                  <a:pt x="860" y="242"/>
                </a:moveTo>
                <a:lnTo>
                  <a:pt x="789" y="242"/>
                </a:lnTo>
                <a:lnTo>
                  <a:pt x="789" y="168"/>
                </a:lnTo>
                <a:lnTo>
                  <a:pt x="860" y="168"/>
                </a:lnTo>
                <a:lnTo>
                  <a:pt x="860" y="242"/>
                </a:lnTo>
                <a:close/>
                <a:moveTo>
                  <a:pt x="860" y="145"/>
                </a:moveTo>
                <a:lnTo>
                  <a:pt x="789" y="145"/>
                </a:lnTo>
                <a:lnTo>
                  <a:pt x="789" y="74"/>
                </a:lnTo>
                <a:lnTo>
                  <a:pt x="860" y="74"/>
                </a:lnTo>
                <a:lnTo>
                  <a:pt x="860" y="145"/>
                </a:lnTo>
                <a:close/>
                <a:moveTo>
                  <a:pt x="957" y="819"/>
                </a:moveTo>
                <a:lnTo>
                  <a:pt x="884" y="819"/>
                </a:lnTo>
                <a:lnTo>
                  <a:pt x="884" y="745"/>
                </a:lnTo>
                <a:lnTo>
                  <a:pt x="957" y="745"/>
                </a:lnTo>
                <a:lnTo>
                  <a:pt x="957" y="819"/>
                </a:lnTo>
                <a:close/>
                <a:moveTo>
                  <a:pt x="957" y="722"/>
                </a:moveTo>
                <a:lnTo>
                  <a:pt x="884" y="722"/>
                </a:lnTo>
                <a:lnTo>
                  <a:pt x="884" y="651"/>
                </a:lnTo>
                <a:lnTo>
                  <a:pt x="957" y="651"/>
                </a:lnTo>
                <a:lnTo>
                  <a:pt x="957" y="722"/>
                </a:lnTo>
                <a:close/>
                <a:moveTo>
                  <a:pt x="957" y="625"/>
                </a:moveTo>
                <a:lnTo>
                  <a:pt x="884" y="625"/>
                </a:lnTo>
                <a:lnTo>
                  <a:pt x="884" y="554"/>
                </a:lnTo>
                <a:lnTo>
                  <a:pt x="957" y="554"/>
                </a:lnTo>
                <a:lnTo>
                  <a:pt x="957" y="625"/>
                </a:lnTo>
                <a:close/>
                <a:moveTo>
                  <a:pt x="957" y="530"/>
                </a:moveTo>
                <a:lnTo>
                  <a:pt x="884" y="530"/>
                </a:lnTo>
                <a:lnTo>
                  <a:pt x="884" y="457"/>
                </a:lnTo>
                <a:lnTo>
                  <a:pt x="957" y="457"/>
                </a:lnTo>
                <a:lnTo>
                  <a:pt x="957" y="530"/>
                </a:lnTo>
                <a:close/>
                <a:moveTo>
                  <a:pt x="957" y="433"/>
                </a:moveTo>
                <a:lnTo>
                  <a:pt x="884" y="433"/>
                </a:lnTo>
                <a:lnTo>
                  <a:pt x="884" y="362"/>
                </a:lnTo>
                <a:lnTo>
                  <a:pt x="957" y="362"/>
                </a:lnTo>
                <a:lnTo>
                  <a:pt x="957" y="433"/>
                </a:lnTo>
                <a:close/>
                <a:moveTo>
                  <a:pt x="957" y="336"/>
                </a:moveTo>
                <a:lnTo>
                  <a:pt x="884" y="336"/>
                </a:lnTo>
                <a:lnTo>
                  <a:pt x="884" y="265"/>
                </a:lnTo>
                <a:lnTo>
                  <a:pt x="957" y="265"/>
                </a:lnTo>
                <a:lnTo>
                  <a:pt x="957" y="336"/>
                </a:lnTo>
                <a:close/>
                <a:moveTo>
                  <a:pt x="957" y="242"/>
                </a:moveTo>
                <a:lnTo>
                  <a:pt x="884" y="242"/>
                </a:lnTo>
                <a:lnTo>
                  <a:pt x="884" y="168"/>
                </a:lnTo>
                <a:lnTo>
                  <a:pt x="957" y="168"/>
                </a:lnTo>
                <a:lnTo>
                  <a:pt x="957" y="242"/>
                </a:lnTo>
                <a:close/>
                <a:moveTo>
                  <a:pt x="957" y="145"/>
                </a:moveTo>
                <a:lnTo>
                  <a:pt x="884" y="145"/>
                </a:lnTo>
                <a:lnTo>
                  <a:pt x="884" y="74"/>
                </a:lnTo>
                <a:lnTo>
                  <a:pt x="957" y="74"/>
                </a:lnTo>
                <a:lnTo>
                  <a:pt x="957" y="145"/>
                </a:lnTo>
                <a:close/>
                <a:moveTo>
                  <a:pt x="1462" y="1372"/>
                </a:moveTo>
                <a:lnTo>
                  <a:pt x="1391" y="1372"/>
                </a:lnTo>
                <a:lnTo>
                  <a:pt x="1391" y="1299"/>
                </a:lnTo>
                <a:lnTo>
                  <a:pt x="1462" y="1299"/>
                </a:lnTo>
                <a:lnTo>
                  <a:pt x="1462" y="1372"/>
                </a:lnTo>
                <a:close/>
                <a:moveTo>
                  <a:pt x="1462" y="1275"/>
                </a:moveTo>
                <a:lnTo>
                  <a:pt x="1391" y="1275"/>
                </a:lnTo>
                <a:lnTo>
                  <a:pt x="1391" y="1202"/>
                </a:lnTo>
                <a:lnTo>
                  <a:pt x="1462" y="1202"/>
                </a:lnTo>
                <a:lnTo>
                  <a:pt x="1462" y="1275"/>
                </a:lnTo>
                <a:close/>
                <a:moveTo>
                  <a:pt x="1462" y="1178"/>
                </a:moveTo>
                <a:lnTo>
                  <a:pt x="1391" y="1178"/>
                </a:lnTo>
                <a:lnTo>
                  <a:pt x="1391" y="1107"/>
                </a:lnTo>
                <a:lnTo>
                  <a:pt x="1462" y="1107"/>
                </a:lnTo>
                <a:lnTo>
                  <a:pt x="1462" y="1178"/>
                </a:lnTo>
                <a:close/>
                <a:moveTo>
                  <a:pt x="1462" y="1084"/>
                </a:moveTo>
                <a:lnTo>
                  <a:pt x="1391" y="1084"/>
                </a:lnTo>
                <a:lnTo>
                  <a:pt x="1391" y="1010"/>
                </a:lnTo>
                <a:lnTo>
                  <a:pt x="1462" y="1010"/>
                </a:lnTo>
                <a:lnTo>
                  <a:pt x="1462" y="1084"/>
                </a:lnTo>
                <a:close/>
                <a:moveTo>
                  <a:pt x="1559" y="1372"/>
                </a:moveTo>
                <a:lnTo>
                  <a:pt x="1486" y="1372"/>
                </a:lnTo>
                <a:lnTo>
                  <a:pt x="1486" y="1299"/>
                </a:lnTo>
                <a:lnTo>
                  <a:pt x="1559" y="1299"/>
                </a:lnTo>
                <a:lnTo>
                  <a:pt x="1559" y="1372"/>
                </a:lnTo>
                <a:close/>
                <a:moveTo>
                  <a:pt x="1559" y="1275"/>
                </a:moveTo>
                <a:lnTo>
                  <a:pt x="1486" y="1275"/>
                </a:lnTo>
                <a:lnTo>
                  <a:pt x="1486" y="1202"/>
                </a:lnTo>
                <a:lnTo>
                  <a:pt x="1559" y="1202"/>
                </a:lnTo>
                <a:lnTo>
                  <a:pt x="1559" y="1275"/>
                </a:lnTo>
                <a:close/>
                <a:moveTo>
                  <a:pt x="1559" y="1178"/>
                </a:moveTo>
                <a:lnTo>
                  <a:pt x="1486" y="1178"/>
                </a:lnTo>
                <a:lnTo>
                  <a:pt x="1486" y="1107"/>
                </a:lnTo>
                <a:lnTo>
                  <a:pt x="1559" y="1107"/>
                </a:lnTo>
                <a:lnTo>
                  <a:pt x="1559" y="1178"/>
                </a:lnTo>
                <a:close/>
                <a:moveTo>
                  <a:pt x="1559" y="1084"/>
                </a:moveTo>
                <a:lnTo>
                  <a:pt x="1486" y="1084"/>
                </a:lnTo>
                <a:lnTo>
                  <a:pt x="1486" y="1010"/>
                </a:lnTo>
                <a:lnTo>
                  <a:pt x="1559" y="1010"/>
                </a:lnTo>
                <a:lnTo>
                  <a:pt x="1559" y="1084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0" name="그룹 9"/>
          <p:cNvGrpSpPr/>
          <p:nvPr/>
        </p:nvGrpSpPr>
        <p:grpSpPr>
          <a:xfrm>
            <a:off x="5466354" y="5390436"/>
            <a:ext cx="2558467" cy="954802"/>
            <a:chOff x="5466354" y="5390436"/>
            <a:chExt cx="2558467" cy="954802"/>
          </a:xfrm>
        </p:grpSpPr>
        <p:grpSp>
          <p:nvGrpSpPr>
            <p:cNvPr id="16" name="그룹 15"/>
            <p:cNvGrpSpPr/>
            <p:nvPr/>
          </p:nvGrpSpPr>
          <p:grpSpPr>
            <a:xfrm>
              <a:off x="6964371" y="5390436"/>
              <a:ext cx="1060450" cy="935038"/>
              <a:chOff x="10507663" y="3998913"/>
              <a:chExt cx="1060450" cy="935038"/>
            </a:xfrm>
            <a:solidFill>
              <a:srgbClr val="DFE33B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Freeform 9"/>
              <p:cNvSpPr>
                <a:spLocks/>
              </p:cNvSpPr>
              <p:nvPr/>
            </p:nvSpPr>
            <p:spPr bwMode="auto">
              <a:xfrm>
                <a:off x="10974388" y="4610100"/>
                <a:ext cx="368300" cy="92075"/>
              </a:xfrm>
              <a:custGeom>
                <a:avLst/>
                <a:gdLst>
                  <a:gd name="T0" fmla="*/ 6 w 72"/>
                  <a:gd name="T1" fmla="*/ 0 h 18"/>
                  <a:gd name="T2" fmla="*/ 0 w 72"/>
                  <a:gd name="T3" fmla="*/ 9 h 18"/>
                  <a:gd name="T4" fmla="*/ 6 w 72"/>
                  <a:gd name="T5" fmla="*/ 18 h 18"/>
                  <a:gd name="T6" fmla="*/ 66 w 72"/>
                  <a:gd name="T7" fmla="*/ 18 h 18"/>
                  <a:gd name="T8" fmla="*/ 72 w 72"/>
                  <a:gd name="T9" fmla="*/ 9 h 18"/>
                  <a:gd name="T10" fmla="*/ 66 w 72"/>
                  <a:gd name="T11" fmla="*/ 0 h 18"/>
                  <a:gd name="T12" fmla="*/ 6 w 72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18">
                    <a:moveTo>
                      <a:pt x="6" y="0"/>
                    </a:moveTo>
                    <a:cubicBezTo>
                      <a:pt x="3" y="0"/>
                      <a:pt x="0" y="4"/>
                      <a:pt x="0" y="9"/>
                    </a:cubicBezTo>
                    <a:cubicBezTo>
                      <a:pt x="0" y="14"/>
                      <a:pt x="3" y="18"/>
                      <a:pt x="6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9" y="18"/>
                      <a:pt x="72" y="14"/>
                      <a:pt x="72" y="9"/>
                    </a:cubicBezTo>
                    <a:cubicBezTo>
                      <a:pt x="72" y="4"/>
                      <a:pt x="69" y="0"/>
                      <a:pt x="66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10"/>
              <p:cNvSpPr>
                <a:spLocks noEditPoints="1"/>
              </p:cNvSpPr>
              <p:nvPr/>
            </p:nvSpPr>
            <p:spPr bwMode="auto">
              <a:xfrm>
                <a:off x="10507663" y="3998913"/>
                <a:ext cx="984250" cy="668338"/>
              </a:xfrm>
              <a:custGeom>
                <a:avLst/>
                <a:gdLst>
                  <a:gd name="T0" fmla="*/ 22 w 192"/>
                  <a:gd name="T1" fmla="*/ 23 h 130"/>
                  <a:gd name="T2" fmla="*/ 149 w 192"/>
                  <a:gd name="T3" fmla="*/ 80 h 130"/>
                  <a:gd name="T4" fmla="*/ 76 w 192"/>
                  <a:gd name="T5" fmla="*/ 80 h 130"/>
                  <a:gd name="T6" fmla="*/ 62 w 192"/>
                  <a:gd name="T7" fmla="*/ 97 h 130"/>
                  <a:gd name="T8" fmla="*/ 76 w 192"/>
                  <a:gd name="T9" fmla="*/ 115 h 130"/>
                  <a:gd name="T10" fmla="*/ 178 w 192"/>
                  <a:gd name="T11" fmla="*/ 115 h 130"/>
                  <a:gd name="T12" fmla="*/ 192 w 192"/>
                  <a:gd name="T13" fmla="*/ 97 h 130"/>
                  <a:gd name="T14" fmla="*/ 186 w 192"/>
                  <a:gd name="T15" fmla="*/ 84 h 130"/>
                  <a:gd name="T16" fmla="*/ 171 w 192"/>
                  <a:gd name="T17" fmla="*/ 67 h 130"/>
                  <a:gd name="T18" fmla="*/ 30 w 192"/>
                  <a:gd name="T19" fmla="*/ 5 h 130"/>
                  <a:gd name="T20" fmla="*/ 8 w 192"/>
                  <a:gd name="T21" fmla="*/ 5 h 130"/>
                  <a:gd name="T22" fmla="*/ 7 w 192"/>
                  <a:gd name="T23" fmla="*/ 7 h 130"/>
                  <a:gd name="T24" fmla="*/ 7 w 192"/>
                  <a:gd name="T25" fmla="*/ 107 h 130"/>
                  <a:gd name="T26" fmla="*/ 0 w 192"/>
                  <a:gd name="T27" fmla="*/ 116 h 130"/>
                  <a:gd name="T28" fmla="*/ 8 w 192"/>
                  <a:gd name="T29" fmla="*/ 125 h 130"/>
                  <a:gd name="T30" fmla="*/ 8 w 192"/>
                  <a:gd name="T31" fmla="*/ 126 h 130"/>
                  <a:gd name="T32" fmla="*/ 8 w 192"/>
                  <a:gd name="T33" fmla="*/ 129 h 130"/>
                  <a:gd name="T34" fmla="*/ 10 w 192"/>
                  <a:gd name="T35" fmla="*/ 130 h 130"/>
                  <a:gd name="T36" fmla="*/ 11 w 192"/>
                  <a:gd name="T37" fmla="*/ 129 h 130"/>
                  <a:gd name="T38" fmla="*/ 11 w 192"/>
                  <a:gd name="T39" fmla="*/ 126 h 130"/>
                  <a:gd name="T40" fmla="*/ 11 w 192"/>
                  <a:gd name="T41" fmla="*/ 125 h 130"/>
                  <a:gd name="T42" fmla="*/ 19 w 192"/>
                  <a:gd name="T43" fmla="*/ 116 h 130"/>
                  <a:gd name="T44" fmla="*/ 13 w 192"/>
                  <a:gd name="T45" fmla="*/ 107 h 130"/>
                  <a:gd name="T46" fmla="*/ 13 w 192"/>
                  <a:gd name="T47" fmla="*/ 17 h 130"/>
                  <a:gd name="T48" fmla="*/ 22 w 192"/>
                  <a:gd name="T49" fmla="*/ 23 h 130"/>
                  <a:gd name="T50" fmla="*/ 86 w 192"/>
                  <a:gd name="T51" fmla="*/ 97 h 130"/>
                  <a:gd name="T52" fmla="*/ 66 w 192"/>
                  <a:gd name="T53" fmla="*/ 97 h 130"/>
                  <a:gd name="T54" fmla="*/ 76 w 192"/>
                  <a:gd name="T55" fmla="*/ 85 h 130"/>
                  <a:gd name="T56" fmla="*/ 86 w 192"/>
                  <a:gd name="T57" fmla="*/ 85 h 130"/>
                  <a:gd name="T58" fmla="*/ 86 w 192"/>
                  <a:gd name="T59" fmla="*/ 9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2" h="130">
                    <a:moveTo>
                      <a:pt x="22" y="23"/>
                    </a:moveTo>
                    <a:cubicBezTo>
                      <a:pt x="149" y="80"/>
                      <a:pt x="149" y="80"/>
                      <a:pt x="149" y="80"/>
                    </a:cubicBezTo>
                    <a:cubicBezTo>
                      <a:pt x="76" y="80"/>
                      <a:pt x="76" y="80"/>
                      <a:pt x="76" y="80"/>
                    </a:cubicBezTo>
                    <a:cubicBezTo>
                      <a:pt x="68" y="80"/>
                      <a:pt x="62" y="88"/>
                      <a:pt x="62" y="97"/>
                    </a:cubicBezTo>
                    <a:cubicBezTo>
                      <a:pt x="62" y="107"/>
                      <a:pt x="68" y="115"/>
                      <a:pt x="76" y="115"/>
                    </a:cubicBezTo>
                    <a:cubicBezTo>
                      <a:pt x="178" y="115"/>
                      <a:pt x="178" y="115"/>
                      <a:pt x="178" y="115"/>
                    </a:cubicBezTo>
                    <a:cubicBezTo>
                      <a:pt x="185" y="115"/>
                      <a:pt x="192" y="107"/>
                      <a:pt x="192" y="97"/>
                    </a:cubicBezTo>
                    <a:cubicBezTo>
                      <a:pt x="192" y="92"/>
                      <a:pt x="190" y="87"/>
                      <a:pt x="186" y="84"/>
                    </a:cubicBezTo>
                    <a:cubicBezTo>
                      <a:pt x="187" y="79"/>
                      <a:pt x="181" y="72"/>
                      <a:pt x="171" y="67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0" y="0"/>
                      <a:pt x="11" y="0"/>
                      <a:pt x="8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107"/>
                      <a:pt x="7" y="107"/>
                      <a:pt x="7" y="107"/>
                    </a:cubicBezTo>
                    <a:cubicBezTo>
                      <a:pt x="3" y="108"/>
                      <a:pt x="0" y="112"/>
                      <a:pt x="0" y="116"/>
                    </a:cubicBezTo>
                    <a:cubicBezTo>
                      <a:pt x="0" y="121"/>
                      <a:pt x="4" y="124"/>
                      <a:pt x="8" y="125"/>
                    </a:cubicBezTo>
                    <a:cubicBezTo>
                      <a:pt x="8" y="125"/>
                      <a:pt x="8" y="125"/>
                      <a:pt x="8" y="126"/>
                    </a:cubicBezTo>
                    <a:cubicBezTo>
                      <a:pt x="8" y="129"/>
                      <a:pt x="8" y="129"/>
                      <a:pt x="8" y="129"/>
                    </a:cubicBezTo>
                    <a:cubicBezTo>
                      <a:pt x="8" y="130"/>
                      <a:pt x="9" y="130"/>
                      <a:pt x="10" y="130"/>
                    </a:cubicBezTo>
                    <a:cubicBezTo>
                      <a:pt x="11" y="130"/>
                      <a:pt x="11" y="130"/>
                      <a:pt x="11" y="129"/>
                    </a:cubicBezTo>
                    <a:cubicBezTo>
                      <a:pt x="11" y="126"/>
                      <a:pt x="11" y="126"/>
                      <a:pt x="11" y="126"/>
                    </a:cubicBezTo>
                    <a:cubicBezTo>
                      <a:pt x="11" y="125"/>
                      <a:pt x="11" y="125"/>
                      <a:pt x="11" y="125"/>
                    </a:cubicBezTo>
                    <a:cubicBezTo>
                      <a:pt x="16" y="125"/>
                      <a:pt x="19" y="121"/>
                      <a:pt x="19" y="116"/>
                    </a:cubicBezTo>
                    <a:cubicBezTo>
                      <a:pt x="19" y="111"/>
                      <a:pt x="17" y="108"/>
                      <a:pt x="13" y="10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20"/>
                      <a:pt x="18" y="22"/>
                      <a:pt x="22" y="23"/>
                    </a:cubicBezTo>
                    <a:close/>
                    <a:moveTo>
                      <a:pt x="86" y="97"/>
                    </a:moveTo>
                    <a:cubicBezTo>
                      <a:pt x="66" y="97"/>
                      <a:pt x="66" y="97"/>
                      <a:pt x="66" y="97"/>
                    </a:cubicBezTo>
                    <a:cubicBezTo>
                      <a:pt x="66" y="90"/>
                      <a:pt x="71" y="85"/>
                      <a:pt x="76" y="85"/>
                    </a:cubicBezTo>
                    <a:cubicBezTo>
                      <a:pt x="86" y="85"/>
                      <a:pt x="86" y="85"/>
                      <a:pt x="86" y="85"/>
                    </a:cubicBezTo>
                    <a:lnTo>
                      <a:pt x="86" y="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11"/>
              <p:cNvSpPr>
                <a:spLocks noEditPoints="1"/>
              </p:cNvSpPr>
              <p:nvPr/>
            </p:nvSpPr>
            <p:spPr bwMode="auto">
              <a:xfrm>
                <a:off x="10728325" y="4764088"/>
                <a:ext cx="793750" cy="133350"/>
              </a:xfrm>
              <a:custGeom>
                <a:avLst/>
                <a:gdLst>
                  <a:gd name="T0" fmla="*/ 139 w 155"/>
                  <a:gd name="T1" fmla="*/ 0 h 26"/>
                  <a:gd name="T2" fmla="*/ 15 w 155"/>
                  <a:gd name="T3" fmla="*/ 0 h 26"/>
                  <a:gd name="T4" fmla="*/ 0 w 155"/>
                  <a:gd name="T5" fmla="*/ 13 h 26"/>
                  <a:gd name="T6" fmla="*/ 2 w 155"/>
                  <a:gd name="T7" fmla="*/ 21 h 26"/>
                  <a:gd name="T8" fmla="*/ 16 w 155"/>
                  <a:gd name="T9" fmla="*/ 25 h 26"/>
                  <a:gd name="T10" fmla="*/ 139 w 155"/>
                  <a:gd name="T11" fmla="*/ 25 h 26"/>
                  <a:gd name="T12" fmla="*/ 141 w 155"/>
                  <a:gd name="T13" fmla="*/ 25 h 26"/>
                  <a:gd name="T14" fmla="*/ 155 w 155"/>
                  <a:gd name="T15" fmla="*/ 13 h 26"/>
                  <a:gd name="T16" fmla="*/ 139 w 155"/>
                  <a:gd name="T17" fmla="*/ 0 h 26"/>
                  <a:gd name="T18" fmla="*/ 13 w 155"/>
                  <a:gd name="T19" fmla="*/ 21 h 26"/>
                  <a:gd name="T20" fmla="*/ 4 w 155"/>
                  <a:gd name="T21" fmla="*/ 13 h 26"/>
                  <a:gd name="T22" fmla="*/ 13 w 155"/>
                  <a:gd name="T23" fmla="*/ 4 h 26"/>
                  <a:gd name="T24" fmla="*/ 21 w 155"/>
                  <a:gd name="T25" fmla="*/ 13 h 26"/>
                  <a:gd name="T26" fmla="*/ 13 w 155"/>
                  <a:gd name="T27" fmla="*/ 21 h 26"/>
                  <a:gd name="T28" fmla="*/ 142 w 155"/>
                  <a:gd name="T29" fmla="*/ 21 h 26"/>
                  <a:gd name="T30" fmla="*/ 134 w 155"/>
                  <a:gd name="T31" fmla="*/ 13 h 26"/>
                  <a:gd name="T32" fmla="*/ 142 w 155"/>
                  <a:gd name="T33" fmla="*/ 4 h 26"/>
                  <a:gd name="T34" fmla="*/ 151 w 155"/>
                  <a:gd name="T35" fmla="*/ 13 h 26"/>
                  <a:gd name="T36" fmla="*/ 142 w 155"/>
                  <a:gd name="T37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6">
                    <a:moveTo>
                      <a:pt x="139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0"/>
                      <a:pt x="0" y="4"/>
                      <a:pt x="0" y="13"/>
                    </a:cubicBezTo>
                    <a:cubicBezTo>
                      <a:pt x="0" y="16"/>
                      <a:pt x="1" y="19"/>
                      <a:pt x="2" y="21"/>
                    </a:cubicBezTo>
                    <a:cubicBezTo>
                      <a:pt x="5" y="24"/>
                      <a:pt x="9" y="26"/>
                      <a:pt x="16" y="25"/>
                    </a:cubicBezTo>
                    <a:cubicBezTo>
                      <a:pt x="139" y="25"/>
                      <a:pt x="139" y="25"/>
                      <a:pt x="139" y="25"/>
                    </a:cubicBezTo>
                    <a:cubicBezTo>
                      <a:pt x="140" y="25"/>
                      <a:pt x="141" y="25"/>
                      <a:pt x="141" y="25"/>
                    </a:cubicBezTo>
                    <a:cubicBezTo>
                      <a:pt x="151" y="25"/>
                      <a:pt x="155" y="21"/>
                      <a:pt x="155" y="13"/>
                    </a:cubicBezTo>
                    <a:cubicBezTo>
                      <a:pt x="155" y="4"/>
                      <a:pt x="150" y="0"/>
                      <a:pt x="139" y="0"/>
                    </a:cubicBezTo>
                    <a:close/>
                    <a:moveTo>
                      <a:pt x="13" y="21"/>
                    </a:moveTo>
                    <a:cubicBezTo>
                      <a:pt x="8" y="21"/>
                      <a:pt x="4" y="17"/>
                      <a:pt x="4" y="13"/>
                    </a:cubicBezTo>
                    <a:cubicBezTo>
                      <a:pt x="4" y="8"/>
                      <a:pt x="8" y="4"/>
                      <a:pt x="13" y="4"/>
                    </a:cubicBezTo>
                    <a:cubicBezTo>
                      <a:pt x="18" y="4"/>
                      <a:pt x="21" y="8"/>
                      <a:pt x="21" y="13"/>
                    </a:cubicBezTo>
                    <a:cubicBezTo>
                      <a:pt x="21" y="17"/>
                      <a:pt x="18" y="21"/>
                      <a:pt x="13" y="21"/>
                    </a:cubicBezTo>
                    <a:close/>
                    <a:moveTo>
                      <a:pt x="142" y="21"/>
                    </a:moveTo>
                    <a:cubicBezTo>
                      <a:pt x="138" y="21"/>
                      <a:pt x="134" y="17"/>
                      <a:pt x="134" y="13"/>
                    </a:cubicBezTo>
                    <a:cubicBezTo>
                      <a:pt x="134" y="8"/>
                      <a:pt x="138" y="4"/>
                      <a:pt x="142" y="4"/>
                    </a:cubicBezTo>
                    <a:cubicBezTo>
                      <a:pt x="147" y="4"/>
                      <a:pt x="151" y="8"/>
                      <a:pt x="151" y="13"/>
                    </a:cubicBezTo>
                    <a:cubicBezTo>
                      <a:pt x="151" y="17"/>
                      <a:pt x="147" y="21"/>
                      <a:pt x="142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" name="Freeform 12"/>
              <p:cNvSpPr>
                <a:spLocks noEditPoints="1"/>
              </p:cNvSpPr>
              <p:nvPr/>
            </p:nvSpPr>
            <p:spPr bwMode="auto">
              <a:xfrm>
                <a:off x="10691813" y="4722813"/>
                <a:ext cx="876300" cy="211138"/>
              </a:xfrm>
              <a:custGeom>
                <a:avLst/>
                <a:gdLst>
                  <a:gd name="T0" fmla="*/ 151 w 171"/>
                  <a:gd name="T1" fmla="*/ 0 h 41"/>
                  <a:gd name="T2" fmla="*/ 20 w 171"/>
                  <a:gd name="T3" fmla="*/ 0 h 41"/>
                  <a:gd name="T4" fmla="*/ 0 w 171"/>
                  <a:gd name="T5" fmla="*/ 20 h 41"/>
                  <a:gd name="T6" fmla="*/ 20 w 171"/>
                  <a:gd name="T7" fmla="*/ 41 h 41"/>
                  <a:gd name="T8" fmla="*/ 151 w 171"/>
                  <a:gd name="T9" fmla="*/ 41 h 41"/>
                  <a:gd name="T10" fmla="*/ 171 w 171"/>
                  <a:gd name="T11" fmla="*/ 20 h 41"/>
                  <a:gd name="T12" fmla="*/ 151 w 171"/>
                  <a:gd name="T13" fmla="*/ 0 h 41"/>
                  <a:gd name="T14" fmla="*/ 148 w 171"/>
                  <a:gd name="T15" fmla="*/ 37 h 41"/>
                  <a:gd name="T16" fmla="*/ 146 w 171"/>
                  <a:gd name="T17" fmla="*/ 37 h 41"/>
                  <a:gd name="T18" fmla="*/ 23 w 171"/>
                  <a:gd name="T19" fmla="*/ 37 h 41"/>
                  <a:gd name="T20" fmla="*/ 21 w 171"/>
                  <a:gd name="T21" fmla="*/ 37 h 41"/>
                  <a:gd name="T22" fmla="*/ 7 w 171"/>
                  <a:gd name="T23" fmla="*/ 32 h 41"/>
                  <a:gd name="T24" fmla="*/ 3 w 171"/>
                  <a:gd name="T25" fmla="*/ 21 h 41"/>
                  <a:gd name="T26" fmla="*/ 22 w 171"/>
                  <a:gd name="T27" fmla="*/ 4 h 41"/>
                  <a:gd name="T28" fmla="*/ 23 w 171"/>
                  <a:gd name="T29" fmla="*/ 4 h 41"/>
                  <a:gd name="T30" fmla="*/ 146 w 171"/>
                  <a:gd name="T31" fmla="*/ 4 h 41"/>
                  <a:gd name="T32" fmla="*/ 166 w 171"/>
                  <a:gd name="T33" fmla="*/ 21 h 41"/>
                  <a:gd name="T34" fmla="*/ 148 w 171"/>
                  <a:gd name="T35" fmla="*/ 3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1" h="41">
                    <a:moveTo>
                      <a:pt x="151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151" y="41"/>
                      <a:pt x="151" y="41"/>
                      <a:pt x="151" y="41"/>
                    </a:cubicBezTo>
                    <a:cubicBezTo>
                      <a:pt x="162" y="41"/>
                      <a:pt x="171" y="32"/>
                      <a:pt x="171" y="20"/>
                    </a:cubicBezTo>
                    <a:cubicBezTo>
                      <a:pt x="171" y="9"/>
                      <a:pt x="162" y="0"/>
                      <a:pt x="151" y="0"/>
                    </a:cubicBezTo>
                    <a:close/>
                    <a:moveTo>
                      <a:pt x="148" y="37"/>
                    </a:moveTo>
                    <a:cubicBezTo>
                      <a:pt x="147" y="37"/>
                      <a:pt x="147" y="37"/>
                      <a:pt x="146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2" y="37"/>
                      <a:pt x="21" y="37"/>
                      <a:pt x="21" y="37"/>
                    </a:cubicBezTo>
                    <a:cubicBezTo>
                      <a:pt x="14" y="37"/>
                      <a:pt x="10" y="35"/>
                      <a:pt x="7" y="32"/>
                    </a:cubicBezTo>
                    <a:cubicBezTo>
                      <a:pt x="4" y="29"/>
                      <a:pt x="3" y="25"/>
                      <a:pt x="3" y="21"/>
                    </a:cubicBezTo>
                    <a:cubicBezTo>
                      <a:pt x="3" y="14"/>
                      <a:pt x="5" y="4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146" y="4"/>
                      <a:pt x="146" y="4"/>
                      <a:pt x="146" y="4"/>
                    </a:cubicBezTo>
                    <a:cubicBezTo>
                      <a:pt x="164" y="4"/>
                      <a:pt x="166" y="16"/>
                      <a:pt x="166" y="21"/>
                    </a:cubicBezTo>
                    <a:cubicBezTo>
                      <a:pt x="166" y="31"/>
                      <a:pt x="160" y="37"/>
                      <a:pt x="148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26" name="그룹 25"/>
            <p:cNvGrpSpPr/>
            <p:nvPr/>
          </p:nvGrpSpPr>
          <p:grpSpPr>
            <a:xfrm>
              <a:off x="5466354" y="5584939"/>
              <a:ext cx="1520598" cy="760299"/>
              <a:chOff x="238125" y="2452688"/>
              <a:chExt cx="1809750" cy="904875"/>
            </a:xfrm>
            <a:solidFill>
              <a:srgbClr val="DFE33B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Freeform 17"/>
              <p:cNvSpPr>
                <a:spLocks noEditPoints="1"/>
              </p:cNvSpPr>
              <p:nvPr/>
            </p:nvSpPr>
            <p:spPr bwMode="auto">
              <a:xfrm>
                <a:off x="238125" y="2452688"/>
                <a:ext cx="1809750" cy="900113"/>
              </a:xfrm>
              <a:custGeom>
                <a:avLst/>
                <a:gdLst>
                  <a:gd name="T0" fmla="*/ 314 w 353"/>
                  <a:gd name="T1" fmla="*/ 123 h 175"/>
                  <a:gd name="T2" fmla="*/ 300 w 353"/>
                  <a:gd name="T3" fmla="*/ 134 h 175"/>
                  <a:gd name="T4" fmla="*/ 283 w 353"/>
                  <a:gd name="T5" fmla="*/ 108 h 175"/>
                  <a:gd name="T6" fmla="*/ 265 w 353"/>
                  <a:gd name="T7" fmla="*/ 96 h 175"/>
                  <a:gd name="T8" fmla="*/ 263 w 353"/>
                  <a:gd name="T9" fmla="*/ 91 h 175"/>
                  <a:gd name="T10" fmla="*/ 258 w 353"/>
                  <a:gd name="T11" fmla="*/ 87 h 175"/>
                  <a:gd name="T12" fmla="*/ 246 w 353"/>
                  <a:gd name="T13" fmla="*/ 76 h 175"/>
                  <a:gd name="T14" fmla="*/ 237 w 353"/>
                  <a:gd name="T15" fmla="*/ 76 h 175"/>
                  <a:gd name="T16" fmla="*/ 228 w 353"/>
                  <a:gd name="T17" fmla="*/ 80 h 175"/>
                  <a:gd name="T18" fmla="*/ 212 w 353"/>
                  <a:gd name="T19" fmla="*/ 77 h 175"/>
                  <a:gd name="T20" fmla="*/ 208 w 353"/>
                  <a:gd name="T21" fmla="*/ 31 h 175"/>
                  <a:gd name="T22" fmla="*/ 205 w 353"/>
                  <a:gd name="T23" fmla="*/ 29 h 175"/>
                  <a:gd name="T24" fmla="*/ 202 w 353"/>
                  <a:gd name="T25" fmla="*/ 32 h 175"/>
                  <a:gd name="T26" fmla="*/ 206 w 353"/>
                  <a:gd name="T27" fmla="*/ 76 h 175"/>
                  <a:gd name="T28" fmla="*/ 195 w 353"/>
                  <a:gd name="T29" fmla="*/ 73 h 175"/>
                  <a:gd name="T30" fmla="*/ 190 w 353"/>
                  <a:gd name="T31" fmla="*/ 68 h 175"/>
                  <a:gd name="T32" fmla="*/ 184 w 353"/>
                  <a:gd name="T33" fmla="*/ 43 h 175"/>
                  <a:gd name="T34" fmla="*/ 183 w 353"/>
                  <a:gd name="T35" fmla="*/ 25 h 175"/>
                  <a:gd name="T36" fmla="*/ 108 w 353"/>
                  <a:gd name="T37" fmla="*/ 22 h 175"/>
                  <a:gd name="T38" fmla="*/ 105 w 353"/>
                  <a:gd name="T39" fmla="*/ 33 h 175"/>
                  <a:gd name="T40" fmla="*/ 106 w 353"/>
                  <a:gd name="T41" fmla="*/ 37 h 175"/>
                  <a:gd name="T42" fmla="*/ 101 w 353"/>
                  <a:gd name="T43" fmla="*/ 56 h 175"/>
                  <a:gd name="T44" fmla="*/ 58 w 353"/>
                  <a:gd name="T45" fmla="*/ 13 h 175"/>
                  <a:gd name="T46" fmla="*/ 43 w 353"/>
                  <a:gd name="T47" fmla="*/ 6 h 175"/>
                  <a:gd name="T48" fmla="*/ 3 w 353"/>
                  <a:gd name="T49" fmla="*/ 88 h 175"/>
                  <a:gd name="T50" fmla="*/ 33 w 353"/>
                  <a:gd name="T51" fmla="*/ 113 h 175"/>
                  <a:gd name="T52" fmla="*/ 53 w 353"/>
                  <a:gd name="T53" fmla="*/ 77 h 175"/>
                  <a:gd name="T54" fmla="*/ 17 w 353"/>
                  <a:gd name="T55" fmla="*/ 87 h 175"/>
                  <a:gd name="T56" fmla="*/ 52 w 353"/>
                  <a:gd name="T57" fmla="*/ 38 h 175"/>
                  <a:gd name="T58" fmla="*/ 93 w 353"/>
                  <a:gd name="T59" fmla="*/ 86 h 175"/>
                  <a:gd name="T60" fmla="*/ 93 w 353"/>
                  <a:gd name="T61" fmla="*/ 86 h 175"/>
                  <a:gd name="T62" fmla="*/ 106 w 353"/>
                  <a:gd name="T63" fmla="*/ 83 h 175"/>
                  <a:gd name="T64" fmla="*/ 141 w 353"/>
                  <a:gd name="T65" fmla="*/ 91 h 175"/>
                  <a:gd name="T66" fmla="*/ 148 w 353"/>
                  <a:gd name="T67" fmla="*/ 93 h 175"/>
                  <a:gd name="T68" fmla="*/ 178 w 353"/>
                  <a:gd name="T69" fmla="*/ 100 h 175"/>
                  <a:gd name="T70" fmla="*/ 178 w 353"/>
                  <a:gd name="T71" fmla="*/ 100 h 175"/>
                  <a:gd name="T72" fmla="*/ 261 w 353"/>
                  <a:gd name="T73" fmla="*/ 120 h 175"/>
                  <a:gd name="T74" fmla="*/ 269 w 353"/>
                  <a:gd name="T75" fmla="*/ 123 h 175"/>
                  <a:gd name="T76" fmla="*/ 269 w 353"/>
                  <a:gd name="T77" fmla="*/ 118 h 175"/>
                  <a:gd name="T78" fmla="*/ 295 w 353"/>
                  <a:gd name="T79" fmla="*/ 142 h 175"/>
                  <a:gd name="T80" fmla="*/ 294 w 353"/>
                  <a:gd name="T81" fmla="*/ 150 h 175"/>
                  <a:gd name="T82" fmla="*/ 353 w 353"/>
                  <a:gd name="T83" fmla="*/ 167 h 175"/>
                  <a:gd name="T84" fmla="*/ 314 w 353"/>
                  <a:gd name="T85" fmla="*/ 123 h 175"/>
                  <a:gd name="T86" fmla="*/ 145 w 353"/>
                  <a:gd name="T87" fmla="*/ 82 h 175"/>
                  <a:gd name="T88" fmla="*/ 122 w 353"/>
                  <a:gd name="T89" fmla="*/ 82 h 175"/>
                  <a:gd name="T90" fmla="*/ 117 w 353"/>
                  <a:gd name="T91" fmla="*/ 80 h 175"/>
                  <a:gd name="T92" fmla="*/ 122 w 353"/>
                  <a:gd name="T93" fmla="*/ 34 h 175"/>
                  <a:gd name="T94" fmla="*/ 132 w 353"/>
                  <a:gd name="T95" fmla="*/ 31 h 175"/>
                  <a:gd name="T96" fmla="*/ 145 w 353"/>
                  <a:gd name="T97" fmla="*/ 31 h 175"/>
                  <a:gd name="T98" fmla="*/ 145 w 353"/>
                  <a:gd name="T99" fmla="*/ 82 h 175"/>
                  <a:gd name="T100" fmla="*/ 149 w 353"/>
                  <a:gd name="T101" fmla="*/ 83 h 175"/>
                  <a:gd name="T102" fmla="*/ 149 w 353"/>
                  <a:gd name="T103" fmla="*/ 31 h 175"/>
                  <a:gd name="T104" fmla="*/ 172 w 353"/>
                  <a:gd name="T105" fmla="*/ 32 h 175"/>
                  <a:gd name="T106" fmla="*/ 178 w 353"/>
                  <a:gd name="T107" fmla="*/ 43 h 175"/>
                  <a:gd name="T108" fmla="*/ 187 w 353"/>
                  <a:gd name="T109" fmla="*/ 94 h 175"/>
                  <a:gd name="T110" fmla="*/ 149 w 353"/>
                  <a:gd name="T111" fmla="*/ 8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53" h="175">
                    <a:moveTo>
                      <a:pt x="314" y="123"/>
                    </a:moveTo>
                    <a:cubicBezTo>
                      <a:pt x="308" y="127"/>
                      <a:pt x="303" y="131"/>
                      <a:pt x="300" y="134"/>
                    </a:cubicBezTo>
                    <a:cubicBezTo>
                      <a:pt x="283" y="108"/>
                      <a:pt x="283" y="108"/>
                      <a:pt x="283" y="108"/>
                    </a:cubicBezTo>
                    <a:cubicBezTo>
                      <a:pt x="278" y="100"/>
                      <a:pt x="270" y="97"/>
                      <a:pt x="265" y="96"/>
                    </a:cubicBezTo>
                    <a:cubicBezTo>
                      <a:pt x="264" y="93"/>
                      <a:pt x="263" y="91"/>
                      <a:pt x="263" y="91"/>
                    </a:cubicBezTo>
                    <a:cubicBezTo>
                      <a:pt x="262" y="89"/>
                      <a:pt x="260" y="88"/>
                      <a:pt x="258" y="87"/>
                    </a:cubicBezTo>
                    <a:cubicBezTo>
                      <a:pt x="257" y="81"/>
                      <a:pt x="252" y="76"/>
                      <a:pt x="246" y="76"/>
                    </a:cubicBezTo>
                    <a:cubicBezTo>
                      <a:pt x="237" y="76"/>
                      <a:pt x="237" y="76"/>
                      <a:pt x="237" y="76"/>
                    </a:cubicBezTo>
                    <a:cubicBezTo>
                      <a:pt x="233" y="76"/>
                      <a:pt x="230" y="78"/>
                      <a:pt x="228" y="80"/>
                    </a:cubicBezTo>
                    <a:cubicBezTo>
                      <a:pt x="212" y="77"/>
                      <a:pt x="212" y="77"/>
                      <a:pt x="212" y="77"/>
                    </a:cubicBezTo>
                    <a:cubicBezTo>
                      <a:pt x="208" y="31"/>
                      <a:pt x="208" y="31"/>
                      <a:pt x="208" y="31"/>
                    </a:cubicBezTo>
                    <a:cubicBezTo>
                      <a:pt x="208" y="30"/>
                      <a:pt x="206" y="29"/>
                      <a:pt x="205" y="29"/>
                    </a:cubicBezTo>
                    <a:cubicBezTo>
                      <a:pt x="203" y="29"/>
                      <a:pt x="202" y="31"/>
                      <a:pt x="202" y="32"/>
                    </a:cubicBezTo>
                    <a:cubicBezTo>
                      <a:pt x="206" y="76"/>
                      <a:pt x="206" y="76"/>
                      <a:pt x="206" y="76"/>
                    </a:cubicBezTo>
                    <a:cubicBezTo>
                      <a:pt x="195" y="73"/>
                      <a:pt x="195" y="73"/>
                      <a:pt x="195" y="73"/>
                    </a:cubicBezTo>
                    <a:cubicBezTo>
                      <a:pt x="191" y="72"/>
                      <a:pt x="190" y="68"/>
                      <a:pt x="190" y="68"/>
                    </a:cubicBezTo>
                    <a:cubicBezTo>
                      <a:pt x="190" y="66"/>
                      <a:pt x="184" y="43"/>
                      <a:pt x="184" y="43"/>
                    </a:cubicBezTo>
                    <a:cubicBezTo>
                      <a:pt x="197" y="31"/>
                      <a:pt x="183" y="25"/>
                      <a:pt x="183" y="25"/>
                    </a:cubicBezTo>
                    <a:cubicBezTo>
                      <a:pt x="175" y="18"/>
                      <a:pt x="108" y="22"/>
                      <a:pt x="108" y="22"/>
                    </a:cubicBezTo>
                    <a:cubicBezTo>
                      <a:pt x="96" y="22"/>
                      <a:pt x="105" y="33"/>
                      <a:pt x="105" y="33"/>
                    </a:cubicBezTo>
                    <a:cubicBezTo>
                      <a:pt x="107" y="34"/>
                      <a:pt x="106" y="37"/>
                      <a:pt x="106" y="37"/>
                    </a:cubicBezTo>
                    <a:cubicBezTo>
                      <a:pt x="101" y="56"/>
                      <a:pt x="101" y="56"/>
                      <a:pt x="101" y="56"/>
                    </a:cubicBezTo>
                    <a:cubicBezTo>
                      <a:pt x="90" y="47"/>
                      <a:pt x="56" y="15"/>
                      <a:pt x="58" y="13"/>
                    </a:cubicBezTo>
                    <a:cubicBezTo>
                      <a:pt x="58" y="13"/>
                      <a:pt x="60" y="0"/>
                      <a:pt x="43" y="6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8"/>
                      <a:pt x="0" y="116"/>
                      <a:pt x="33" y="113"/>
                    </a:cubicBezTo>
                    <a:cubicBezTo>
                      <a:pt x="33" y="113"/>
                      <a:pt x="52" y="110"/>
                      <a:pt x="53" y="77"/>
                    </a:cubicBezTo>
                    <a:cubicBezTo>
                      <a:pt x="53" y="77"/>
                      <a:pt x="26" y="92"/>
                      <a:pt x="17" y="87"/>
                    </a:cubicBezTo>
                    <a:cubicBezTo>
                      <a:pt x="52" y="38"/>
                      <a:pt x="52" y="38"/>
                      <a:pt x="52" y="38"/>
                    </a:cubicBezTo>
                    <a:cubicBezTo>
                      <a:pt x="52" y="38"/>
                      <a:pt x="78" y="7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9" y="83"/>
                      <a:pt x="106" y="83"/>
                      <a:pt x="106" y="83"/>
                    </a:cubicBezTo>
                    <a:cubicBezTo>
                      <a:pt x="141" y="91"/>
                      <a:pt x="141" y="91"/>
                      <a:pt x="141" y="91"/>
                    </a:cubicBezTo>
                    <a:cubicBezTo>
                      <a:pt x="143" y="91"/>
                      <a:pt x="146" y="92"/>
                      <a:pt x="148" y="93"/>
                    </a:cubicBezTo>
                    <a:cubicBezTo>
                      <a:pt x="178" y="100"/>
                      <a:pt x="178" y="100"/>
                      <a:pt x="178" y="100"/>
                    </a:cubicBezTo>
                    <a:cubicBezTo>
                      <a:pt x="178" y="100"/>
                      <a:pt x="178" y="100"/>
                      <a:pt x="178" y="100"/>
                    </a:cubicBezTo>
                    <a:cubicBezTo>
                      <a:pt x="261" y="120"/>
                      <a:pt x="261" y="120"/>
                      <a:pt x="261" y="120"/>
                    </a:cubicBezTo>
                    <a:cubicBezTo>
                      <a:pt x="264" y="121"/>
                      <a:pt x="267" y="122"/>
                      <a:pt x="269" y="123"/>
                    </a:cubicBezTo>
                    <a:cubicBezTo>
                      <a:pt x="270" y="121"/>
                      <a:pt x="270" y="120"/>
                      <a:pt x="269" y="118"/>
                    </a:cubicBezTo>
                    <a:cubicBezTo>
                      <a:pt x="278" y="123"/>
                      <a:pt x="288" y="135"/>
                      <a:pt x="295" y="142"/>
                    </a:cubicBezTo>
                    <a:cubicBezTo>
                      <a:pt x="293" y="147"/>
                      <a:pt x="294" y="150"/>
                      <a:pt x="294" y="150"/>
                    </a:cubicBezTo>
                    <a:cubicBezTo>
                      <a:pt x="308" y="175"/>
                      <a:pt x="353" y="167"/>
                      <a:pt x="353" y="167"/>
                    </a:cubicBezTo>
                    <a:cubicBezTo>
                      <a:pt x="332" y="156"/>
                      <a:pt x="314" y="123"/>
                      <a:pt x="314" y="123"/>
                    </a:cubicBezTo>
                    <a:close/>
                    <a:moveTo>
                      <a:pt x="145" y="82"/>
                    </a:moveTo>
                    <a:cubicBezTo>
                      <a:pt x="141" y="81"/>
                      <a:pt x="133" y="80"/>
                      <a:pt x="122" y="82"/>
                    </a:cubicBezTo>
                    <a:cubicBezTo>
                      <a:pt x="122" y="82"/>
                      <a:pt x="118" y="83"/>
                      <a:pt x="117" y="80"/>
                    </a:cubicBezTo>
                    <a:cubicBezTo>
                      <a:pt x="122" y="34"/>
                      <a:pt x="122" y="34"/>
                      <a:pt x="122" y="34"/>
                    </a:cubicBezTo>
                    <a:cubicBezTo>
                      <a:pt x="122" y="34"/>
                      <a:pt x="123" y="30"/>
                      <a:pt x="132" y="31"/>
                    </a:cubicBezTo>
                    <a:cubicBezTo>
                      <a:pt x="145" y="31"/>
                      <a:pt x="145" y="31"/>
                      <a:pt x="145" y="31"/>
                    </a:cubicBezTo>
                    <a:lnTo>
                      <a:pt x="145" y="82"/>
                    </a:lnTo>
                    <a:close/>
                    <a:moveTo>
                      <a:pt x="149" y="83"/>
                    </a:moveTo>
                    <a:cubicBezTo>
                      <a:pt x="149" y="31"/>
                      <a:pt x="149" y="31"/>
                      <a:pt x="149" y="31"/>
                    </a:cubicBezTo>
                    <a:cubicBezTo>
                      <a:pt x="172" y="32"/>
                      <a:pt x="172" y="32"/>
                      <a:pt x="172" y="32"/>
                    </a:cubicBezTo>
                    <a:cubicBezTo>
                      <a:pt x="172" y="32"/>
                      <a:pt x="176" y="32"/>
                      <a:pt x="178" y="43"/>
                    </a:cubicBezTo>
                    <a:cubicBezTo>
                      <a:pt x="187" y="94"/>
                      <a:pt x="187" y="94"/>
                      <a:pt x="187" y="94"/>
                    </a:cubicBezTo>
                    <a:cubicBezTo>
                      <a:pt x="167" y="88"/>
                      <a:pt x="151" y="84"/>
                      <a:pt x="149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18"/>
              <p:cNvSpPr>
                <a:spLocks/>
              </p:cNvSpPr>
              <p:nvPr/>
            </p:nvSpPr>
            <p:spPr bwMode="auto">
              <a:xfrm>
                <a:off x="955675" y="3063875"/>
                <a:ext cx="558800" cy="206375"/>
              </a:xfrm>
              <a:custGeom>
                <a:avLst/>
                <a:gdLst>
                  <a:gd name="T0" fmla="*/ 5 w 109"/>
                  <a:gd name="T1" fmla="*/ 0 h 40"/>
                  <a:gd name="T2" fmla="*/ 11 w 109"/>
                  <a:gd name="T3" fmla="*/ 17 h 40"/>
                  <a:gd name="T4" fmla="*/ 0 w 109"/>
                  <a:gd name="T5" fmla="*/ 40 h 40"/>
                  <a:gd name="T6" fmla="*/ 108 w 109"/>
                  <a:gd name="T7" fmla="*/ 40 h 40"/>
                  <a:gd name="T8" fmla="*/ 106 w 109"/>
                  <a:gd name="T9" fmla="*/ 34 h 40"/>
                  <a:gd name="T10" fmla="*/ 109 w 109"/>
                  <a:gd name="T11" fmla="*/ 25 h 40"/>
                  <a:gd name="T12" fmla="*/ 5 w 109"/>
                  <a:gd name="T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9" h="40">
                    <a:moveTo>
                      <a:pt x="5" y="0"/>
                    </a:moveTo>
                    <a:cubicBezTo>
                      <a:pt x="9" y="5"/>
                      <a:pt x="11" y="11"/>
                      <a:pt x="11" y="17"/>
                    </a:cubicBezTo>
                    <a:cubicBezTo>
                      <a:pt x="11" y="27"/>
                      <a:pt x="7" y="35"/>
                      <a:pt x="0" y="40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7" y="38"/>
                      <a:pt x="106" y="36"/>
                      <a:pt x="106" y="34"/>
                    </a:cubicBezTo>
                    <a:cubicBezTo>
                      <a:pt x="106" y="31"/>
                      <a:pt x="107" y="28"/>
                      <a:pt x="109" y="25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Freeform 19"/>
              <p:cNvSpPr>
                <a:spLocks noEditPoints="1"/>
              </p:cNvSpPr>
              <p:nvPr/>
            </p:nvSpPr>
            <p:spPr bwMode="auto">
              <a:xfrm>
                <a:off x="654050" y="2930525"/>
                <a:ext cx="1035050" cy="427038"/>
              </a:xfrm>
              <a:custGeom>
                <a:avLst/>
                <a:gdLst>
                  <a:gd name="T0" fmla="*/ 179 w 202"/>
                  <a:gd name="T1" fmla="*/ 34 h 83"/>
                  <a:gd name="T2" fmla="*/ 41 w 202"/>
                  <a:gd name="T3" fmla="*/ 6 h 83"/>
                  <a:gd name="T4" fmla="*/ 5 w 202"/>
                  <a:gd name="T5" fmla="*/ 22 h 83"/>
                  <a:gd name="T6" fmla="*/ 3 w 202"/>
                  <a:gd name="T7" fmla="*/ 26 h 83"/>
                  <a:gd name="T8" fmla="*/ 1 w 202"/>
                  <a:gd name="T9" fmla="*/ 31 h 83"/>
                  <a:gd name="T10" fmla="*/ 0 w 202"/>
                  <a:gd name="T11" fmla="*/ 36 h 83"/>
                  <a:gd name="T12" fmla="*/ 0 w 202"/>
                  <a:gd name="T13" fmla="*/ 42 h 83"/>
                  <a:gd name="T14" fmla="*/ 0 w 202"/>
                  <a:gd name="T15" fmla="*/ 47 h 83"/>
                  <a:gd name="T16" fmla="*/ 1 w 202"/>
                  <a:gd name="T17" fmla="*/ 53 h 83"/>
                  <a:gd name="T18" fmla="*/ 2 w 202"/>
                  <a:gd name="T19" fmla="*/ 59 h 83"/>
                  <a:gd name="T20" fmla="*/ 32 w 202"/>
                  <a:gd name="T21" fmla="*/ 83 h 83"/>
                  <a:gd name="T22" fmla="*/ 179 w 202"/>
                  <a:gd name="T23" fmla="*/ 83 h 83"/>
                  <a:gd name="T24" fmla="*/ 201 w 202"/>
                  <a:gd name="T25" fmla="*/ 59 h 83"/>
                  <a:gd name="T26" fmla="*/ 179 w 202"/>
                  <a:gd name="T27" fmla="*/ 34 h 83"/>
                  <a:gd name="T28" fmla="*/ 179 w 202"/>
                  <a:gd name="T29" fmla="*/ 73 h 83"/>
                  <a:gd name="T30" fmla="*/ 175 w 202"/>
                  <a:gd name="T31" fmla="*/ 73 h 83"/>
                  <a:gd name="T32" fmla="*/ 46 w 202"/>
                  <a:gd name="T33" fmla="*/ 73 h 83"/>
                  <a:gd name="T34" fmla="*/ 40 w 202"/>
                  <a:gd name="T35" fmla="*/ 73 h 83"/>
                  <a:gd name="T36" fmla="*/ 10 w 202"/>
                  <a:gd name="T37" fmla="*/ 43 h 83"/>
                  <a:gd name="T38" fmla="*/ 40 w 202"/>
                  <a:gd name="T39" fmla="*/ 13 h 83"/>
                  <a:gd name="T40" fmla="*/ 53 w 202"/>
                  <a:gd name="T41" fmla="*/ 16 h 83"/>
                  <a:gd name="T42" fmla="*/ 177 w 202"/>
                  <a:gd name="T43" fmla="*/ 47 h 83"/>
                  <a:gd name="T44" fmla="*/ 179 w 202"/>
                  <a:gd name="T45" fmla="*/ 47 h 83"/>
                  <a:gd name="T46" fmla="*/ 192 w 202"/>
                  <a:gd name="T47" fmla="*/ 60 h 83"/>
                  <a:gd name="T48" fmla="*/ 179 w 202"/>
                  <a:gd name="T49" fmla="*/ 7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2" h="83">
                    <a:moveTo>
                      <a:pt x="179" y="34"/>
                    </a:moveTo>
                    <a:cubicBezTo>
                      <a:pt x="41" y="6"/>
                      <a:pt x="41" y="6"/>
                      <a:pt x="41" y="6"/>
                    </a:cubicBezTo>
                    <a:cubicBezTo>
                      <a:pt x="41" y="6"/>
                      <a:pt x="19" y="0"/>
                      <a:pt x="5" y="22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6" y="79"/>
                      <a:pt x="32" y="83"/>
                    </a:cubicBezTo>
                    <a:cubicBezTo>
                      <a:pt x="179" y="83"/>
                      <a:pt x="179" y="83"/>
                      <a:pt x="179" y="83"/>
                    </a:cubicBezTo>
                    <a:cubicBezTo>
                      <a:pt x="179" y="83"/>
                      <a:pt x="199" y="82"/>
                      <a:pt x="201" y="59"/>
                    </a:cubicBezTo>
                    <a:cubicBezTo>
                      <a:pt x="201" y="59"/>
                      <a:pt x="202" y="37"/>
                      <a:pt x="179" y="34"/>
                    </a:cubicBezTo>
                    <a:close/>
                    <a:moveTo>
                      <a:pt x="179" y="73"/>
                    </a:moveTo>
                    <a:cubicBezTo>
                      <a:pt x="177" y="73"/>
                      <a:pt x="176" y="73"/>
                      <a:pt x="175" y="73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44" y="73"/>
                      <a:pt x="42" y="73"/>
                      <a:pt x="40" y="73"/>
                    </a:cubicBezTo>
                    <a:cubicBezTo>
                      <a:pt x="23" y="73"/>
                      <a:pt x="10" y="60"/>
                      <a:pt x="10" y="43"/>
                    </a:cubicBezTo>
                    <a:cubicBezTo>
                      <a:pt x="10" y="27"/>
                      <a:pt x="23" y="13"/>
                      <a:pt x="40" y="13"/>
                    </a:cubicBezTo>
                    <a:cubicBezTo>
                      <a:pt x="45" y="13"/>
                      <a:pt x="49" y="14"/>
                      <a:pt x="53" y="16"/>
                    </a:cubicBezTo>
                    <a:cubicBezTo>
                      <a:pt x="177" y="47"/>
                      <a:pt x="177" y="47"/>
                      <a:pt x="177" y="47"/>
                    </a:cubicBezTo>
                    <a:cubicBezTo>
                      <a:pt x="177" y="47"/>
                      <a:pt x="178" y="47"/>
                      <a:pt x="179" y="47"/>
                    </a:cubicBezTo>
                    <a:cubicBezTo>
                      <a:pt x="186" y="47"/>
                      <a:pt x="192" y="53"/>
                      <a:pt x="192" y="60"/>
                    </a:cubicBezTo>
                    <a:cubicBezTo>
                      <a:pt x="192" y="67"/>
                      <a:pt x="186" y="73"/>
                      <a:pt x="179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384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677 0.00717 L -3.54167E-6 -2.49366E-18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91" y="-32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3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09380" y="2107077"/>
            <a:ext cx="430007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5261170" y="1484608"/>
            <a:ext cx="1220821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latinLnBrk="0">
              <a:defRPr/>
            </a:pPr>
            <a:r>
              <a:rPr lang="ko-KR" altLang="en-US" b="1" dirty="0" smtClean="0">
                <a:solidFill>
                  <a:prstClr val="white"/>
                </a:solidFill>
                <a:latin typeface="+mj-ea"/>
                <a:ea typeface="+mj-ea"/>
              </a:rPr>
              <a:t>학습목표</a:t>
            </a:r>
            <a:endParaRPr lang="ko-KR" altLang="en-US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509380" y="4647077"/>
            <a:ext cx="430007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</a:t>
            </a:r>
            <a:r>
              <a:rPr lang="ko-KR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내용을 </a:t>
            </a: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적어 주십시오</a:t>
            </a:r>
            <a:r>
              <a:rPr lang="en-US" altLang="ko-KR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5261170" y="4024608"/>
            <a:ext cx="1220821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 latinLnBrk="0">
              <a:defRPr/>
            </a:pPr>
            <a:r>
              <a:rPr lang="ko-KR" altLang="en-US" b="1" dirty="0" smtClean="0">
                <a:solidFill>
                  <a:prstClr val="white"/>
                </a:solidFill>
                <a:latin typeface="+mj-ea"/>
                <a:ea typeface="+mj-ea"/>
              </a:rPr>
              <a:t>학습내용</a:t>
            </a:r>
            <a:endParaRPr lang="ko-KR" altLang="en-US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4950538" y="1205465"/>
            <a:ext cx="5432982" cy="3431363"/>
            <a:chOff x="4950538" y="1205465"/>
            <a:chExt cx="5432982" cy="3431363"/>
          </a:xfrm>
        </p:grpSpPr>
        <p:cxnSp>
          <p:nvCxnSpPr>
            <p:cNvPr id="42" name="직선 연결선 41"/>
            <p:cNvCxnSpPr/>
            <p:nvPr/>
          </p:nvCxnSpPr>
          <p:spPr>
            <a:xfrm>
              <a:off x="5275385" y="1543640"/>
              <a:ext cx="1256044" cy="0"/>
            </a:xfrm>
            <a:prstGeom prst="line">
              <a:avLst/>
            </a:prstGeom>
            <a:ln w="19050">
              <a:solidFill>
                <a:schemeClr val="tx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/>
            <p:cNvCxnSpPr/>
            <p:nvPr/>
          </p:nvCxnSpPr>
          <p:spPr>
            <a:xfrm>
              <a:off x="5385916" y="1205465"/>
              <a:ext cx="0" cy="759721"/>
            </a:xfrm>
            <a:prstGeom prst="line">
              <a:avLst/>
            </a:prstGeom>
            <a:ln w="19050">
              <a:solidFill>
                <a:schemeClr val="tx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/>
            <p:nvPr/>
          </p:nvCxnSpPr>
          <p:spPr>
            <a:xfrm>
              <a:off x="6333805" y="1289762"/>
              <a:ext cx="0" cy="675424"/>
            </a:xfrm>
            <a:prstGeom prst="line">
              <a:avLst/>
            </a:prstGeom>
            <a:ln w="19050">
              <a:solidFill>
                <a:schemeClr val="tx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5325625" y="1381068"/>
              <a:ext cx="0" cy="759721"/>
            </a:xfrm>
            <a:prstGeom prst="line">
              <a:avLst/>
            </a:prstGeom>
            <a:ln w="19050">
              <a:solidFill>
                <a:schemeClr val="tx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/>
            <p:cNvCxnSpPr/>
            <p:nvPr/>
          </p:nvCxnSpPr>
          <p:spPr>
            <a:xfrm>
              <a:off x="5275385" y="4083640"/>
              <a:ext cx="1256044" cy="0"/>
            </a:xfrm>
            <a:prstGeom prst="line">
              <a:avLst/>
            </a:prstGeom>
            <a:ln w="19050">
              <a:solidFill>
                <a:schemeClr val="tx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그룹 2"/>
            <p:cNvGrpSpPr/>
            <p:nvPr/>
          </p:nvGrpSpPr>
          <p:grpSpPr>
            <a:xfrm>
              <a:off x="5325625" y="3842123"/>
              <a:ext cx="1008180" cy="794705"/>
              <a:chOff x="5325625" y="3420345"/>
              <a:chExt cx="1008180" cy="935324"/>
            </a:xfrm>
          </p:grpSpPr>
          <p:cxnSp>
            <p:nvCxnSpPr>
              <p:cNvPr id="59" name="직선 연결선 58"/>
              <p:cNvCxnSpPr/>
              <p:nvPr/>
            </p:nvCxnSpPr>
            <p:spPr>
              <a:xfrm>
                <a:off x="5385916" y="3420345"/>
                <a:ext cx="0" cy="759721"/>
              </a:xfrm>
              <a:prstGeom prst="line">
                <a:avLst/>
              </a:prstGeom>
              <a:ln w="19050">
                <a:solidFill>
                  <a:schemeClr val="tx1">
                    <a:alpha val="4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직선 연결선 59"/>
              <p:cNvCxnSpPr/>
              <p:nvPr/>
            </p:nvCxnSpPr>
            <p:spPr>
              <a:xfrm>
                <a:off x="6333805" y="3504642"/>
                <a:ext cx="0" cy="675424"/>
              </a:xfrm>
              <a:prstGeom prst="line">
                <a:avLst/>
              </a:prstGeom>
              <a:ln w="19050">
                <a:solidFill>
                  <a:schemeClr val="tx1">
                    <a:alpha val="4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연결선 60"/>
              <p:cNvCxnSpPr/>
              <p:nvPr/>
            </p:nvCxnSpPr>
            <p:spPr>
              <a:xfrm>
                <a:off x="5325625" y="3595948"/>
                <a:ext cx="0" cy="759721"/>
              </a:xfrm>
              <a:prstGeom prst="line">
                <a:avLst/>
              </a:prstGeom>
              <a:ln w="19050">
                <a:solidFill>
                  <a:schemeClr val="tx1">
                    <a:alpha val="4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직선 연결선 42"/>
            <p:cNvCxnSpPr/>
            <p:nvPr/>
          </p:nvCxnSpPr>
          <p:spPr>
            <a:xfrm>
              <a:off x="4950538" y="1813747"/>
              <a:ext cx="5196077" cy="0"/>
            </a:xfrm>
            <a:prstGeom prst="line">
              <a:avLst/>
            </a:prstGeom>
            <a:ln w="19050">
              <a:solidFill>
                <a:schemeClr val="tx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5187443" y="1874484"/>
              <a:ext cx="5196077" cy="0"/>
            </a:xfrm>
            <a:prstGeom prst="line">
              <a:avLst/>
            </a:prstGeom>
            <a:ln w="19050">
              <a:solidFill>
                <a:schemeClr val="tx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/>
            <p:cNvCxnSpPr/>
            <p:nvPr/>
          </p:nvCxnSpPr>
          <p:spPr>
            <a:xfrm>
              <a:off x="4950538" y="4353747"/>
              <a:ext cx="5196077" cy="0"/>
            </a:xfrm>
            <a:prstGeom prst="line">
              <a:avLst/>
            </a:prstGeom>
            <a:ln w="19050">
              <a:solidFill>
                <a:schemeClr val="tx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 61"/>
            <p:cNvCxnSpPr/>
            <p:nvPr/>
          </p:nvCxnSpPr>
          <p:spPr>
            <a:xfrm>
              <a:off x="5187443" y="4414484"/>
              <a:ext cx="5196077" cy="0"/>
            </a:xfrm>
            <a:prstGeom prst="line">
              <a:avLst/>
            </a:prstGeom>
            <a:ln w="19050">
              <a:solidFill>
                <a:schemeClr val="tx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그룹 20"/>
          <p:cNvGrpSpPr/>
          <p:nvPr/>
        </p:nvGrpSpPr>
        <p:grpSpPr>
          <a:xfrm>
            <a:off x="5325625" y="1877804"/>
            <a:ext cx="5474455" cy="1779007"/>
            <a:chOff x="5325625" y="1877804"/>
            <a:chExt cx="5474455" cy="1779007"/>
          </a:xfrm>
        </p:grpSpPr>
        <p:sp>
          <p:nvSpPr>
            <p:cNvPr id="2" name="한쪽 모서리가 잘린 사각형 1"/>
            <p:cNvSpPr/>
            <p:nvPr/>
          </p:nvSpPr>
          <p:spPr>
            <a:xfrm>
              <a:off x="5325625" y="1877804"/>
              <a:ext cx="5474455" cy="1779007"/>
            </a:xfrm>
            <a:prstGeom prst="snip1Rect">
              <a:avLst>
                <a:gd name="adj" fmla="val 50000"/>
              </a:avLst>
            </a:prstGeom>
            <a:solidFill>
              <a:schemeClr val="tx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9432114" y="2328067"/>
              <a:ext cx="1063166" cy="1317905"/>
            </a:xfrm>
            <a:custGeom>
              <a:avLst/>
              <a:gdLst>
                <a:gd name="T0" fmla="*/ 1183 w 1611"/>
                <a:gd name="T1" fmla="*/ 767 h 1997"/>
                <a:gd name="T2" fmla="*/ 749 w 1611"/>
                <a:gd name="T3" fmla="*/ 1417 h 1997"/>
                <a:gd name="T4" fmla="*/ 43 w 1611"/>
                <a:gd name="T5" fmla="*/ 618 h 1997"/>
                <a:gd name="T6" fmla="*/ 1611 w 1611"/>
                <a:gd name="T7" fmla="*/ 1997 h 1997"/>
                <a:gd name="T8" fmla="*/ 329 w 1611"/>
                <a:gd name="T9" fmla="*/ 1058 h 1997"/>
                <a:gd name="T10" fmla="*/ 329 w 1611"/>
                <a:gd name="T11" fmla="*/ 987 h 1997"/>
                <a:gd name="T12" fmla="*/ 258 w 1611"/>
                <a:gd name="T13" fmla="*/ 963 h 1997"/>
                <a:gd name="T14" fmla="*/ 329 w 1611"/>
                <a:gd name="T15" fmla="*/ 963 h 1997"/>
                <a:gd name="T16" fmla="*/ 258 w 1611"/>
                <a:gd name="T17" fmla="*/ 795 h 1997"/>
                <a:gd name="T18" fmla="*/ 329 w 1611"/>
                <a:gd name="T19" fmla="*/ 769 h 1997"/>
                <a:gd name="T20" fmla="*/ 329 w 1611"/>
                <a:gd name="T21" fmla="*/ 698 h 1997"/>
                <a:gd name="T22" fmla="*/ 355 w 1611"/>
                <a:gd name="T23" fmla="*/ 1058 h 1997"/>
                <a:gd name="T24" fmla="*/ 427 w 1611"/>
                <a:gd name="T25" fmla="*/ 1058 h 1997"/>
                <a:gd name="T26" fmla="*/ 355 w 1611"/>
                <a:gd name="T27" fmla="*/ 890 h 1997"/>
                <a:gd name="T28" fmla="*/ 427 w 1611"/>
                <a:gd name="T29" fmla="*/ 866 h 1997"/>
                <a:gd name="T30" fmla="*/ 427 w 1611"/>
                <a:gd name="T31" fmla="*/ 795 h 1997"/>
                <a:gd name="T32" fmla="*/ 355 w 1611"/>
                <a:gd name="T33" fmla="*/ 769 h 1997"/>
                <a:gd name="T34" fmla="*/ 427 w 1611"/>
                <a:gd name="T35" fmla="*/ 769 h 1997"/>
                <a:gd name="T36" fmla="*/ 789 w 1611"/>
                <a:gd name="T37" fmla="*/ 745 h 1997"/>
                <a:gd name="T38" fmla="*/ 860 w 1611"/>
                <a:gd name="T39" fmla="*/ 722 h 1997"/>
                <a:gd name="T40" fmla="*/ 860 w 1611"/>
                <a:gd name="T41" fmla="*/ 651 h 1997"/>
                <a:gd name="T42" fmla="*/ 789 w 1611"/>
                <a:gd name="T43" fmla="*/ 625 h 1997"/>
                <a:gd name="T44" fmla="*/ 860 w 1611"/>
                <a:gd name="T45" fmla="*/ 625 h 1997"/>
                <a:gd name="T46" fmla="*/ 789 w 1611"/>
                <a:gd name="T47" fmla="*/ 457 h 1997"/>
                <a:gd name="T48" fmla="*/ 860 w 1611"/>
                <a:gd name="T49" fmla="*/ 433 h 1997"/>
                <a:gd name="T50" fmla="*/ 860 w 1611"/>
                <a:gd name="T51" fmla="*/ 362 h 1997"/>
                <a:gd name="T52" fmla="*/ 789 w 1611"/>
                <a:gd name="T53" fmla="*/ 336 h 1997"/>
                <a:gd name="T54" fmla="*/ 860 w 1611"/>
                <a:gd name="T55" fmla="*/ 336 h 1997"/>
                <a:gd name="T56" fmla="*/ 789 w 1611"/>
                <a:gd name="T57" fmla="*/ 168 h 1997"/>
                <a:gd name="T58" fmla="*/ 860 w 1611"/>
                <a:gd name="T59" fmla="*/ 145 h 1997"/>
                <a:gd name="T60" fmla="*/ 860 w 1611"/>
                <a:gd name="T61" fmla="*/ 74 h 1997"/>
                <a:gd name="T62" fmla="*/ 884 w 1611"/>
                <a:gd name="T63" fmla="*/ 819 h 1997"/>
                <a:gd name="T64" fmla="*/ 957 w 1611"/>
                <a:gd name="T65" fmla="*/ 819 h 1997"/>
                <a:gd name="T66" fmla="*/ 884 w 1611"/>
                <a:gd name="T67" fmla="*/ 651 h 1997"/>
                <a:gd name="T68" fmla="*/ 957 w 1611"/>
                <a:gd name="T69" fmla="*/ 625 h 1997"/>
                <a:gd name="T70" fmla="*/ 957 w 1611"/>
                <a:gd name="T71" fmla="*/ 554 h 1997"/>
                <a:gd name="T72" fmla="*/ 884 w 1611"/>
                <a:gd name="T73" fmla="*/ 530 h 1997"/>
                <a:gd name="T74" fmla="*/ 957 w 1611"/>
                <a:gd name="T75" fmla="*/ 530 h 1997"/>
                <a:gd name="T76" fmla="*/ 884 w 1611"/>
                <a:gd name="T77" fmla="*/ 362 h 1997"/>
                <a:gd name="T78" fmla="*/ 957 w 1611"/>
                <a:gd name="T79" fmla="*/ 336 h 1997"/>
                <a:gd name="T80" fmla="*/ 957 w 1611"/>
                <a:gd name="T81" fmla="*/ 265 h 1997"/>
                <a:gd name="T82" fmla="*/ 884 w 1611"/>
                <a:gd name="T83" fmla="*/ 242 h 1997"/>
                <a:gd name="T84" fmla="*/ 957 w 1611"/>
                <a:gd name="T85" fmla="*/ 242 h 1997"/>
                <a:gd name="T86" fmla="*/ 884 w 1611"/>
                <a:gd name="T87" fmla="*/ 74 h 1997"/>
                <a:gd name="T88" fmla="*/ 1462 w 1611"/>
                <a:gd name="T89" fmla="*/ 1372 h 1997"/>
                <a:gd name="T90" fmla="*/ 1462 w 1611"/>
                <a:gd name="T91" fmla="*/ 1299 h 1997"/>
                <a:gd name="T92" fmla="*/ 1391 w 1611"/>
                <a:gd name="T93" fmla="*/ 1275 h 1997"/>
                <a:gd name="T94" fmla="*/ 1462 w 1611"/>
                <a:gd name="T95" fmla="*/ 1275 h 1997"/>
                <a:gd name="T96" fmla="*/ 1391 w 1611"/>
                <a:gd name="T97" fmla="*/ 1107 h 1997"/>
                <a:gd name="T98" fmla="*/ 1462 w 1611"/>
                <a:gd name="T99" fmla="*/ 1084 h 1997"/>
                <a:gd name="T100" fmla="*/ 1462 w 1611"/>
                <a:gd name="T101" fmla="*/ 1010 h 1997"/>
                <a:gd name="T102" fmla="*/ 1486 w 1611"/>
                <a:gd name="T103" fmla="*/ 1372 h 1997"/>
                <a:gd name="T104" fmla="*/ 1559 w 1611"/>
                <a:gd name="T105" fmla="*/ 1372 h 1997"/>
                <a:gd name="T106" fmla="*/ 1486 w 1611"/>
                <a:gd name="T107" fmla="*/ 1202 h 1997"/>
                <a:gd name="T108" fmla="*/ 1559 w 1611"/>
                <a:gd name="T109" fmla="*/ 1178 h 1997"/>
                <a:gd name="T110" fmla="*/ 1559 w 1611"/>
                <a:gd name="T111" fmla="*/ 1107 h 1997"/>
                <a:gd name="T112" fmla="*/ 1486 w 1611"/>
                <a:gd name="T113" fmla="*/ 1084 h 1997"/>
                <a:gd name="T114" fmla="*/ 1559 w 1611"/>
                <a:gd name="T115" fmla="*/ 1084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11" h="1997">
                  <a:moveTo>
                    <a:pt x="1609" y="1481"/>
                  </a:moveTo>
                  <a:lnTo>
                    <a:pt x="1609" y="767"/>
                  </a:lnTo>
                  <a:lnTo>
                    <a:pt x="1183" y="767"/>
                  </a:lnTo>
                  <a:lnTo>
                    <a:pt x="1183" y="0"/>
                  </a:lnTo>
                  <a:lnTo>
                    <a:pt x="749" y="0"/>
                  </a:lnTo>
                  <a:lnTo>
                    <a:pt x="749" y="1417"/>
                  </a:lnTo>
                  <a:lnTo>
                    <a:pt x="493" y="1417"/>
                  </a:lnTo>
                  <a:lnTo>
                    <a:pt x="493" y="618"/>
                  </a:lnTo>
                  <a:lnTo>
                    <a:pt x="43" y="618"/>
                  </a:lnTo>
                  <a:lnTo>
                    <a:pt x="0" y="618"/>
                  </a:lnTo>
                  <a:lnTo>
                    <a:pt x="0" y="1997"/>
                  </a:lnTo>
                  <a:lnTo>
                    <a:pt x="1611" y="1997"/>
                  </a:lnTo>
                  <a:lnTo>
                    <a:pt x="1611" y="1481"/>
                  </a:lnTo>
                  <a:lnTo>
                    <a:pt x="1609" y="1481"/>
                  </a:lnTo>
                  <a:close/>
                  <a:moveTo>
                    <a:pt x="329" y="1058"/>
                  </a:moveTo>
                  <a:lnTo>
                    <a:pt x="258" y="1058"/>
                  </a:lnTo>
                  <a:lnTo>
                    <a:pt x="258" y="987"/>
                  </a:lnTo>
                  <a:lnTo>
                    <a:pt x="329" y="987"/>
                  </a:lnTo>
                  <a:lnTo>
                    <a:pt x="329" y="1058"/>
                  </a:lnTo>
                  <a:close/>
                  <a:moveTo>
                    <a:pt x="329" y="963"/>
                  </a:moveTo>
                  <a:lnTo>
                    <a:pt x="258" y="963"/>
                  </a:lnTo>
                  <a:lnTo>
                    <a:pt x="258" y="890"/>
                  </a:lnTo>
                  <a:lnTo>
                    <a:pt x="329" y="890"/>
                  </a:lnTo>
                  <a:lnTo>
                    <a:pt x="329" y="963"/>
                  </a:lnTo>
                  <a:close/>
                  <a:moveTo>
                    <a:pt x="329" y="866"/>
                  </a:moveTo>
                  <a:lnTo>
                    <a:pt x="258" y="866"/>
                  </a:lnTo>
                  <a:lnTo>
                    <a:pt x="258" y="795"/>
                  </a:lnTo>
                  <a:lnTo>
                    <a:pt x="329" y="795"/>
                  </a:lnTo>
                  <a:lnTo>
                    <a:pt x="329" y="866"/>
                  </a:lnTo>
                  <a:close/>
                  <a:moveTo>
                    <a:pt x="329" y="769"/>
                  </a:moveTo>
                  <a:lnTo>
                    <a:pt x="258" y="769"/>
                  </a:lnTo>
                  <a:lnTo>
                    <a:pt x="258" y="698"/>
                  </a:lnTo>
                  <a:lnTo>
                    <a:pt x="329" y="698"/>
                  </a:lnTo>
                  <a:lnTo>
                    <a:pt x="329" y="769"/>
                  </a:lnTo>
                  <a:close/>
                  <a:moveTo>
                    <a:pt x="427" y="1058"/>
                  </a:moveTo>
                  <a:lnTo>
                    <a:pt x="355" y="1058"/>
                  </a:lnTo>
                  <a:lnTo>
                    <a:pt x="355" y="987"/>
                  </a:lnTo>
                  <a:lnTo>
                    <a:pt x="427" y="987"/>
                  </a:lnTo>
                  <a:lnTo>
                    <a:pt x="427" y="1058"/>
                  </a:lnTo>
                  <a:close/>
                  <a:moveTo>
                    <a:pt x="427" y="963"/>
                  </a:moveTo>
                  <a:lnTo>
                    <a:pt x="355" y="963"/>
                  </a:lnTo>
                  <a:lnTo>
                    <a:pt x="355" y="890"/>
                  </a:lnTo>
                  <a:lnTo>
                    <a:pt x="427" y="890"/>
                  </a:lnTo>
                  <a:lnTo>
                    <a:pt x="427" y="963"/>
                  </a:lnTo>
                  <a:close/>
                  <a:moveTo>
                    <a:pt x="427" y="866"/>
                  </a:moveTo>
                  <a:lnTo>
                    <a:pt x="355" y="866"/>
                  </a:lnTo>
                  <a:lnTo>
                    <a:pt x="355" y="795"/>
                  </a:lnTo>
                  <a:lnTo>
                    <a:pt x="427" y="795"/>
                  </a:lnTo>
                  <a:lnTo>
                    <a:pt x="427" y="866"/>
                  </a:lnTo>
                  <a:close/>
                  <a:moveTo>
                    <a:pt x="427" y="769"/>
                  </a:moveTo>
                  <a:lnTo>
                    <a:pt x="355" y="769"/>
                  </a:lnTo>
                  <a:lnTo>
                    <a:pt x="355" y="698"/>
                  </a:lnTo>
                  <a:lnTo>
                    <a:pt x="427" y="698"/>
                  </a:lnTo>
                  <a:lnTo>
                    <a:pt x="427" y="769"/>
                  </a:lnTo>
                  <a:close/>
                  <a:moveTo>
                    <a:pt x="860" y="819"/>
                  </a:moveTo>
                  <a:lnTo>
                    <a:pt x="789" y="819"/>
                  </a:lnTo>
                  <a:lnTo>
                    <a:pt x="789" y="745"/>
                  </a:lnTo>
                  <a:lnTo>
                    <a:pt x="860" y="745"/>
                  </a:lnTo>
                  <a:lnTo>
                    <a:pt x="860" y="819"/>
                  </a:lnTo>
                  <a:close/>
                  <a:moveTo>
                    <a:pt x="860" y="722"/>
                  </a:moveTo>
                  <a:lnTo>
                    <a:pt x="789" y="722"/>
                  </a:lnTo>
                  <a:lnTo>
                    <a:pt x="789" y="651"/>
                  </a:lnTo>
                  <a:lnTo>
                    <a:pt x="860" y="651"/>
                  </a:lnTo>
                  <a:lnTo>
                    <a:pt x="860" y="722"/>
                  </a:lnTo>
                  <a:close/>
                  <a:moveTo>
                    <a:pt x="860" y="625"/>
                  </a:moveTo>
                  <a:lnTo>
                    <a:pt x="789" y="625"/>
                  </a:lnTo>
                  <a:lnTo>
                    <a:pt x="789" y="554"/>
                  </a:lnTo>
                  <a:lnTo>
                    <a:pt x="860" y="554"/>
                  </a:lnTo>
                  <a:lnTo>
                    <a:pt x="860" y="625"/>
                  </a:lnTo>
                  <a:close/>
                  <a:moveTo>
                    <a:pt x="860" y="530"/>
                  </a:moveTo>
                  <a:lnTo>
                    <a:pt x="789" y="530"/>
                  </a:lnTo>
                  <a:lnTo>
                    <a:pt x="789" y="457"/>
                  </a:lnTo>
                  <a:lnTo>
                    <a:pt x="860" y="457"/>
                  </a:lnTo>
                  <a:lnTo>
                    <a:pt x="860" y="530"/>
                  </a:lnTo>
                  <a:close/>
                  <a:moveTo>
                    <a:pt x="860" y="433"/>
                  </a:moveTo>
                  <a:lnTo>
                    <a:pt x="789" y="433"/>
                  </a:lnTo>
                  <a:lnTo>
                    <a:pt x="789" y="362"/>
                  </a:lnTo>
                  <a:lnTo>
                    <a:pt x="860" y="362"/>
                  </a:lnTo>
                  <a:lnTo>
                    <a:pt x="860" y="433"/>
                  </a:lnTo>
                  <a:close/>
                  <a:moveTo>
                    <a:pt x="860" y="336"/>
                  </a:moveTo>
                  <a:lnTo>
                    <a:pt x="789" y="336"/>
                  </a:lnTo>
                  <a:lnTo>
                    <a:pt x="789" y="265"/>
                  </a:lnTo>
                  <a:lnTo>
                    <a:pt x="860" y="265"/>
                  </a:lnTo>
                  <a:lnTo>
                    <a:pt x="860" y="336"/>
                  </a:lnTo>
                  <a:close/>
                  <a:moveTo>
                    <a:pt x="860" y="242"/>
                  </a:moveTo>
                  <a:lnTo>
                    <a:pt x="789" y="242"/>
                  </a:lnTo>
                  <a:lnTo>
                    <a:pt x="789" y="168"/>
                  </a:lnTo>
                  <a:lnTo>
                    <a:pt x="860" y="168"/>
                  </a:lnTo>
                  <a:lnTo>
                    <a:pt x="860" y="242"/>
                  </a:lnTo>
                  <a:close/>
                  <a:moveTo>
                    <a:pt x="860" y="145"/>
                  </a:moveTo>
                  <a:lnTo>
                    <a:pt x="789" y="145"/>
                  </a:lnTo>
                  <a:lnTo>
                    <a:pt x="789" y="74"/>
                  </a:lnTo>
                  <a:lnTo>
                    <a:pt x="860" y="74"/>
                  </a:lnTo>
                  <a:lnTo>
                    <a:pt x="860" y="145"/>
                  </a:lnTo>
                  <a:close/>
                  <a:moveTo>
                    <a:pt x="957" y="819"/>
                  </a:moveTo>
                  <a:lnTo>
                    <a:pt x="884" y="819"/>
                  </a:lnTo>
                  <a:lnTo>
                    <a:pt x="884" y="745"/>
                  </a:lnTo>
                  <a:lnTo>
                    <a:pt x="957" y="745"/>
                  </a:lnTo>
                  <a:lnTo>
                    <a:pt x="957" y="819"/>
                  </a:lnTo>
                  <a:close/>
                  <a:moveTo>
                    <a:pt x="957" y="722"/>
                  </a:moveTo>
                  <a:lnTo>
                    <a:pt x="884" y="722"/>
                  </a:lnTo>
                  <a:lnTo>
                    <a:pt x="884" y="651"/>
                  </a:lnTo>
                  <a:lnTo>
                    <a:pt x="957" y="651"/>
                  </a:lnTo>
                  <a:lnTo>
                    <a:pt x="957" y="722"/>
                  </a:lnTo>
                  <a:close/>
                  <a:moveTo>
                    <a:pt x="957" y="625"/>
                  </a:moveTo>
                  <a:lnTo>
                    <a:pt x="884" y="625"/>
                  </a:lnTo>
                  <a:lnTo>
                    <a:pt x="884" y="554"/>
                  </a:lnTo>
                  <a:lnTo>
                    <a:pt x="957" y="554"/>
                  </a:lnTo>
                  <a:lnTo>
                    <a:pt x="957" y="625"/>
                  </a:lnTo>
                  <a:close/>
                  <a:moveTo>
                    <a:pt x="957" y="530"/>
                  </a:moveTo>
                  <a:lnTo>
                    <a:pt x="884" y="530"/>
                  </a:lnTo>
                  <a:lnTo>
                    <a:pt x="884" y="457"/>
                  </a:lnTo>
                  <a:lnTo>
                    <a:pt x="957" y="457"/>
                  </a:lnTo>
                  <a:lnTo>
                    <a:pt x="957" y="530"/>
                  </a:lnTo>
                  <a:close/>
                  <a:moveTo>
                    <a:pt x="957" y="433"/>
                  </a:moveTo>
                  <a:lnTo>
                    <a:pt x="884" y="433"/>
                  </a:lnTo>
                  <a:lnTo>
                    <a:pt x="884" y="362"/>
                  </a:lnTo>
                  <a:lnTo>
                    <a:pt x="957" y="362"/>
                  </a:lnTo>
                  <a:lnTo>
                    <a:pt x="957" y="433"/>
                  </a:lnTo>
                  <a:close/>
                  <a:moveTo>
                    <a:pt x="957" y="336"/>
                  </a:moveTo>
                  <a:lnTo>
                    <a:pt x="884" y="336"/>
                  </a:lnTo>
                  <a:lnTo>
                    <a:pt x="884" y="265"/>
                  </a:lnTo>
                  <a:lnTo>
                    <a:pt x="957" y="265"/>
                  </a:lnTo>
                  <a:lnTo>
                    <a:pt x="957" y="336"/>
                  </a:lnTo>
                  <a:close/>
                  <a:moveTo>
                    <a:pt x="957" y="242"/>
                  </a:moveTo>
                  <a:lnTo>
                    <a:pt x="884" y="242"/>
                  </a:lnTo>
                  <a:lnTo>
                    <a:pt x="884" y="168"/>
                  </a:lnTo>
                  <a:lnTo>
                    <a:pt x="957" y="168"/>
                  </a:lnTo>
                  <a:lnTo>
                    <a:pt x="957" y="242"/>
                  </a:lnTo>
                  <a:close/>
                  <a:moveTo>
                    <a:pt x="957" y="145"/>
                  </a:moveTo>
                  <a:lnTo>
                    <a:pt x="884" y="145"/>
                  </a:lnTo>
                  <a:lnTo>
                    <a:pt x="884" y="74"/>
                  </a:lnTo>
                  <a:lnTo>
                    <a:pt x="957" y="74"/>
                  </a:lnTo>
                  <a:lnTo>
                    <a:pt x="957" y="145"/>
                  </a:lnTo>
                  <a:close/>
                  <a:moveTo>
                    <a:pt x="1462" y="1372"/>
                  </a:moveTo>
                  <a:lnTo>
                    <a:pt x="1391" y="1372"/>
                  </a:lnTo>
                  <a:lnTo>
                    <a:pt x="1391" y="1299"/>
                  </a:lnTo>
                  <a:lnTo>
                    <a:pt x="1462" y="1299"/>
                  </a:lnTo>
                  <a:lnTo>
                    <a:pt x="1462" y="1372"/>
                  </a:lnTo>
                  <a:close/>
                  <a:moveTo>
                    <a:pt x="1462" y="1275"/>
                  </a:moveTo>
                  <a:lnTo>
                    <a:pt x="1391" y="1275"/>
                  </a:lnTo>
                  <a:lnTo>
                    <a:pt x="1391" y="1202"/>
                  </a:lnTo>
                  <a:lnTo>
                    <a:pt x="1462" y="1202"/>
                  </a:lnTo>
                  <a:lnTo>
                    <a:pt x="1462" y="1275"/>
                  </a:lnTo>
                  <a:close/>
                  <a:moveTo>
                    <a:pt x="1462" y="1178"/>
                  </a:moveTo>
                  <a:lnTo>
                    <a:pt x="1391" y="1178"/>
                  </a:lnTo>
                  <a:lnTo>
                    <a:pt x="1391" y="1107"/>
                  </a:lnTo>
                  <a:lnTo>
                    <a:pt x="1462" y="1107"/>
                  </a:lnTo>
                  <a:lnTo>
                    <a:pt x="1462" y="1178"/>
                  </a:lnTo>
                  <a:close/>
                  <a:moveTo>
                    <a:pt x="1462" y="1084"/>
                  </a:moveTo>
                  <a:lnTo>
                    <a:pt x="1391" y="1084"/>
                  </a:lnTo>
                  <a:lnTo>
                    <a:pt x="1391" y="1010"/>
                  </a:lnTo>
                  <a:lnTo>
                    <a:pt x="1462" y="1010"/>
                  </a:lnTo>
                  <a:lnTo>
                    <a:pt x="1462" y="1084"/>
                  </a:lnTo>
                  <a:close/>
                  <a:moveTo>
                    <a:pt x="1559" y="1372"/>
                  </a:moveTo>
                  <a:lnTo>
                    <a:pt x="1486" y="1372"/>
                  </a:lnTo>
                  <a:lnTo>
                    <a:pt x="1486" y="1299"/>
                  </a:lnTo>
                  <a:lnTo>
                    <a:pt x="1559" y="1299"/>
                  </a:lnTo>
                  <a:lnTo>
                    <a:pt x="1559" y="1372"/>
                  </a:lnTo>
                  <a:close/>
                  <a:moveTo>
                    <a:pt x="1559" y="1275"/>
                  </a:moveTo>
                  <a:lnTo>
                    <a:pt x="1486" y="1275"/>
                  </a:lnTo>
                  <a:lnTo>
                    <a:pt x="1486" y="1202"/>
                  </a:lnTo>
                  <a:lnTo>
                    <a:pt x="1559" y="1202"/>
                  </a:lnTo>
                  <a:lnTo>
                    <a:pt x="1559" y="1275"/>
                  </a:lnTo>
                  <a:close/>
                  <a:moveTo>
                    <a:pt x="1559" y="1178"/>
                  </a:moveTo>
                  <a:lnTo>
                    <a:pt x="1486" y="1178"/>
                  </a:lnTo>
                  <a:lnTo>
                    <a:pt x="1486" y="1107"/>
                  </a:lnTo>
                  <a:lnTo>
                    <a:pt x="1559" y="1107"/>
                  </a:lnTo>
                  <a:lnTo>
                    <a:pt x="1559" y="1178"/>
                  </a:lnTo>
                  <a:close/>
                  <a:moveTo>
                    <a:pt x="1559" y="1084"/>
                  </a:moveTo>
                  <a:lnTo>
                    <a:pt x="1486" y="1084"/>
                  </a:lnTo>
                  <a:lnTo>
                    <a:pt x="1486" y="1010"/>
                  </a:lnTo>
                  <a:lnTo>
                    <a:pt x="1559" y="1010"/>
                  </a:lnTo>
                  <a:lnTo>
                    <a:pt x="1559" y="1084"/>
                  </a:ln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5325625" y="4417804"/>
            <a:ext cx="5891015" cy="1779007"/>
            <a:chOff x="5325625" y="4417804"/>
            <a:chExt cx="5891015" cy="1779007"/>
          </a:xfrm>
        </p:grpSpPr>
        <p:sp>
          <p:nvSpPr>
            <p:cNvPr id="52" name="한쪽 모서리가 잘린 사각형 51"/>
            <p:cNvSpPr/>
            <p:nvPr/>
          </p:nvSpPr>
          <p:spPr>
            <a:xfrm>
              <a:off x="5325625" y="4417804"/>
              <a:ext cx="5891015" cy="1779007"/>
            </a:xfrm>
            <a:prstGeom prst="snip1Rect">
              <a:avLst>
                <a:gd name="adj" fmla="val 50000"/>
              </a:avLst>
            </a:prstGeom>
            <a:solidFill>
              <a:schemeClr val="tx1">
                <a:lumMod val="6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Freeform 10"/>
            <p:cNvSpPr>
              <a:spLocks noEditPoints="1"/>
            </p:cNvSpPr>
            <p:nvPr/>
          </p:nvSpPr>
          <p:spPr bwMode="auto">
            <a:xfrm>
              <a:off x="9599611" y="5226580"/>
              <a:ext cx="1413830" cy="970231"/>
            </a:xfrm>
            <a:custGeom>
              <a:avLst/>
              <a:gdLst>
                <a:gd name="T0" fmla="*/ 516 w 525"/>
                <a:gd name="T1" fmla="*/ 145 h 359"/>
                <a:gd name="T2" fmla="*/ 473 w 525"/>
                <a:gd name="T3" fmla="*/ 119 h 359"/>
                <a:gd name="T4" fmla="*/ 473 w 525"/>
                <a:gd name="T5" fmla="*/ 119 h 359"/>
                <a:gd name="T6" fmla="*/ 473 w 525"/>
                <a:gd name="T7" fmla="*/ 119 h 359"/>
                <a:gd name="T8" fmla="*/ 434 w 525"/>
                <a:gd name="T9" fmla="*/ 96 h 359"/>
                <a:gd name="T10" fmla="*/ 434 w 525"/>
                <a:gd name="T11" fmla="*/ 5 h 359"/>
                <a:gd name="T12" fmla="*/ 376 w 525"/>
                <a:gd name="T13" fmla="*/ 5 h 359"/>
                <a:gd name="T14" fmla="*/ 376 w 525"/>
                <a:gd name="T15" fmla="*/ 62 h 359"/>
                <a:gd name="T16" fmla="*/ 282 w 525"/>
                <a:gd name="T17" fmla="*/ 5 h 359"/>
                <a:gd name="T18" fmla="*/ 251 w 525"/>
                <a:gd name="T19" fmla="*/ 5 h 359"/>
                <a:gd name="T20" fmla="*/ 8 w 525"/>
                <a:gd name="T21" fmla="*/ 145 h 359"/>
                <a:gd name="T22" fmla="*/ 11 w 525"/>
                <a:gd name="T23" fmla="*/ 154 h 359"/>
                <a:gd name="T24" fmla="*/ 61 w 525"/>
                <a:gd name="T25" fmla="*/ 154 h 359"/>
                <a:gd name="T26" fmla="*/ 61 w 525"/>
                <a:gd name="T27" fmla="*/ 359 h 359"/>
                <a:gd name="T28" fmla="*/ 473 w 525"/>
                <a:gd name="T29" fmla="*/ 359 h 359"/>
                <a:gd name="T30" fmla="*/ 473 w 525"/>
                <a:gd name="T31" fmla="*/ 154 h 359"/>
                <a:gd name="T32" fmla="*/ 513 w 525"/>
                <a:gd name="T33" fmla="*/ 154 h 359"/>
                <a:gd name="T34" fmla="*/ 516 w 525"/>
                <a:gd name="T35" fmla="*/ 145 h 359"/>
                <a:gd name="T36" fmla="*/ 350 w 525"/>
                <a:gd name="T37" fmla="*/ 222 h 359"/>
                <a:gd name="T38" fmla="*/ 343 w 525"/>
                <a:gd name="T39" fmla="*/ 251 h 359"/>
                <a:gd name="T40" fmla="*/ 315 w 525"/>
                <a:gd name="T41" fmla="*/ 280 h 359"/>
                <a:gd name="T42" fmla="*/ 225 w 525"/>
                <a:gd name="T43" fmla="*/ 272 h 359"/>
                <a:gd name="T44" fmla="*/ 214 w 525"/>
                <a:gd name="T45" fmla="*/ 269 h 359"/>
                <a:gd name="T46" fmla="*/ 208 w 525"/>
                <a:gd name="T47" fmla="*/ 269 h 359"/>
                <a:gd name="T48" fmla="*/ 194 w 525"/>
                <a:gd name="T49" fmla="*/ 269 h 359"/>
                <a:gd name="T50" fmla="*/ 162 w 525"/>
                <a:gd name="T51" fmla="*/ 249 h 359"/>
                <a:gd name="T52" fmla="*/ 162 w 525"/>
                <a:gd name="T53" fmla="*/ 182 h 359"/>
                <a:gd name="T54" fmla="*/ 194 w 525"/>
                <a:gd name="T55" fmla="*/ 163 h 359"/>
                <a:gd name="T56" fmla="*/ 208 w 525"/>
                <a:gd name="T57" fmla="*/ 163 h 359"/>
                <a:gd name="T58" fmla="*/ 220 w 525"/>
                <a:gd name="T59" fmla="*/ 164 h 359"/>
                <a:gd name="T60" fmla="*/ 251 w 525"/>
                <a:gd name="T61" fmla="*/ 133 h 359"/>
                <a:gd name="T62" fmla="*/ 274 w 525"/>
                <a:gd name="T63" fmla="*/ 109 h 359"/>
                <a:gd name="T64" fmla="*/ 282 w 525"/>
                <a:gd name="T65" fmla="*/ 84 h 359"/>
                <a:gd name="T66" fmla="*/ 307 w 525"/>
                <a:gd name="T67" fmla="*/ 103 h 359"/>
                <a:gd name="T68" fmla="*/ 292 w 525"/>
                <a:gd name="T69" fmla="*/ 137 h 359"/>
                <a:gd name="T70" fmla="*/ 286 w 525"/>
                <a:gd name="T71" fmla="*/ 147 h 359"/>
                <a:gd name="T72" fmla="*/ 298 w 525"/>
                <a:gd name="T73" fmla="*/ 154 h 359"/>
                <a:gd name="T74" fmla="*/ 333 w 525"/>
                <a:gd name="T75" fmla="*/ 155 h 359"/>
                <a:gd name="T76" fmla="*/ 359 w 525"/>
                <a:gd name="T77" fmla="*/ 173 h 359"/>
                <a:gd name="T78" fmla="*/ 350 w 525"/>
                <a:gd name="T79" fmla="*/ 191 h 359"/>
                <a:gd name="T80" fmla="*/ 350 w 525"/>
                <a:gd name="T81" fmla="*/ 222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5" h="359">
                  <a:moveTo>
                    <a:pt x="516" y="145"/>
                  </a:moveTo>
                  <a:cubicBezTo>
                    <a:pt x="473" y="119"/>
                    <a:pt x="473" y="119"/>
                    <a:pt x="473" y="119"/>
                  </a:cubicBezTo>
                  <a:cubicBezTo>
                    <a:pt x="473" y="119"/>
                    <a:pt x="473" y="119"/>
                    <a:pt x="473" y="119"/>
                  </a:cubicBezTo>
                  <a:cubicBezTo>
                    <a:pt x="473" y="119"/>
                    <a:pt x="473" y="119"/>
                    <a:pt x="473" y="119"/>
                  </a:cubicBezTo>
                  <a:cubicBezTo>
                    <a:pt x="434" y="96"/>
                    <a:pt x="434" y="96"/>
                    <a:pt x="434" y="96"/>
                  </a:cubicBezTo>
                  <a:cubicBezTo>
                    <a:pt x="434" y="5"/>
                    <a:pt x="434" y="5"/>
                    <a:pt x="434" y="5"/>
                  </a:cubicBezTo>
                  <a:cubicBezTo>
                    <a:pt x="376" y="5"/>
                    <a:pt x="376" y="5"/>
                    <a:pt x="376" y="5"/>
                  </a:cubicBezTo>
                  <a:cubicBezTo>
                    <a:pt x="376" y="62"/>
                    <a:pt x="376" y="62"/>
                    <a:pt x="376" y="62"/>
                  </a:cubicBezTo>
                  <a:cubicBezTo>
                    <a:pt x="282" y="5"/>
                    <a:pt x="282" y="5"/>
                    <a:pt x="282" y="5"/>
                  </a:cubicBezTo>
                  <a:cubicBezTo>
                    <a:pt x="274" y="0"/>
                    <a:pt x="260" y="0"/>
                    <a:pt x="251" y="5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0" y="150"/>
                    <a:pt x="1" y="154"/>
                    <a:pt x="11" y="154"/>
                  </a:cubicBezTo>
                  <a:cubicBezTo>
                    <a:pt x="61" y="154"/>
                    <a:pt x="61" y="154"/>
                    <a:pt x="61" y="154"/>
                  </a:cubicBezTo>
                  <a:cubicBezTo>
                    <a:pt x="61" y="359"/>
                    <a:pt x="61" y="359"/>
                    <a:pt x="61" y="359"/>
                  </a:cubicBezTo>
                  <a:cubicBezTo>
                    <a:pt x="473" y="359"/>
                    <a:pt x="473" y="359"/>
                    <a:pt x="473" y="359"/>
                  </a:cubicBezTo>
                  <a:cubicBezTo>
                    <a:pt x="473" y="154"/>
                    <a:pt x="473" y="154"/>
                    <a:pt x="473" y="154"/>
                  </a:cubicBezTo>
                  <a:cubicBezTo>
                    <a:pt x="513" y="154"/>
                    <a:pt x="513" y="154"/>
                    <a:pt x="513" y="154"/>
                  </a:cubicBezTo>
                  <a:cubicBezTo>
                    <a:pt x="523" y="154"/>
                    <a:pt x="525" y="150"/>
                    <a:pt x="516" y="145"/>
                  </a:cubicBezTo>
                  <a:close/>
                  <a:moveTo>
                    <a:pt x="350" y="222"/>
                  </a:moveTo>
                  <a:cubicBezTo>
                    <a:pt x="350" y="222"/>
                    <a:pt x="364" y="244"/>
                    <a:pt x="343" y="251"/>
                  </a:cubicBezTo>
                  <a:cubicBezTo>
                    <a:pt x="343" y="251"/>
                    <a:pt x="355" y="270"/>
                    <a:pt x="315" y="280"/>
                  </a:cubicBezTo>
                  <a:cubicBezTo>
                    <a:pt x="315" y="280"/>
                    <a:pt x="229" y="286"/>
                    <a:pt x="225" y="272"/>
                  </a:cubicBezTo>
                  <a:cubicBezTo>
                    <a:pt x="225" y="272"/>
                    <a:pt x="221" y="269"/>
                    <a:pt x="214" y="269"/>
                  </a:cubicBezTo>
                  <a:cubicBezTo>
                    <a:pt x="212" y="269"/>
                    <a:pt x="210" y="269"/>
                    <a:pt x="208" y="269"/>
                  </a:cubicBezTo>
                  <a:cubicBezTo>
                    <a:pt x="194" y="269"/>
                    <a:pt x="194" y="269"/>
                    <a:pt x="194" y="269"/>
                  </a:cubicBezTo>
                  <a:cubicBezTo>
                    <a:pt x="176" y="269"/>
                    <a:pt x="162" y="260"/>
                    <a:pt x="162" y="249"/>
                  </a:cubicBezTo>
                  <a:cubicBezTo>
                    <a:pt x="162" y="182"/>
                    <a:pt x="162" y="182"/>
                    <a:pt x="162" y="182"/>
                  </a:cubicBezTo>
                  <a:cubicBezTo>
                    <a:pt x="162" y="172"/>
                    <a:pt x="176" y="163"/>
                    <a:pt x="194" y="163"/>
                  </a:cubicBezTo>
                  <a:cubicBezTo>
                    <a:pt x="208" y="163"/>
                    <a:pt x="208" y="163"/>
                    <a:pt x="208" y="163"/>
                  </a:cubicBezTo>
                  <a:cubicBezTo>
                    <a:pt x="212" y="163"/>
                    <a:pt x="216" y="163"/>
                    <a:pt x="220" y="164"/>
                  </a:cubicBezTo>
                  <a:cubicBezTo>
                    <a:pt x="228" y="153"/>
                    <a:pt x="242" y="137"/>
                    <a:pt x="251" y="133"/>
                  </a:cubicBezTo>
                  <a:cubicBezTo>
                    <a:pt x="265" y="127"/>
                    <a:pt x="273" y="111"/>
                    <a:pt x="274" y="109"/>
                  </a:cubicBezTo>
                  <a:cubicBezTo>
                    <a:pt x="276" y="106"/>
                    <a:pt x="272" y="85"/>
                    <a:pt x="282" y="84"/>
                  </a:cubicBezTo>
                  <a:cubicBezTo>
                    <a:pt x="292" y="82"/>
                    <a:pt x="302" y="81"/>
                    <a:pt x="307" y="103"/>
                  </a:cubicBezTo>
                  <a:cubicBezTo>
                    <a:pt x="307" y="103"/>
                    <a:pt x="310" y="124"/>
                    <a:pt x="292" y="137"/>
                  </a:cubicBezTo>
                  <a:cubicBezTo>
                    <a:pt x="292" y="137"/>
                    <a:pt x="285" y="144"/>
                    <a:pt x="286" y="147"/>
                  </a:cubicBezTo>
                  <a:cubicBezTo>
                    <a:pt x="286" y="147"/>
                    <a:pt x="283" y="155"/>
                    <a:pt x="298" y="154"/>
                  </a:cubicBezTo>
                  <a:cubicBezTo>
                    <a:pt x="333" y="155"/>
                    <a:pt x="333" y="155"/>
                    <a:pt x="333" y="155"/>
                  </a:cubicBezTo>
                  <a:cubicBezTo>
                    <a:pt x="333" y="155"/>
                    <a:pt x="358" y="155"/>
                    <a:pt x="359" y="173"/>
                  </a:cubicBezTo>
                  <a:cubicBezTo>
                    <a:pt x="359" y="173"/>
                    <a:pt x="359" y="188"/>
                    <a:pt x="350" y="191"/>
                  </a:cubicBezTo>
                  <a:cubicBezTo>
                    <a:pt x="350" y="191"/>
                    <a:pt x="368" y="209"/>
                    <a:pt x="350" y="222"/>
                  </a:cubicBez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8871253" y="270434"/>
            <a:ext cx="2687107" cy="500456"/>
            <a:chOff x="8871253" y="270434"/>
            <a:chExt cx="2687107" cy="500456"/>
          </a:xfrm>
        </p:grpSpPr>
        <p:sp>
          <p:nvSpPr>
            <p:cNvPr id="47" name="TextBox 46"/>
            <p:cNvSpPr txBox="1"/>
            <p:nvPr/>
          </p:nvSpPr>
          <p:spPr>
            <a:xfrm flipH="1">
              <a:off x="9218278" y="370780"/>
              <a:ext cx="23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학습목표</a:t>
              </a:r>
              <a:r>
                <a:rPr lang="en-US" altLang="ko-KR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,</a:t>
              </a:r>
              <a:r>
                <a:rPr lang="ko-KR" altLang="en-US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학습내용</a:t>
              </a:r>
              <a:endPara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8" name="Freeform 6"/>
            <p:cNvSpPr>
              <a:spLocks noEditPoints="1"/>
            </p:cNvSpPr>
            <p:nvPr/>
          </p:nvSpPr>
          <p:spPr bwMode="auto">
            <a:xfrm>
              <a:off x="8871253" y="270434"/>
              <a:ext cx="375656" cy="500456"/>
            </a:xfrm>
            <a:custGeom>
              <a:avLst/>
              <a:gdLst>
                <a:gd name="T0" fmla="*/ 0 w 2092"/>
                <a:gd name="T1" fmla="*/ 2787 h 2787"/>
                <a:gd name="T2" fmla="*/ 2092 w 2092"/>
                <a:gd name="T3" fmla="*/ 2408 h 2787"/>
                <a:gd name="T4" fmla="*/ 1903 w 2092"/>
                <a:gd name="T5" fmla="*/ 2248 h 2787"/>
                <a:gd name="T6" fmla="*/ 1651 w 2092"/>
                <a:gd name="T7" fmla="*/ 2132 h 2787"/>
                <a:gd name="T8" fmla="*/ 1903 w 2092"/>
                <a:gd name="T9" fmla="*/ 1978 h 2787"/>
                <a:gd name="T10" fmla="*/ 1651 w 2092"/>
                <a:gd name="T11" fmla="*/ 1862 h 2787"/>
                <a:gd name="T12" fmla="*/ 1903 w 2092"/>
                <a:gd name="T13" fmla="*/ 1708 h 2787"/>
                <a:gd name="T14" fmla="*/ 1651 w 2092"/>
                <a:gd name="T15" fmla="*/ 1592 h 2787"/>
                <a:gd name="T16" fmla="*/ 1903 w 2092"/>
                <a:gd name="T17" fmla="*/ 1438 h 2787"/>
                <a:gd name="T18" fmla="*/ 1651 w 2092"/>
                <a:gd name="T19" fmla="*/ 1323 h 2787"/>
                <a:gd name="T20" fmla="*/ 1903 w 2092"/>
                <a:gd name="T21" fmla="*/ 1169 h 2787"/>
                <a:gd name="T22" fmla="*/ 1651 w 2092"/>
                <a:gd name="T23" fmla="*/ 1053 h 2787"/>
                <a:gd name="T24" fmla="*/ 1903 w 2092"/>
                <a:gd name="T25" fmla="*/ 899 h 2787"/>
                <a:gd name="T26" fmla="*/ 1651 w 2092"/>
                <a:gd name="T27" fmla="*/ 783 h 2787"/>
                <a:gd name="T28" fmla="*/ 1903 w 2092"/>
                <a:gd name="T29" fmla="*/ 629 h 2787"/>
                <a:gd name="T30" fmla="*/ 1651 w 2092"/>
                <a:gd name="T31" fmla="*/ 511 h 2787"/>
                <a:gd name="T32" fmla="*/ 1903 w 2092"/>
                <a:gd name="T33" fmla="*/ 270 h 2787"/>
                <a:gd name="T34" fmla="*/ 1661 w 2092"/>
                <a:gd name="T35" fmla="*/ 95 h 2787"/>
                <a:gd name="T36" fmla="*/ 1502 w 2092"/>
                <a:gd name="T37" fmla="*/ 0 h 2787"/>
                <a:gd name="T38" fmla="*/ 1272 w 2092"/>
                <a:gd name="T39" fmla="*/ 660 h 2787"/>
                <a:gd name="T40" fmla="*/ 751 w 2092"/>
                <a:gd name="T41" fmla="*/ 1346 h 2787"/>
                <a:gd name="T42" fmla="*/ 199 w 2092"/>
                <a:gd name="T43" fmla="*/ 2434 h 2787"/>
                <a:gd name="T44" fmla="*/ 1125 w 2092"/>
                <a:gd name="T45" fmla="*/ 807 h 2787"/>
                <a:gd name="T46" fmla="*/ 1199 w 2092"/>
                <a:gd name="T47" fmla="*/ 2425 h 2787"/>
                <a:gd name="T48" fmla="*/ 1125 w 2092"/>
                <a:gd name="T49" fmla="*/ 807 h 2787"/>
                <a:gd name="T50" fmla="*/ 886 w 2092"/>
                <a:gd name="T51" fmla="*/ 2210 h 2787"/>
                <a:gd name="T52" fmla="*/ 355 w 2092"/>
                <a:gd name="T53" fmla="*/ 2302 h 2787"/>
                <a:gd name="T54" fmla="*/ 355 w 2092"/>
                <a:gd name="T55" fmla="*/ 1983 h 2787"/>
                <a:gd name="T56" fmla="*/ 886 w 2092"/>
                <a:gd name="T57" fmla="*/ 2075 h 2787"/>
                <a:gd name="T58" fmla="*/ 355 w 2092"/>
                <a:gd name="T59" fmla="*/ 1983 h 2787"/>
                <a:gd name="T60" fmla="*/ 886 w 2092"/>
                <a:gd name="T61" fmla="*/ 1758 h 2787"/>
                <a:gd name="T62" fmla="*/ 355 w 2092"/>
                <a:gd name="T63" fmla="*/ 1848 h 2787"/>
                <a:gd name="T64" fmla="*/ 355 w 2092"/>
                <a:gd name="T65" fmla="*/ 1531 h 2787"/>
                <a:gd name="T66" fmla="*/ 886 w 2092"/>
                <a:gd name="T67" fmla="*/ 1623 h 2787"/>
                <a:gd name="T68" fmla="*/ 355 w 2092"/>
                <a:gd name="T69" fmla="*/ 1531 h 2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92" h="2787">
                  <a:moveTo>
                    <a:pt x="0" y="2434"/>
                  </a:moveTo>
                  <a:lnTo>
                    <a:pt x="0" y="2787"/>
                  </a:lnTo>
                  <a:lnTo>
                    <a:pt x="2092" y="2785"/>
                  </a:lnTo>
                  <a:lnTo>
                    <a:pt x="2092" y="2408"/>
                  </a:lnTo>
                  <a:lnTo>
                    <a:pt x="1903" y="2408"/>
                  </a:lnTo>
                  <a:lnTo>
                    <a:pt x="1903" y="2248"/>
                  </a:lnTo>
                  <a:lnTo>
                    <a:pt x="1651" y="2248"/>
                  </a:lnTo>
                  <a:lnTo>
                    <a:pt x="1651" y="2132"/>
                  </a:lnTo>
                  <a:lnTo>
                    <a:pt x="1903" y="2132"/>
                  </a:lnTo>
                  <a:lnTo>
                    <a:pt x="1903" y="1978"/>
                  </a:lnTo>
                  <a:lnTo>
                    <a:pt x="1651" y="1978"/>
                  </a:lnTo>
                  <a:lnTo>
                    <a:pt x="1651" y="1862"/>
                  </a:lnTo>
                  <a:lnTo>
                    <a:pt x="1903" y="1862"/>
                  </a:lnTo>
                  <a:lnTo>
                    <a:pt x="1903" y="1708"/>
                  </a:lnTo>
                  <a:lnTo>
                    <a:pt x="1651" y="1708"/>
                  </a:lnTo>
                  <a:lnTo>
                    <a:pt x="1651" y="1592"/>
                  </a:lnTo>
                  <a:lnTo>
                    <a:pt x="1903" y="1592"/>
                  </a:lnTo>
                  <a:lnTo>
                    <a:pt x="1903" y="1438"/>
                  </a:lnTo>
                  <a:lnTo>
                    <a:pt x="1651" y="1438"/>
                  </a:lnTo>
                  <a:lnTo>
                    <a:pt x="1651" y="1323"/>
                  </a:lnTo>
                  <a:lnTo>
                    <a:pt x="1903" y="1323"/>
                  </a:lnTo>
                  <a:lnTo>
                    <a:pt x="1903" y="1169"/>
                  </a:lnTo>
                  <a:lnTo>
                    <a:pt x="1651" y="1169"/>
                  </a:lnTo>
                  <a:lnTo>
                    <a:pt x="1651" y="1053"/>
                  </a:lnTo>
                  <a:lnTo>
                    <a:pt x="1903" y="1053"/>
                  </a:lnTo>
                  <a:lnTo>
                    <a:pt x="1903" y="899"/>
                  </a:lnTo>
                  <a:lnTo>
                    <a:pt x="1651" y="899"/>
                  </a:lnTo>
                  <a:lnTo>
                    <a:pt x="1651" y="783"/>
                  </a:lnTo>
                  <a:lnTo>
                    <a:pt x="1903" y="783"/>
                  </a:lnTo>
                  <a:lnTo>
                    <a:pt x="1903" y="629"/>
                  </a:lnTo>
                  <a:lnTo>
                    <a:pt x="1651" y="629"/>
                  </a:lnTo>
                  <a:lnTo>
                    <a:pt x="1651" y="511"/>
                  </a:lnTo>
                  <a:lnTo>
                    <a:pt x="1903" y="511"/>
                  </a:lnTo>
                  <a:lnTo>
                    <a:pt x="1903" y="270"/>
                  </a:lnTo>
                  <a:lnTo>
                    <a:pt x="1661" y="270"/>
                  </a:lnTo>
                  <a:lnTo>
                    <a:pt x="1661" y="95"/>
                  </a:lnTo>
                  <a:lnTo>
                    <a:pt x="1502" y="95"/>
                  </a:lnTo>
                  <a:lnTo>
                    <a:pt x="1502" y="0"/>
                  </a:lnTo>
                  <a:lnTo>
                    <a:pt x="1272" y="0"/>
                  </a:lnTo>
                  <a:lnTo>
                    <a:pt x="1272" y="660"/>
                  </a:lnTo>
                  <a:lnTo>
                    <a:pt x="751" y="660"/>
                  </a:lnTo>
                  <a:lnTo>
                    <a:pt x="751" y="1346"/>
                  </a:lnTo>
                  <a:lnTo>
                    <a:pt x="199" y="1346"/>
                  </a:lnTo>
                  <a:lnTo>
                    <a:pt x="199" y="2434"/>
                  </a:lnTo>
                  <a:lnTo>
                    <a:pt x="0" y="2434"/>
                  </a:lnTo>
                  <a:close/>
                  <a:moveTo>
                    <a:pt x="1125" y="807"/>
                  </a:moveTo>
                  <a:lnTo>
                    <a:pt x="1199" y="807"/>
                  </a:lnTo>
                  <a:lnTo>
                    <a:pt x="1199" y="2425"/>
                  </a:lnTo>
                  <a:lnTo>
                    <a:pt x="1125" y="2425"/>
                  </a:lnTo>
                  <a:lnTo>
                    <a:pt x="1125" y="807"/>
                  </a:lnTo>
                  <a:close/>
                  <a:moveTo>
                    <a:pt x="355" y="2210"/>
                  </a:moveTo>
                  <a:lnTo>
                    <a:pt x="886" y="2210"/>
                  </a:lnTo>
                  <a:lnTo>
                    <a:pt x="886" y="2302"/>
                  </a:lnTo>
                  <a:lnTo>
                    <a:pt x="355" y="2302"/>
                  </a:lnTo>
                  <a:lnTo>
                    <a:pt x="355" y="2210"/>
                  </a:lnTo>
                  <a:close/>
                  <a:moveTo>
                    <a:pt x="355" y="1983"/>
                  </a:moveTo>
                  <a:lnTo>
                    <a:pt x="886" y="1983"/>
                  </a:lnTo>
                  <a:lnTo>
                    <a:pt x="886" y="2075"/>
                  </a:lnTo>
                  <a:lnTo>
                    <a:pt x="355" y="2075"/>
                  </a:lnTo>
                  <a:lnTo>
                    <a:pt x="355" y="1983"/>
                  </a:lnTo>
                  <a:close/>
                  <a:moveTo>
                    <a:pt x="355" y="1758"/>
                  </a:moveTo>
                  <a:lnTo>
                    <a:pt x="886" y="1758"/>
                  </a:lnTo>
                  <a:lnTo>
                    <a:pt x="886" y="1848"/>
                  </a:lnTo>
                  <a:lnTo>
                    <a:pt x="355" y="1848"/>
                  </a:lnTo>
                  <a:lnTo>
                    <a:pt x="355" y="1758"/>
                  </a:lnTo>
                  <a:close/>
                  <a:moveTo>
                    <a:pt x="355" y="1531"/>
                  </a:moveTo>
                  <a:lnTo>
                    <a:pt x="886" y="1531"/>
                  </a:lnTo>
                  <a:lnTo>
                    <a:pt x="886" y="1623"/>
                  </a:lnTo>
                  <a:lnTo>
                    <a:pt x="355" y="1623"/>
                  </a:lnTo>
                  <a:lnTo>
                    <a:pt x="355" y="153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49" name="직선 연결선 48"/>
            <p:cNvCxnSpPr/>
            <p:nvPr/>
          </p:nvCxnSpPr>
          <p:spPr>
            <a:xfrm>
              <a:off x="9196852" y="739140"/>
              <a:ext cx="2361508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034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1" grpId="0"/>
      <p:bldP spid="53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8"/>
          <p:cNvSpPr txBox="1">
            <a:spLocks/>
          </p:cNvSpPr>
          <p:nvPr/>
        </p:nvSpPr>
        <p:spPr>
          <a:xfrm>
            <a:off x="490305" y="1943894"/>
            <a:ext cx="5897709" cy="28889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판서 시 줄 간격은 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설정하시는 것을 권장합니다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1600" dirty="0" smtClean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설정되어 있습니다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홈의 단락에서 줄 간격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글머리 기호 수정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사진 이미지는 그림서식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채우기에서 변경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6310" y="5822651"/>
            <a:ext cx="3467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dirty="0" smtClean="0">
                <a:solidFill>
                  <a:srgbClr val="DFE33B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학습내용을 입력하세요</a:t>
            </a:r>
            <a:r>
              <a:rPr lang="en-US" altLang="ko-KR" sz="2400" b="1" dirty="0" smtClean="0">
                <a:solidFill>
                  <a:srgbClr val="DFE33B"/>
                </a:solidFill>
                <a:latin typeface="HY강M" panose="02030600000101010101" pitchFamily="18" charset="-127"/>
                <a:ea typeface="HY강M" panose="02030600000101010101" pitchFamily="18" charset="-127"/>
              </a:rPr>
              <a:t>.</a:t>
            </a:r>
            <a:endParaRPr lang="ko-KR" altLang="en-US" sz="2400" b="1" dirty="0">
              <a:solidFill>
                <a:srgbClr val="DFE33B"/>
              </a:solidFill>
              <a:latin typeface="HY강M" panose="02030600000101010101" pitchFamily="18" charset="-127"/>
              <a:ea typeface="HY강M" panose="02030600000101010101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213360" y="1008396"/>
            <a:ext cx="6431280" cy="5463524"/>
            <a:chOff x="213360" y="1008396"/>
            <a:chExt cx="6431280" cy="5463524"/>
          </a:xfrm>
        </p:grpSpPr>
        <p:grpSp>
          <p:nvGrpSpPr>
            <p:cNvPr id="9" name="그룹 8"/>
            <p:cNvGrpSpPr/>
            <p:nvPr/>
          </p:nvGrpSpPr>
          <p:grpSpPr>
            <a:xfrm>
              <a:off x="1624071" y="1273908"/>
              <a:ext cx="3467616" cy="556260"/>
              <a:chOff x="1464050" y="1233470"/>
              <a:chExt cx="3467616" cy="556260"/>
            </a:xfrm>
          </p:grpSpPr>
          <p:sp>
            <p:nvSpPr>
              <p:cNvPr id="25" name="직사각형 24"/>
              <p:cNvSpPr/>
              <p:nvPr/>
            </p:nvSpPr>
            <p:spPr>
              <a:xfrm flipH="1">
                <a:off x="1464050" y="1233470"/>
                <a:ext cx="3467616" cy="556260"/>
              </a:xfrm>
              <a:prstGeom prst="rect">
                <a:avLst/>
              </a:prstGeom>
              <a:solidFill>
                <a:schemeClr val="tx1">
                  <a:lumMod val="50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1853851" y="1281730"/>
                <a:ext cx="27494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24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강M" panose="02030600000101010101" pitchFamily="18" charset="-127"/>
                    <a:ea typeface="HY강M" panose="02030600000101010101" pitchFamily="18" charset="-127"/>
                  </a:rPr>
                  <a:t>제목을 입력하세요</a:t>
                </a:r>
                <a:endParaRPr lang="ko-KR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M" panose="02030600000101010101" pitchFamily="18" charset="-127"/>
                  <a:ea typeface="HY강M" panose="02030600000101010101" pitchFamily="18" charset="-127"/>
                </a:endParaRPr>
              </a:p>
            </p:txBody>
          </p:sp>
        </p:grpSp>
        <p:cxnSp>
          <p:nvCxnSpPr>
            <p:cNvPr id="6" name="직선 연결선 5"/>
            <p:cNvCxnSpPr/>
            <p:nvPr/>
          </p:nvCxnSpPr>
          <p:spPr>
            <a:xfrm>
              <a:off x="548640" y="1838960"/>
              <a:ext cx="6096000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>
              <a:off x="6306734" y="1069356"/>
              <a:ext cx="0" cy="2263124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>
              <a:off x="409025" y="5080000"/>
              <a:ext cx="0" cy="139192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>
              <a:off x="213360" y="6278880"/>
              <a:ext cx="2641600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>
              <a:off x="303271" y="6345238"/>
              <a:ext cx="3293369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/>
            <p:nvPr/>
          </p:nvCxnSpPr>
          <p:spPr>
            <a:xfrm>
              <a:off x="1386839" y="1265396"/>
              <a:ext cx="4116328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>
              <a:off x="1624071" y="1069356"/>
              <a:ext cx="0" cy="915178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>
              <a:off x="5091687" y="1069356"/>
              <a:ext cx="0" cy="915178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1568954" y="1008396"/>
              <a:ext cx="0" cy="915178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4"/>
          <p:cNvGrpSpPr/>
          <p:nvPr/>
        </p:nvGrpSpPr>
        <p:grpSpPr>
          <a:xfrm>
            <a:off x="812823" y="4338851"/>
            <a:ext cx="2288922" cy="1952356"/>
            <a:chOff x="812823" y="4338851"/>
            <a:chExt cx="2288922" cy="1952356"/>
          </a:xfrm>
        </p:grpSpPr>
        <p:sp>
          <p:nvSpPr>
            <p:cNvPr id="31" name="다이아몬드 30"/>
            <p:cNvSpPr/>
            <p:nvPr/>
          </p:nvSpPr>
          <p:spPr>
            <a:xfrm>
              <a:off x="1062323" y="4457579"/>
              <a:ext cx="1737360" cy="1737360"/>
            </a:xfrm>
            <a:prstGeom prst="diamond">
              <a:avLst/>
            </a:prstGeom>
            <a:blipFill dpi="0" rotWithShape="1">
              <a:blip r:embed="rId2"/>
              <a:srcRect/>
              <a:stretch>
                <a:fillRect r="-28000"/>
              </a:stretch>
            </a:blipFill>
            <a:ln w="22225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6" name="직선 연결선 35"/>
            <p:cNvCxnSpPr/>
            <p:nvPr/>
          </p:nvCxnSpPr>
          <p:spPr>
            <a:xfrm flipH="1">
              <a:off x="812823" y="4338851"/>
              <a:ext cx="1201049" cy="1201049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flipH="1">
              <a:off x="1900696" y="5090158"/>
              <a:ext cx="1201049" cy="1201049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Freeform 26"/>
          <p:cNvSpPr>
            <a:spLocks noEditPoints="1"/>
          </p:cNvSpPr>
          <p:nvPr/>
        </p:nvSpPr>
        <p:spPr bwMode="auto">
          <a:xfrm>
            <a:off x="682073" y="1318098"/>
            <a:ext cx="722710" cy="438891"/>
          </a:xfrm>
          <a:custGeom>
            <a:avLst/>
            <a:gdLst>
              <a:gd name="T0" fmla="*/ 119 w 534"/>
              <a:gd name="T1" fmla="*/ 81 h 324"/>
              <a:gd name="T2" fmla="*/ 180 w 534"/>
              <a:gd name="T3" fmla="*/ 51 h 324"/>
              <a:gd name="T4" fmla="*/ 131 w 534"/>
              <a:gd name="T5" fmla="*/ 283 h 324"/>
              <a:gd name="T6" fmla="*/ 16 w 534"/>
              <a:gd name="T7" fmla="*/ 320 h 324"/>
              <a:gd name="T8" fmla="*/ 4 w 534"/>
              <a:gd name="T9" fmla="*/ 306 h 324"/>
              <a:gd name="T10" fmla="*/ 115 w 534"/>
              <a:gd name="T11" fmla="*/ 85 h 324"/>
              <a:gd name="T12" fmla="*/ 119 w 534"/>
              <a:gd name="T13" fmla="*/ 81 h 324"/>
              <a:gd name="T14" fmla="*/ 200 w 534"/>
              <a:gd name="T15" fmla="*/ 50 h 324"/>
              <a:gd name="T16" fmla="*/ 151 w 534"/>
              <a:gd name="T17" fmla="*/ 282 h 324"/>
              <a:gd name="T18" fmla="*/ 257 w 534"/>
              <a:gd name="T19" fmla="*/ 324 h 324"/>
              <a:gd name="T20" fmla="*/ 257 w 534"/>
              <a:gd name="T21" fmla="*/ 77 h 324"/>
              <a:gd name="T22" fmla="*/ 200 w 534"/>
              <a:gd name="T23" fmla="*/ 50 h 324"/>
              <a:gd name="T24" fmla="*/ 530 w 534"/>
              <a:gd name="T25" fmla="*/ 306 h 324"/>
              <a:gd name="T26" fmla="*/ 469 w 534"/>
              <a:gd name="T27" fmla="*/ 185 h 324"/>
              <a:gd name="T28" fmla="*/ 455 w 534"/>
              <a:gd name="T29" fmla="*/ 189 h 324"/>
              <a:gd name="T30" fmla="*/ 403 w 534"/>
              <a:gd name="T31" fmla="*/ 139 h 324"/>
              <a:gd name="T32" fmla="*/ 373 w 534"/>
              <a:gd name="T33" fmla="*/ 62 h 324"/>
              <a:gd name="T34" fmla="*/ 373 w 534"/>
              <a:gd name="T35" fmla="*/ 61 h 324"/>
              <a:gd name="T36" fmla="*/ 354 w 534"/>
              <a:gd name="T37" fmla="*/ 51 h 324"/>
              <a:gd name="T38" fmla="*/ 403 w 534"/>
              <a:gd name="T39" fmla="*/ 283 h 324"/>
              <a:gd name="T40" fmla="*/ 517 w 534"/>
              <a:gd name="T41" fmla="*/ 320 h 324"/>
              <a:gd name="T42" fmla="*/ 530 w 534"/>
              <a:gd name="T43" fmla="*/ 306 h 324"/>
              <a:gd name="T44" fmla="*/ 277 w 534"/>
              <a:gd name="T45" fmla="*/ 77 h 324"/>
              <a:gd name="T46" fmla="*/ 277 w 534"/>
              <a:gd name="T47" fmla="*/ 324 h 324"/>
              <a:gd name="T48" fmla="*/ 382 w 534"/>
              <a:gd name="T49" fmla="*/ 282 h 324"/>
              <a:gd name="T50" fmla="*/ 333 w 534"/>
              <a:gd name="T51" fmla="*/ 50 h 324"/>
              <a:gd name="T52" fmla="*/ 277 w 534"/>
              <a:gd name="T53" fmla="*/ 77 h 324"/>
              <a:gd name="T54" fmla="*/ 393 w 534"/>
              <a:gd name="T55" fmla="*/ 62 h 324"/>
              <a:gd name="T56" fmla="*/ 455 w 534"/>
              <a:gd name="T57" fmla="*/ 0 h 324"/>
              <a:gd name="T58" fmla="*/ 518 w 534"/>
              <a:gd name="T59" fmla="*/ 62 h 324"/>
              <a:gd name="T60" fmla="*/ 455 w 534"/>
              <a:gd name="T61" fmla="*/ 169 h 324"/>
              <a:gd name="T62" fmla="*/ 393 w 534"/>
              <a:gd name="T63" fmla="*/ 62 h 324"/>
              <a:gd name="T64" fmla="*/ 413 w 534"/>
              <a:gd name="T65" fmla="*/ 62 h 324"/>
              <a:gd name="T66" fmla="*/ 455 w 534"/>
              <a:gd name="T67" fmla="*/ 104 h 324"/>
              <a:gd name="T68" fmla="*/ 497 w 534"/>
              <a:gd name="T69" fmla="*/ 62 h 324"/>
              <a:gd name="T70" fmla="*/ 455 w 534"/>
              <a:gd name="T71" fmla="*/ 20 h 324"/>
              <a:gd name="T72" fmla="*/ 413 w 534"/>
              <a:gd name="T73" fmla="*/ 62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34" h="324">
                <a:moveTo>
                  <a:pt x="119" y="81"/>
                </a:moveTo>
                <a:cubicBezTo>
                  <a:pt x="180" y="51"/>
                  <a:pt x="180" y="51"/>
                  <a:pt x="180" y="51"/>
                </a:cubicBezTo>
                <a:cubicBezTo>
                  <a:pt x="131" y="283"/>
                  <a:pt x="131" y="283"/>
                  <a:pt x="131" y="283"/>
                </a:cubicBezTo>
                <a:cubicBezTo>
                  <a:pt x="16" y="320"/>
                  <a:pt x="16" y="320"/>
                  <a:pt x="16" y="320"/>
                </a:cubicBezTo>
                <a:cubicBezTo>
                  <a:pt x="8" y="323"/>
                  <a:pt x="0" y="314"/>
                  <a:pt x="4" y="306"/>
                </a:cubicBezTo>
                <a:cubicBezTo>
                  <a:pt x="115" y="85"/>
                  <a:pt x="115" y="85"/>
                  <a:pt x="115" y="85"/>
                </a:cubicBezTo>
                <a:cubicBezTo>
                  <a:pt x="116" y="83"/>
                  <a:pt x="117" y="82"/>
                  <a:pt x="119" y="81"/>
                </a:cubicBezTo>
                <a:close/>
                <a:moveTo>
                  <a:pt x="200" y="50"/>
                </a:moveTo>
                <a:cubicBezTo>
                  <a:pt x="151" y="282"/>
                  <a:pt x="151" y="282"/>
                  <a:pt x="151" y="282"/>
                </a:cubicBezTo>
                <a:cubicBezTo>
                  <a:pt x="257" y="324"/>
                  <a:pt x="257" y="324"/>
                  <a:pt x="257" y="324"/>
                </a:cubicBezTo>
                <a:cubicBezTo>
                  <a:pt x="257" y="77"/>
                  <a:pt x="257" y="77"/>
                  <a:pt x="257" y="77"/>
                </a:cubicBezTo>
                <a:lnTo>
                  <a:pt x="200" y="50"/>
                </a:lnTo>
                <a:close/>
                <a:moveTo>
                  <a:pt x="530" y="306"/>
                </a:moveTo>
                <a:cubicBezTo>
                  <a:pt x="469" y="185"/>
                  <a:pt x="469" y="185"/>
                  <a:pt x="469" y="185"/>
                </a:cubicBezTo>
                <a:cubicBezTo>
                  <a:pt x="462" y="189"/>
                  <a:pt x="458" y="189"/>
                  <a:pt x="455" y="189"/>
                </a:cubicBezTo>
                <a:cubicBezTo>
                  <a:pt x="450" y="189"/>
                  <a:pt x="434" y="189"/>
                  <a:pt x="403" y="139"/>
                </a:cubicBezTo>
                <a:cubicBezTo>
                  <a:pt x="392" y="121"/>
                  <a:pt x="373" y="88"/>
                  <a:pt x="373" y="62"/>
                </a:cubicBezTo>
                <a:cubicBezTo>
                  <a:pt x="373" y="62"/>
                  <a:pt x="373" y="61"/>
                  <a:pt x="373" y="61"/>
                </a:cubicBezTo>
                <a:cubicBezTo>
                  <a:pt x="354" y="51"/>
                  <a:pt x="354" y="51"/>
                  <a:pt x="354" y="51"/>
                </a:cubicBezTo>
                <a:cubicBezTo>
                  <a:pt x="403" y="283"/>
                  <a:pt x="403" y="283"/>
                  <a:pt x="403" y="283"/>
                </a:cubicBezTo>
                <a:cubicBezTo>
                  <a:pt x="517" y="320"/>
                  <a:pt x="517" y="320"/>
                  <a:pt x="517" y="320"/>
                </a:cubicBezTo>
                <a:cubicBezTo>
                  <a:pt x="526" y="323"/>
                  <a:pt x="534" y="314"/>
                  <a:pt x="530" y="306"/>
                </a:cubicBezTo>
                <a:close/>
                <a:moveTo>
                  <a:pt x="277" y="77"/>
                </a:moveTo>
                <a:cubicBezTo>
                  <a:pt x="277" y="324"/>
                  <a:pt x="277" y="324"/>
                  <a:pt x="277" y="324"/>
                </a:cubicBezTo>
                <a:cubicBezTo>
                  <a:pt x="382" y="282"/>
                  <a:pt x="382" y="282"/>
                  <a:pt x="382" y="282"/>
                </a:cubicBezTo>
                <a:cubicBezTo>
                  <a:pt x="333" y="50"/>
                  <a:pt x="333" y="50"/>
                  <a:pt x="333" y="50"/>
                </a:cubicBezTo>
                <a:lnTo>
                  <a:pt x="277" y="77"/>
                </a:lnTo>
                <a:close/>
                <a:moveTo>
                  <a:pt x="393" y="62"/>
                </a:moveTo>
                <a:cubicBezTo>
                  <a:pt x="393" y="28"/>
                  <a:pt x="421" y="0"/>
                  <a:pt x="455" y="0"/>
                </a:cubicBezTo>
                <a:cubicBezTo>
                  <a:pt x="490" y="0"/>
                  <a:pt x="518" y="28"/>
                  <a:pt x="518" y="62"/>
                </a:cubicBezTo>
                <a:cubicBezTo>
                  <a:pt x="518" y="96"/>
                  <a:pt x="468" y="169"/>
                  <a:pt x="455" y="169"/>
                </a:cubicBezTo>
                <a:cubicBezTo>
                  <a:pt x="443" y="169"/>
                  <a:pt x="393" y="96"/>
                  <a:pt x="393" y="62"/>
                </a:cubicBezTo>
                <a:close/>
                <a:moveTo>
                  <a:pt x="413" y="62"/>
                </a:moveTo>
                <a:cubicBezTo>
                  <a:pt x="413" y="85"/>
                  <a:pt x="432" y="104"/>
                  <a:pt x="455" y="104"/>
                </a:cubicBezTo>
                <a:cubicBezTo>
                  <a:pt x="479" y="104"/>
                  <a:pt x="497" y="85"/>
                  <a:pt x="497" y="62"/>
                </a:cubicBezTo>
                <a:cubicBezTo>
                  <a:pt x="497" y="39"/>
                  <a:pt x="479" y="20"/>
                  <a:pt x="455" y="20"/>
                </a:cubicBezTo>
                <a:cubicBezTo>
                  <a:pt x="432" y="20"/>
                  <a:pt x="413" y="39"/>
                  <a:pt x="413" y="6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54" name="그룹 53"/>
          <p:cNvGrpSpPr/>
          <p:nvPr/>
        </p:nvGrpSpPr>
        <p:grpSpPr>
          <a:xfrm>
            <a:off x="8871253" y="270434"/>
            <a:ext cx="2687107" cy="500456"/>
            <a:chOff x="8871253" y="270434"/>
            <a:chExt cx="2687107" cy="500456"/>
          </a:xfrm>
        </p:grpSpPr>
        <p:sp>
          <p:nvSpPr>
            <p:cNvPr id="55" name="TextBox 54"/>
            <p:cNvSpPr txBox="1"/>
            <p:nvPr/>
          </p:nvSpPr>
          <p:spPr>
            <a:xfrm flipH="1">
              <a:off x="9218278" y="370780"/>
              <a:ext cx="23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</a:p>
          </p:txBody>
        </p:sp>
        <p:sp>
          <p:nvSpPr>
            <p:cNvPr id="56" name="Freeform 6"/>
            <p:cNvSpPr>
              <a:spLocks noEditPoints="1"/>
            </p:cNvSpPr>
            <p:nvPr/>
          </p:nvSpPr>
          <p:spPr bwMode="auto">
            <a:xfrm>
              <a:off x="8871253" y="270434"/>
              <a:ext cx="375656" cy="500456"/>
            </a:xfrm>
            <a:custGeom>
              <a:avLst/>
              <a:gdLst>
                <a:gd name="T0" fmla="*/ 0 w 2092"/>
                <a:gd name="T1" fmla="*/ 2787 h 2787"/>
                <a:gd name="T2" fmla="*/ 2092 w 2092"/>
                <a:gd name="T3" fmla="*/ 2408 h 2787"/>
                <a:gd name="T4" fmla="*/ 1903 w 2092"/>
                <a:gd name="T5" fmla="*/ 2248 h 2787"/>
                <a:gd name="T6" fmla="*/ 1651 w 2092"/>
                <a:gd name="T7" fmla="*/ 2132 h 2787"/>
                <a:gd name="T8" fmla="*/ 1903 w 2092"/>
                <a:gd name="T9" fmla="*/ 1978 h 2787"/>
                <a:gd name="T10" fmla="*/ 1651 w 2092"/>
                <a:gd name="T11" fmla="*/ 1862 h 2787"/>
                <a:gd name="T12" fmla="*/ 1903 w 2092"/>
                <a:gd name="T13" fmla="*/ 1708 h 2787"/>
                <a:gd name="T14" fmla="*/ 1651 w 2092"/>
                <a:gd name="T15" fmla="*/ 1592 h 2787"/>
                <a:gd name="T16" fmla="*/ 1903 w 2092"/>
                <a:gd name="T17" fmla="*/ 1438 h 2787"/>
                <a:gd name="T18" fmla="*/ 1651 w 2092"/>
                <a:gd name="T19" fmla="*/ 1323 h 2787"/>
                <a:gd name="T20" fmla="*/ 1903 w 2092"/>
                <a:gd name="T21" fmla="*/ 1169 h 2787"/>
                <a:gd name="T22" fmla="*/ 1651 w 2092"/>
                <a:gd name="T23" fmla="*/ 1053 h 2787"/>
                <a:gd name="T24" fmla="*/ 1903 w 2092"/>
                <a:gd name="T25" fmla="*/ 899 h 2787"/>
                <a:gd name="T26" fmla="*/ 1651 w 2092"/>
                <a:gd name="T27" fmla="*/ 783 h 2787"/>
                <a:gd name="T28" fmla="*/ 1903 w 2092"/>
                <a:gd name="T29" fmla="*/ 629 h 2787"/>
                <a:gd name="T30" fmla="*/ 1651 w 2092"/>
                <a:gd name="T31" fmla="*/ 511 h 2787"/>
                <a:gd name="T32" fmla="*/ 1903 w 2092"/>
                <a:gd name="T33" fmla="*/ 270 h 2787"/>
                <a:gd name="T34" fmla="*/ 1661 w 2092"/>
                <a:gd name="T35" fmla="*/ 95 h 2787"/>
                <a:gd name="T36" fmla="*/ 1502 w 2092"/>
                <a:gd name="T37" fmla="*/ 0 h 2787"/>
                <a:gd name="T38" fmla="*/ 1272 w 2092"/>
                <a:gd name="T39" fmla="*/ 660 h 2787"/>
                <a:gd name="T40" fmla="*/ 751 w 2092"/>
                <a:gd name="T41" fmla="*/ 1346 h 2787"/>
                <a:gd name="T42" fmla="*/ 199 w 2092"/>
                <a:gd name="T43" fmla="*/ 2434 h 2787"/>
                <a:gd name="T44" fmla="*/ 1125 w 2092"/>
                <a:gd name="T45" fmla="*/ 807 h 2787"/>
                <a:gd name="T46" fmla="*/ 1199 w 2092"/>
                <a:gd name="T47" fmla="*/ 2425 h 2787"/>
                <a:gd name="T48" fmla="*/ 1125 w 2092"/>
                <a:gd name="T49" fmla="*/ 807 h 2787"/>
                <a:gd name="T50" fmla="*/ 886 w 2092"/>
                <a:gd name="T51" fmla="*/ 2210 h 2787"/>
                <a:gd name="T52" fmla="*/ 355 w 2092"/>
                <a:gd name="T53" fmla="*/ 2302 h 2787"/>
                <a:gd name="T54" fmla="*/ 355 w 2092"/>
                <a:gd name="T55" fmla="*/ 1983 h 2787"/>
                <a:gd name="T56" fmla="*/ 886 w 2092"/>
                <a:gd name="T57" fmla="*/ 2075 h 2787"/>
                <a:gd name="T58" fmla="*/ 355 w 2092"/>
                <a:gd name="T59" fmla="*/ 1983 h 2787"/>
                <a:gd name="T60" fmla="*/ 886 w 2092"/>
                <a:gd name="T61" fmla="*/ 1758 h 2787"/>
                <a:gd name="T62" fmla="*/ 355 w 2092"/>
                <a:gd name="T63" fmla="*/ 1848 h 2787"/>
                <a:gd name="T64" fmla="*/ 355 w 2092"/>
                <a:gd name="T65" fmla="*/ 1531 h 2787"/>
                <a:gd name="T66" fmla="*/ 886 w 2092"/>
                <a:gd name="T67" fmla="*/ 1623 h 2787"/>
                <a:gd name="T68" fmla="*/ 355 w 2092"/>
                <a:gd name="T69" fmla="*/ 1531 h 2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92" h="2787">
                  <a:moveTo>
                    <a:pt x="0" y="2434"/>
                  </a:moveTo>
                  <a:lnTo>
                    <a:pt x="0" y="2787"/>
                  </a:lnTo>
                  <a:lnTo>
                    <a:pt x="2092" y="2785"/>
                  </a:lnTo>
                  <a:lnTo>
                    <a:pt x="2092" y="2408"/>
                  </a:lnTo>
                  <a:lnTo>
                    <a:pt x="1903" y="2408"/>
                  </a:lnTo>
                  <a:lnTo>
                    <a:pt x="1903" y="2248"/>
                  </a:lnTo>
                  <a:lnTo>
                    <a:pt x="1651" y="2248"/>
                  </a:lnTo>
                  <a:lnTo>
                    <a:pt x="1651" y="2132"/>
                  </a:lnTo>
                  <a:lnTo>
                    <a:pt x="1903" y="2132"/>
                  </a:lnTo>
                  <a:lnTo>
                    <a:pt x="1903" y="1978"/>
                  </a:lnTo>
                  <a:lnTo>
                    <a:pt x="1651" y="1978"/>
                  </a:lnTo>
                  <a:lnTo>
                    <a:pt x="1651" y="1862"/>
                  </a:lnTo>
                  <a:lnTo>
                    <a:pt x="1903" y="1862"/>
                  </a:lnTo>
                  <a:lnTo>
                    <a:pt x="1903" y="1708"/>
                  </a:lnTo>
                  <a:lnTo>
                    <a:pt x="1651" y="1708"/>
                  </a:lnTo>
                  <a:lnTo>
                    <a:pt x="1651" y="1592"/>
                  </a:lnTo>
                  <a:lnTo>
                    <a:pt x="1903" y="1592"/>
                  </a:lnTo>
                  <a:lnTo>
                    <a:pt x="1903" y="1438"/>
                  </a:lnTo>
                  <a:lnTo>
                    <a:pt x="1651" y="1438"/>
                  </a:lnTo>
                  <a:lnTo>
                    <a:pt x="1651" y="1323"/>
                  </a:lnTo>
                  <a:lnTo>
                    <a:pt x="1903" y="1323"/>
                  </a:lnTo>
                  <a:lnTo>
                    <a:pt x="1903" y="1169"/>
                  </a:lnTo>
                  <a:lnTo>
                    <a:pt x="1651" y="1169"/>
                  </a:lnTo>
                  <a:lnTo>
                    <a:pt x="1651" y="1053"/>
                  </a:lnTo>
                  <a:lnTo>
                    <a:pt x="1903" y="1053"/>
                  </a:lnTo>
                  <a:lnTo>
                    <a:pt x="1903" y="899"/>
                  </a:lnTo>
                  <a:lnTo>
                    <a:pt x="1651" y="899"/>
                  </a:lnTo>
                  <a:lnTo>
                    <a:pt x="1651" y="783"/>
                  </a:lnTo>
                  <a:lnTo>
                    <a:pt x="1903" y="783"/>
                  </a:lnTo>
                  <a:lnTo>
                    <a:pt x="1903" y="629"/>
                  </a:lnTo>
                  <a:lnTo>
                    <a:pt x="1651" y="629"/>
                  </a:lnTo>
                  <a:lnTo>
                    <a:pt x="1651" y="511"/>
                  </a:lnTo>
                  <a:lnTo>
                    <a:pt x="1903" y="511"/>
                  </a:lnTo>
                  <a:lnTo>
                    <a:pt x="1903" y="270"/>
                  </a:lnTo>
                  <a:lnTo>
                    <a:pt x="1661" y="270"/>
                  </a:lnTo>
                  <a:lnTo>
                    <a:pt x="1661" y="95"/>
                  </a:lnTo>
                  <a:lnTo>
                    <a:pt x="1502" y="95"/>
                  </a:lnTo>
                  <a:lnTo>
                    <a:pt x="1502" y="0"/>
                  </a:lnTo>
                  <a:lnTo>
                    <a:pt x="1272" y="0"/>
                  </a:lnTo>
                  <a:lnTo>
                    <a:pt x="1272" y="660"/>
                  </a:lnTo>
                  <a:lnTo>
                    <a:pt x="751" y="660"/>
                  </a:lnTo>
                  <a:lnTo>
                    <a:pt x="751" y="1346"/>
                  </a:lnTo>
                  <a:lnTo>
                    <a:pt x="199" y="1346"/>
                  </a:lnTo>
                  <a:lnTo>
                    <a:pt x="199" y="2434"/>
                  </a:lnTo>
                  <a:lnTo>
                    <a:pt x="0" y="2434"/>
                  </a:lnTo>
                  <a:close/>
                  <a:moveTo>
                    <a:pt x="1125" y="807"/>
                  </a:moveTo>
                  <a:lnTo>
                    <a:pt x="1199" y="807"/>
                  </a:lnTo>
                  <a:lnTo>
                    <a:pt x="1199" y="2425"/>
                  </a:lnTo>
                  <a:lnTo>
                    <a:pt x="1125" y="2425"/>
                  </a:lnTo>
                  <a:lnTo>
                    <a:pt x="1125" y="807"/>
                  </a:lnTo>
                  <a:close/>
                  <a:moveTo>
                    <a:pt x="355" y="2210"/>
                  </a:moveTo>
                  <a:lnTo>
                    <a:pt x="886" y="2210"/>
                  </a:lnTo>
                  <a:lnTo>
                    <a:pt x="886" y="2302"/>
                  </a:lnTo>
                  <a:lnTo>
                    <a:pt x="355" y="2302"/>
                  </a:lnTo>
                  <a:lnTo>
                    <a:pt x="355" y="2210"/>
                  </a:lnTo>
                  <a:close/>
                  <a:moveTo>
                    <a:pt x="355" y="1983"/>
                  </a:moveTo>
                  <a:lnTo>
                    <a:pt x="886" y="1983"/>
                  </a:lnTo>
                  <a:lnTo>
                    <a:pt x="886" y="2075"/>
                  </a:lnTo>
                  <a:lnTo>
                    <a:pt x="355" y="2075"/>
                  </a:lnTo>
                  <a:lnTo>
                    <a:pt x="355" y="1983"/>
                  </a:lnTo>
                  <a:close/>
                  <a:moveTo>
                    <a:pt x="355" y="1758"/>
                  </a:moveTo>
                  <a:lnTo>
                    <a:pt x="886" y="1758"/>
                  </a:lnTo>
                  <a:lnTo>
                    <a:pt x="886" y="1848"/>
                  </a:lnTo>
                  <a:lnTo>
                    <a:pt x="355" y="1848"/>
                  </a:lnTo>
                  <a:lnTo>
                    <a:pt x="355" y="1758"/>
                  </a:lnTo>
                  <a:close/>
                  <a:moveTo>
                    <a:pt x="355" y="1531"/>
                  </a:moveTo>
                  <a:lnTo>
                    <a:pt x="886" y="1531"/>
                  </a:lnTo>
                  <a:lnTo>
                    <a:pt x="886" y="1623"/>
                  </a:lnTo>
                  <a:lnTo>
                    <a:pt x="355" y="1623"/>
                  </a:lnTo>
                  <a:lnTo>
                    <a:pt x="355" y="153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57" name="직선 연결선 56"/>
            <p:cNvCxnSpPr/>
            <p:nvPr/>
          </p:nvCxnSpPr>
          <p:spPr>
            <a:xfrm>
              <a:off x="9196852" y="739140"/>
              <a:ext cx="2361508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654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8120979" y="4084361"/>
            <a:ext cx="3483646" cy="1512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33629" y="4084361"/>
            <a:ext cx="3483646" cy="1512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5239275" y="1417802"/>
            <a:ext cx="2237226" cy="2487833"/>
            <a:chOff x="5239275" y="1417802"/>
            <a:chExt cx="2237226" cy="2487833"/>
          </a:xfrm>
        </p:grpSpPr>
        <p:sp>
          <p:nvSpPr>
            <p:cNvPr id="51" name="다이아몬드 50"/>
            <p:cNvSpPr/>
            <p:nvPr/>
          </p:nvSpPr>
          <p:spPr>
            <a:xfrm>
              <a:off x="5497567" y="1663186"/>
              <a:ext cx="1737360" cy="1737360"/>
            </a:xfrm>
            <a:prstGeom prst="diamond">
              <a:avLst/>
            </a:prstGeom>
            <a:blipFill dpi="0" rotWithShape="1">
              <a:blip r:embed="rId2"/>
              <a:srcRect/>
              <a:stretch>
                <a:fillRect r="-28000"/>
              </a:stretch>
            </a:blipFill>
            <a:ln w="22225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2" name="직선 연결선 51"/>
            <p:cNvCxnSpPr/>
            <p:nvPr/>
          </p:nvCxnSpPr>
          <p:spPr>
            <a:xfrm flipH="1">
              <a:off x="5239275" y="1526874"/>
              <a:ext cx="1201049" cy="1201049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/>
            <p:nvPr/>
          </p:nvCxnSpPr>
          <p:spPr>
            <a:xfrm flipH="1">
              <a:off x="6275452" y="2335809"/>
              <a:ext cx="1201049" cy="1201049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/>
            <p:cNvCxnSpPr/>
            <p:nvPr/>
          </p:nvCxnSpPr>
          <p:spPr>
            <a:xfrm>
              <a:off x="5265093" y="2347001"/>
              <a:ext cx="1228620" cy="122862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>
              <a:off x="6175637" y="1417802"/>
              <a:ext cx="1222717" cy="1222717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/>
            <p:cNvCxnSpPr/>
            <p:nvPr/>
          </p:nvCxnSpPr>
          <p:spPr>
            <a:xfrm>
              <a:off x="5372716" y="2521053"/>
              <a:ext cx="1190398" cy="1190398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다이아몬드 56"/>
            <p:cNvSpPr/>
            <p:nvPr/>
          </p:nvSpPr>
          <p:spPr>
            <a:xfrm>
              <a:off x="6434340" y="2987628"/>
              <a:ext cx="918007" cy="918007"/>
            </a:xfrm>
            <a:prstGeom prst="diamond">
              <a:avLst/>
            </a:prstGeom>
            <a:blipFill dpi="0" rotWithShape="1">
              <a:blip r:embed="rId2"/>
              <a:srcRect/>
              <a:stretch>
                <a:fillRect r="-28000"/>
              </a:stretch>
            </a:blipFill>
            <a:ln w="22225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5911262" y="2212144"/>
              <a:ext cx="878685" cy="533487"/>
              <a:chOff x="4343400" y="4097338"/>
              <a:chExt cx="1377950" cy="836612"/>
            </a:xfrm>
            <a:effectLst>
              <a:outerShdw blurRad="101600" sx="111000" sy="111000" algn="ctr" rotWithShape="0">
                <a:prstClr val="black">
                  <a:alpha val="75000"/>
                </a:prstClr>
              </a:outerShdw>
            </a:effectLst>
          </p:grpSpPr>
          <p:sp>
            <p:nvSpPr>
              <p:cNvPr id="19" name="Freeform 5"/>
              <p:cNvSpPr>
                <a:spLocks/>
              </p:cNvSpPr>
              <p:nvPr/>
            </p:nvSpPr>
            <p:spPr bwMode="auto">
              <a:xfrm>
                <a:off x="4368800" y="4097338"/>
                <a:ext cx="896938" cy="533400"/>
              </a:xfrm>
              <a:custGeom>
                <a:avLst/>
                <a:gdLst>
                  <a:gd name="T0" fmla="*/ 18 w 175"/>
                  <a:gd name="T1" fmla="*/ 92 h 104"/>
                  <a:gd name="T2" fmla="*/ 20 w 175"/>
                  <a:gd name="T3" fmla="*/ 92 h 104"/>
                  <a:gd name="T4" fmla="*/ 112 w 175"/>
                  <a:gd name="T5" fmla="*/ 98 h 104"/>
                  <a:gd name="T6" fmla="*/ 162 w 175"/>
                  <a:gd name="T7" fmla="*/ 74 h 104"/>
                  <a:gd name="T8" fmla="*/ 172 w 175"/>
                  <a:gd name="T9" fmla="*/ 36 h 104"/>
                  <a:gd name="T10" fmla="*/ 139 w 175"/>
                  <a:gd name="T11" fmla="*/ 3 h 104"/>
                  <a:gd name="T12" fmla="*/ 92 w 175"/>
                  <a:gd name="T13" fmla="*/ 4 h 104"/>
                  <a:gd name="T14" fmla="*/ 9 w 175"/>
                  <a:gd name="T15" fmla="*/ 67 h 104"/>
                  <a:gd name="T16" fmla="*/ 2 w 175"/>
                  <a:gd name="T17" fmla="*/ 82 h 104"/>
                  <a:gd name="T18" fmla="*/ 18 w 175"/>
                  <a:gd name="T19" fmla="*/ 9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5" h="104">
                    <a:moveTo>
                      <a:pt x="18" y="92"/>
                    </a:moveTo>
                    <a:cubicBezTo>
                      <a:pt x="20" y="92"/>
                      <a:pt x="20" y="92"/>
                      <a:pt x="20" y="92"/>
                    </a:cubicBezTo>
                    <a:cubicBezTo>
                      <a:pt x="40" y="104"/>
                      <a:pt x="82" y="104"/>
                      <a:pt x="112" y="98"/>
                    </a:cubicBezTo>
                    <a:cubicBezTo>
                      <a:pt x="133" y="93"/>
                      <a:pt x="151" y="85"/>
                      <a:pt x="162" y="74"/>
                    </a:cubicBezTo>
                    <a:cubicBezTo>
                      <a:pt x="174" y="62"/>
                      <a:pt x="175" y="48"/>
                      <a:pt x="172" y="36"/>
                    </a:cubicBezTo>
                    <a:cubicBezTo>
                      <a:pt x="169" y="21"/>
                      <a:pt x="161" y="6"/>
                      <a:pt x="139" y="3"/>
                    </a:cubicBezTo>
                    <a:cubicBezTo>
                      <a:pt x="125" y="1"/>
                      <a:pt x="109" y="0"/>
                      <a:pt x="92" y="4"/>
                    </a:cubicBezTo>
                    <a:cubicBezTo>
                      <a:pt x="58" y="11"/>
                      <a:pt x="16" y="42"/>
                      <a:pt x="9" y="67"/>
                    </a:cubicBezTo>
                    <a:cubicBezTo>
                      <a:pt x="3" y="69"/>
                      <a:pt x="0" y="76"/>
                      <a:pt x="2" y="82"/>
                    </a:cubicBezTo>
                    <a:cubicBezTo>
                      <a:pt x="4" y="90"/>
                      <a:pt x="11" y="94"/>
                      <a:pt x="18" y="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Oval 6"/>
              <p:cNvSpPr>
                <a:spLocks noChangeArrowheads="1"/>
              </p:cNvSpPr>
              <p:nvPr/>
            </p:nvSpPr>
            <p:spPr bwMode="auto">
              <a:xfrm>
                <a:off x="5399088" y="4733925"/>
                <a:ext cx="193675" cy="2000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Oval 7"/>
              <p:cNvSpPr>
                <a:spLocks noChangeArrowheads="1"/>
              </p:cNvSpPr>
              <p:nvPr/>
            </p:nvSpPr>
            <p:spPr bwMode="auto">
              <a:xfrm>
                <a:off x="4497388" y="4733925"/>
                <a:ext cx="198438" cy="2000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" name="Freeform 8"/>
              <p:cNvSpPr>
                <a:spLocks noEditPoints="1"/>
              </p:cNvSpPr>
              <p:nvPr/>
            </p:nvSpPr>
            <p:spPr bwMode="auto">
              <a:xfrm>
                <a:off x="4343400" y="4318000"/>
                <a:ext cx="1377950" cy="477838"/>
              </a:xfrm>
              <a:custGeom>
                <a:avLst/>
                <a:gdLst>
                  <a:gd name="T0" fmla="*/ 232 w 269"/>
                  <a:gd name="T1" fmla="*/ 0 h 93"/>
                  <a:gd name="T2" fmla="*/ 187 w 269"/>
                  <a:gd name="T3" fmla="*/ 0 h 93"/>
                  <a:gd name="T4" fmla="*/ 181 w 269"/>
                  <a:gd name="T5" fmla="*/ 46 h 93"/>
                  <a:gd name="T6" fmla="*/ 169 w 269"/>
                  <a:gd name="T7" fmla="*/ 46 h 93"/>
                  <a:gd name="T8" fmla="*/ 154 w 269"/>
                  <a:gd name="T9" fmla="*/ 60 h 93"/>
                  <a:gd name="T10" fmla="*/ 155 w 269"/>
                  <a:gd name="T11" fmla="*/ 65 h 93"/>
                  <a:gd name="T12" fmla="*/ 14 w 269"/>
                  <a:gd name="T13" fmla="*/ 65 h 93"/>
                  <a:gd name="T14" fmla="*/ 0 w 269"/>
                  <a:gd name="T15" fmla="*/ 79 h 93"/>
                  <a:gd name="T16" fmla="*/ 14 w 269"/>
                  <a:gd name="T17" fmla="*/ 93 h 93"/>
                  <a:gd name="T18" fmla="*/ 25 w 269"/>
                  <a:gd name="T19" fmla="*/ 93 h 93"/>
                  <a:gd name="T20" fmla="*/ 49 w 269"/>
                  <a:gd name="T21" fmla="*/ 74 h 93"/>
                  <a:gd name="T22" fmla="*/ 74 w 269"/>
                  <a:gd name="T23" fmla="*/ 93 h 93"/>
                  <a:gd name="T24" fmla="*/ 187 w 269"/>
                  <a:gd name="T25" fmla="*/ 93 h 93"/>
                  <a:gd name="T26" fmla="*/ 192 w 269"/>
                  <a:gd name="T27" fmla="*/ 93 h 93"/>
                  <a:gd name="T28" fmla="*/ 200 w 269"/>
                  <a:gd name="T29" fmla="*/ 93 h 93"/>
                  <a:gd name="T30" fmla="*/ 225 w 269"/>
                  <a:gd name="T31" fmla="*/ 74 h 93"/>
                  <a:gd name="T32" fmla="*/ 250 w 269"/>
                  <a:gd name="T33" fmla="*/ 93 h 93"/>
                  <a:gd name="T34" fmla="*/ 263 w 269"/>
                  <a:gd name="T35" fmla="*/ 93 h 93"/>
                  <a:gd name="T36" fmla="*/ 269 w 269"/>
                  <a:gd name="T37" fmla="*/ 46 h 93"/>
                  <a:gd name="T38" fmla="*/ 232 w 269"/>
                  <a:gd name="T39" fmla="*/ 0 h 93"/>
                  <a:gd name="T40" fmla="*/ 207 w 269"/>
                  <a:gd name="T41" fmla="*/ 38 h 93"/>
                  <a:gd name="T42" fmla="*/ 207 w 269"/>
                  <a:gd name="T43" fmla="*/ 10 h 93"/>
                  <a:gd name="T44" fmla="*/ 230 w 269"/>
                  <a:gd name="T45" fmla="*/ 10 h 93"/>
                  <a:gd name="T46" fmla="*/ 230 w 269"/>
                  <a:gd name="T47" fmla="*/ 38 h 93"/>
                  <a:gd name="T48" fmla="*/ 207 w 269"/>
                  <a:gd name="T49" fmla="*/ 38 h 93"/>
                  <a:gd name="T50" fmla="*/ 235 w 269"/>
                  <a:gd name="T51" fmla="*/ 38 h 93"/>
                  <a:gd name="T52" fmla="*/ 235 w 269"/>
                  <a:gd name="T53" fmla="*/ 12 h 93"/>
                  <a:gd name="T54" fmla="*/ 258 w 269"/>
                  <a:gd name="T55" fmla="*/ 38 h 93"/>
                  <a:gd name="T56" fmla="*/ 235 w 269"/>
                  <a:gd name="T57" fmla="*/ 3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69" h="93">
                    <a:moveTo>
                      <a:pt x="232" y="0"/>
                    </a:moveTo>
                    <a:cubicBezTo>
                      <a:pt x="187" y="0"/>
                      <a:pt x="187" y="0"/>
                      <a:pt x="187" y="0"/>
                    </a:cubicBezTo>
                    <a:cubicBezTo>
                      <a:pt x="184" y="0"/>
                      <a:pt x="181" y="20"/>
                      <a:pt x="181" y="46"/>
                    </a:cubicBezTo>
                    <a:cubicBezTo>
                      <a:pt x="169" y="46"/>
                      <a:pt x="169" y="46"/>
                      <a:pt x="169" y="46"/>
                    </a:cubicBezTo>
                    <a:cubicBezTo>
                      <a:pt x="160" y="46"/>
                      <a:pt x="154" y="52"/>
                      <a:pt x="154" y="60"/>
                    </a:cubicBezTo>
                    <a:cubicBezTo>
                      <a:pt x="154" y="62"/>
                      <a:pt x="154" y="64"/>
                      <a:pt x="155" y="65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6" y="65"/>
                      <a:pt x="0" y="71"/>
                      <a:pt x="0" y="79"/>
                    </a:cubicBezTo>
                    <a:cubicBezTo>
                      <a:pt x="0" y="86"/>
                      <a:pt x="6" y="93"/>
                      <a:pt x="14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8" y="82"/>
                      <a:pt x="38" y="74"/>
                      <a:pt x="49" y="74"/>
                    </a:cubicBezTo>
                    <a:cubicBezTo>
                      <a:pt x="61" y="74"/>
                      <a:pt x="71" y="82"/>
                      <a:pt x="74" y="93"/>
                    </a:cubicBezTo>
                    <a:cubicBezTo>
                      <a:pt x="187" y="93"/>
                      <a:pt x="187" y="93"/>
                      <a:pt x="187" y="93"/>
                    </a:cubicBezTo>
                    <a:cubicBezTo>
                      <a:pt x="192" y="93"/>
                      <a:pt x="192" y="93"/>
                      <a:pt x="192" y="93"/>
                    </a:cubicBezTo>
                    <a:cubicBezTo>
                      <a:pt x="200" y="93"/>
                      <a:pt x="200" y="93"/>
                      <a:pt x="200" y="93"/>
                    </a:cubicBezTo>
                    <a:cubicBezTo>
                      <a:pt x="204" y="82"/>
                      <a:pt x="214" y="74"/>
                      <a:pt x="225" y="74"/>
                    </a:cubicBezTo>
                    <a:cubicBezTo>
                      <a:pt x="237" y="74"/>
                      <a:pt x="247" y="82"/>
                      <a:pt x="250" y="93"/>
                    </a:cubicBezTo>
                    <a:cubicBezTo>
                      <a:pt x="263" y="93"/>
                      <a:pt x="263" y="93"/>
                      <a:pt x="263" y="93"/>
                    </a:cubicBezTo>
                    <a:cubicBezTo>
                      <a:pt x="266" y="93"/>
                      <a:pt x="269" y="72"/>
                      <a:pt x="269" y="46"/>
                    </a:cubicBezTo>
                    <a:cubicBezTo>
                      <a:pt x="269" y="21"/>
                      <a:pt x="236" y="0"/>
                      <a:pt x="232" y="0"/>
                    </a:cubicBezTo>
                    <a:close/>
                    <a:moveTo>
                      <a:pt x="207" y="38"/>
                    </a:moveTo>
                    <a:cubicBezTo>
                      <a:pt x="207" y="10"/>
                      <a:pt x="207" y="10"/>
                      <a:pt x="207" y="10"/>
                    </a:cubicBezTo>
                    <a:cubicBezTo>
                      <a:pt x="230" y="10"/>
                      <a:pt x="230" y="10"/>
                      <a:pt x="230" y="10"/>
                    </a:cubicBezTo>
                    <a:cubicBezTo>
                      <a:pt x="230" y="38"/>
                      <a:pt x="230" y="38"/>
                      <a:pt x="230" y="38"/>
                    </a:cubicBezTo>
                    <a:lnTo>
                      <a:pt x="207" y="38"/>
                    </a:lnTo>
                    <a:close/>
                    <a:moveTo>
                      <a:pt x="235" y="38"/>
                    </a:moveTo>
                    <a:cubicBezTo>
                      <a:pt x="235" y="12"/>
                      <a:pt x="235" y="12"/>
                      <a:pt x="235" y="12"/>
                    </a:cubicBezTo>
                    <a:cubicBezTo>
                      <a:pt x="242" y="16"/>
                      <a:pt x="254" y="26"/>
                      <a:pt x="258" y="38"/>
                    </a:cubicBezTo>
                    <a:lnTo>
                      <a:pt x="235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8548746" y="1417802"/>
            <a:ext cx="2515105" cy="2293649"/>
            <a:chOff x="8548746" y="1417802"/>
            <a:chExt cx="2515105" cy="2293649"/>
          </a:xfrm>
        </p:grpSpPr>
        <p:sp>
          <p:nvSpPr>
            <p:cNvPr id="39" name="다이아몬드 38"/>
            <p:cNvSpPr/>
            <p:nvPr/>
          </p:nvSpPr>
          <p:spPr>
            <a:xfrm>
              <a:off x="9084917" y="1663186"/>
              <a:ext cx="1737360" cy="1737360"/>
            </a:xfrm>
            <a:prstGeom prst="diamond">
              <a:avLst/>
            </a:prstGeom>
            <a:blipFill dpi="0" rotWithShape="1">
              <a:blip r:embed="rId2"/>
              <a:srcRect/>
              <a:stretch>
                <a:fillRect r="-28000"/>
              </a:stretch>
            </a:blipFill>
            <a:ln w="22225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0" name="직선 연결선 39"/>
            <p:cNvCxnSpPr/>
            <p:nvPr/>
          </p:nvCxnSpPr>
          <p:spPr>
            <a:xfrm flipH="1">
              <a:off x="8826625" y="1526874"/>
              <a:ext cx="1201049" cy="1201049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 flipH="1">
              <a:off x="9862802" y="2335809"/>
              <a:ext cx="1201049" cy="1201049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/>
            <p:cNvCxnSpPr/>
            <p:nvPr/>
          </p:nvCxnSpPr>
          <p:spPr>
            <a:xfrm>
              <a:off x="8852443" y="2347001"/>
              <a:ext cx="1228620" cy="122862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/>
            <p:nvPr/>
          </p:nvCxnSpPr>
          <p:spPr>
            <a:xfrm>
              <a:off x="9762987" y="1417802"/>
              <a:ext cx="1222717" cy="1222717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/>
            <p:cNvCxnSpPr/>
            <p:nvPr/>
          </p:nvCxnSpPr>
          <p:spPr>
            <a:xfrm>
              <a:off x="8960066" y="2521053"/>
              <a:ext cx="1190398" cy="1190398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다이아몬드 57"/>
            <p:cNvSpPr/>
            <p:nvPr/>
          </p:nvSpPr>
          <p:spPr>
            <a:xfrm>
              <a:off x="8548746" y="2641829"/>
              <a:ext cx="918007" cy="918007"/>
            </a:xfrm>
            <a:prstGeom prst="diamond">
              <a:avLst/>
            </a:prstGeom>
            <a:blipFill dpi="0" rotWithShape="1">
              <a:blip r:embed="rId2"/>
              <a:srcRect/>
              <a:stretch>
                <a:fillRect r="-28000"/>
              </a:stretch>
            </a:blipFill>
            <a:ln w="22225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9359471" y="2389286"/>
              <a:ext cx="1085196" cy="402899"/>
              <a:chOff x="8180388" y="1158875"/>
              <a:chExt cx="1701800" cy="631825"/>
            </a:xfrm>
            <a:effectLst>
              <a:outerShdw blurRad="101600" sx="111000" sy="111000" algn="ctr" rotWithShape="0">
                <a:prstClr val="black">
                  <a:alpha val="75000"/>
                </a:prstClr>
              </a:outerShdw>
            </a:effectLst>
          </p:grpSpPr>
          <p:sp>
            <p:nvSpPr>
              <p:cNvPr id="25" name="Oval 13"/>
              <p:cNvSpPr>
                <a:spLocks noChangeArrowheads="1"/>
              </p:cNvSpPr>
              <p:nvPr/>
            </p:nvSpPr>
            <p:spPr bwMode="auto">
              <a:xfrm>
                <a:off x="9599613" y="1616075"/>
                <a:ext cx="169863" cy="1746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Oval 14"/>
              <p:cNvSpPr>
                <a:spLocks noChangeArrowheads="1"/>
              </p:cNvSpPr>
              <p:nvPr/>
            </p:nvSpPr>
            <p:spPr bwMode="auto">
              <a:xfrm>
                <a:off x="8810625" y="1616075"/>
                <a:ext cx="169863" cy="1746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15"/>
              <p:cNvSpPr>
                <a:spLocks noEditPoints="1"/>
              </p:cNvSpPr>
              <p:nvPr/>
            </p:nvSpPr>
            <p:spPr bwMode="auto">
              <a:xfrm>
                <a:off x="8672513" y="1250950"/>
                <a:ext cx="1209675" cy="415925"/>
              </a:xfrm>
              <a:custGeom>
                <a:avLst/>
                <a:gdLst>
                  <a:gd name="T0" fmla="*/ 204 w 236"/>
                  <a:gd name="T1" fmla="*/ 0 h 81"/>
                  <a:gd name="T2" fmla="*/ 164 w 236"/>
                  <a:gd name="T3" fmla="*/ 0 h 81"/>
                  <a:gd name="T4" fmla="*/ 159 w 236"/>
                  <a:gd name="T5" fmla="*/ 40 h 81"/>
                  <a:gd name="T6" fmla="*/ 148 w 236"/>
                  <a:gd name="T7" fmla="*/ 40 h 81"/>
                  <a:gd name="T8" fmla="*/ 135 w 236"/>
                  <a:gd name="T9" fmla="*/ 53 h 81"/>
                  <a:gd name="T10" fmla="*/ 136 w 236"/>
                  <a:gd name="T11" fmla="*/ 57 h 81"/>
                  <a:gd name="T12" fmla="*/ 12 w 236"/>
                  <a:gd name="T13" fmla="*/ 57 h 81"/>
                  <a:gd name="T14" fmla="*/ 0 w 236"/>
                  <a:gd name="T15" fmla="*/ 69 h 81"/>
                  <a:gd name="T16" fmla="*/ 12 w 236"/>
                  <a:gd name="T17" fmla="*/ 81 h 81"/>
                  <a:gd name="T18" fmla="*/ 22 w 236"/>
                  <a:gd name="T19" fmla="*/ 81 h 81"/>
                  <a:gd name="T20" fmla="*/ 43 w 236"/>
                  <a:gd name="T21" fmla="*/ 65 h 81"/>
                  <a:gd name="T22" fmla="*/ 65 w 236"/>
                  <a:gd name="T23" fmla="*/ 81 h 81"/>
                  <a:gd name="T24" fmla="*/ 164 w 236"/>
                  <a:gd name="T25" fmla="*/ 81 h 81"/>
                  <a:gd name="T26" fmla="*/ 168 w 236"/>
                  <a:gd name="T27" fmla="*/ 81 h 81"/>
                  <a:gd name="T28" fmla="*/ 176 w 236"/>
                  <a:gd name="T29" fmla="*/ 81 h 81"/>
                  <a:gd name="T30" fmla="*/ 198 w 236"/>
                  <a:gd name="T31" fmla="*/ 65 h 81"/>
                  <a:gd name="T32" fmla="*/ 219 w 236"/>
                  <a:gd name="T33" fmla="*/ 81 h 81"/>
                  <a:gd name="T34" fmla="*/ 231 w 236"/>
                  <a:gd name="T35" fmla="*/ 81 h 81"/>
                  <a:gd name="T36" fmla="*/ 236 w 236"/>
                  <a:gd name="T37" fmla="*/ 40 h 81"/>
                  <a:gd name="T38" fmla="*/ 204 w 236"/>
                  <a:gd name="T39" fmla="*/ 0 h 81"/>
                  <a:gd name="T40" fmla="*/ 202 w 236"/>
                  <a:gd name="T41" fmla="*/ 34 h 81"/>
                  <a:gd name="T42" fmla="*/ 182 w 236"/>
                  <a:gd name="T43" fmla="*/ 34 h 81"/>
                  <a:gd name="T44" fmla="*/ 182 w 236"/>
                  <a:gd name="T45" fmla="*/ 8 h 81"/>
                  <a:gd name="T46" fmla="*/ 202 w 236"/>
                  <a:gd name="T47" fmla="*/ 8 h 81"/>
                  <a:gd name="T48" fmla="*/ 202 w 236"/>
                  <a:gd name="T49" fmla="*/ 34 h 81"/>
                  <a:gd name="T50" fmla="*/ 206 w 236"/>
                  <a:gd name="T51" fmla="*/ 34 h 81"/>
                  <a:gd name="T52" fmla="*/ 206 w 236"/>
                  <a:gd name="T53" fmla="*/ 10 h 81"/>
                  <a:gd name="T54" fmla="*/ 226 w 236"/>
                  <a:gd name="T55" fmla="*/ 34 h 81"/>
                  <a:gd name="T56" fmla="*/ 206 w 236"/>
                  <a:gd name="T57" fmla="*/ 3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6" h="81">
                    <a:moveTo>
                      <a:pt x="204" y="0"/>
                    </a:moveTo>
                    <a:cubicBezTo>
                      <a:pt x="164" y="0"/>
                      <a:pt x="164" y="0"/>
                      <a:pt x="164" y="0"/>
                    </a:cubicBezTo>
                    <a:cubicBezTo>
                      <a:pt x="161" y="0"/>
                      <a:pt x="159" y="18"/>
                      <a:pt x="159" y="40"/>
                    </a:cubicBezTo>
                    <a:cubicBezTo>
                      <a:pt x="148" y="40"/>
                      <a:pt x="148" y="40"/>
                      <a:pt x="148" y="40"/>
                    </a:cubicBezTo>
                    <a:cubicBezTo>
                      <a:pt x="141" y="40"/>
                      <a:pt x="135" y="46"/>
                      <a:pt x="135" y="53"/>
                    </a:cubicBezTo>
                    <a:cubicBezTo>
                      <a:pt x="135" y="54"/>
                      <a:pt x="135" y="56"/>
                      <a:pt x="136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6" y="57"/>
                      <a:pt x="0" y="62"/>
                      <a:pt x="0" y="69"/>
                    </a:cubicBezTo>
                    <a:cubicBezTo>
                      <a:pt x="0" y="76"/>
                      <a:pt x="6" y="81"/>
                      <a:pt x="12" y="81"/>
                    </a:cubicBezTo>
                    <a:cubicBezTo>
                      <a:pt x="22" y="81"/>
                      <a:pt x="22" y="81"/>
                      <a:pt x="22" y="81"/>
                    </a:cubicBezTo>
                    <a:cubicBezTo>
                      <a:pt x="25" y="72"/>
                      <a:pt x="33" y="65"/>
                      <a:pt x="43" y="65"/>
                    </a:cubicBezTo>
                    <a:cubicBezTo>
                      <a:pt x="54" y="65"/>
                      <a:pt x="62" y="72"/>
                      <a:pt x="65" y="81"/>
                    </a:cubicBezTo>
                    <a:cubicBezTo>
                      <a:pt x="164" y="81"/>
                      <a:pt x="164" y="81"/>
                      <a:pt x="164" y="81"/>
                    </a:cubicBezTo>
                    <a:cubicBezTo>
                      <a:pt x="168" y="81"/>
                      <a:pt x="168" y="81"/>
                      <a:pt x="168" y="81"/>
                    </a:cubicBezTo>
                    <a:cubicBezTo>
                      <a:pt x="176" y="81"/>
                      <a:pt x="176" y="81"/>
                      <a:pt x="176" y="81"/>
                    </a:cubicBezTo>
                    <a:cubicBezTo>
                      <a:pt x="179" y="72"/>
                      <a:pt x="187" y="65"/>
                      <a:pt x="198" y="65"/>
                    </a:cubicBezTo>
                    <a:cubicBezTo>
                      <a:pt x="208" y="65"/>
                      <a:pt x="216" y="72"/>
                      <a:pt x="219" y="81"/>
                    </a:cubicBezTo>
                    <a:cubicBezTo>
                      <a:pt x="231" y="81"/>
                      <a:pt x="231" y="81"/>
                      <a:pt x="231" y="81"/>
                    </a:cubicBezTo>
                    <a:cubicBezTo>
                      <a:pt x="233" y="81"/>
                      <a:pt x="236" y="63"/>
                      <a:pt x="236" y="40"/>
                    </a:cubicBezTo>
                    <a:cubicBezTo>
                      <a:pt x="236" y="18"/>
                      <a:pt x="207" y="0"/>
                      <a:pt x="204" y="0"/>
                    </a:cubicBezTo>
                    <a:close/>
                    <a:moveTo>
                      <a:pt x="202" y="34"/>
                    </a:moveTo>
                    <a:cubicBezTo>
                      <a:pt x="182" y="34"/>
                      <a:pt x="182" y="34"/>
                      <a:pt x="182" y="34"/>
                    </a:cubicBezTo>
                    <a:cubicBezTo>
                      <a:pt x="182" y="8"/>
                      <a:pt x="182" y="8"/>
                      <a:pt x="182" y="8"/>
                    </a:cubicBezTo>
                    <a:cubicBezTo>
                      <a:pt x="202" y="8"/>
                      <a:pt x="202" y="8"/>
                      <a:pt x="202" y="8"/>
                    </a:cubicBezTo>
                    <a:lnTo>
                      <a:pt x="202" y="34"/>
                    </a:lnTo>
                    <a:close/>
                    <a:moveTo>
                      <a:pt x="206" y="34"/>
                    </a:moveTo>
                    <a:cubicBezTo>
                      <a:pt x="206" y="10"/>
                      <a:pt x="206" y="10"/>
                      <a:pt x="206" y="10"/>
                    </a:cubicBezTo>
                    <a:cubicBezTo>
                      <a:pt x="212" y="14"/>
                      <a:pt x="223" y="23"/>
                      <a:pt x="226" y="34"/>
                    </a:cubicBezTo>
                    <a:lnTo>
                      <a:pt x="206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16"/>
              <p:cNvSpPr>
                <a:spLocks/>
              </p:cNvSpPr>
              <p:nvPr/>
            </p:nvSpPr>
            <p:spPr bwMode="auto">
              <a:xfrm>
                <a:off x="8180388" y="1158875"/>
                <a:ext cx="1466850" cy="328613"/>
              </a:xfrm>
              <a:custGeom>
                <a:avLst/>
                <a:gdLst>
                  <a:gd name="T0" fmla="*/ 216 w 286"/>
                  <a:gd name="T1" fmla="*/ 64 h 64"/>
                  <a:gd name="T2" fmla="*/ 229 w 286"/>
                  <a:gd name="T3" fmla="*/ 54 h 64"/>
                  <a:gd name="T4" fmla="*/ 238 w 286"/>
                  <a:gd name="T5" fmla="*/ 18 h 64"/>
                  <a:gd name="T6" fmla="*/ 280 w 286"/>
                  <a:gd name="T7" fmla="*/ 7 h 64"/>
                  <a:gd name="T8" fmla="*/ 280 w 286"/>
                  <a:gd name="T9" fmla="*/ 1 h 64"/>
                  <a:gd name="T10" fmla="*/ 235 w 286"/>
                  <a:gd name="T11" fmla="*/ 0 h 64"/>
                  <a:gd name="T12" fmla="*/ 226 w 286"/>
                  <a:gd name="T13" fmla="*/ 6 h 64"/>
                  <a:gd name="T14" fmla="*/ 222 w 286"/>
                  <a:gd name="T15" fmla="*/ 9 h 64"/>
                  <a:gd name="T16" fmla="*/ 20 w 286"/>
                  <a:gd name="T17" fmla="*/ 9 h 64"/>
                  <a:gd name="T18" fmla="*/ 18 w 286"/>
                  <a:gd name="T19" fmla="*/ 26 h 64"/>
                  <a:gd name="T20" fmla="*/ 76 w 286"/>
                  <a:gd name="T21" fmla="*/ 57 h 64"/>
                  <a:gd name="T22" fmla="*/ 98 w 286"/>
                  <a:gd name="T23" fmla="*/ 64 h 64"/>
                  <a:gd name="T24" fmla="*/ 216 w 286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6" h="64">
                    <a:moveTo>
                      <a:pt x="216" y="64"/>
                    </a:moveTo>
                    <a:cubicBezTo>
                      <a:pt x="229" y="64"/>
                      <a:pt x="229" y="54"/>
                      <a:pt x="229" y="54"/>
                    </a:cubicBezTo>
                    <a:cubicBezTo>
                      <a:pt x="238" y="18"/>
                      <a:pt x="238" y="18"/>
                      <a:pt x="238" y="18"/>
                    </a:cubicBezTo>
                    <a:cubicBezTo>
                      <a:pt x="243" y="7"/>
                      <a:pt x="280" y="7"/>
                      <a:pt x="280" y="7"/>
                    </a:cubicBezTo>
                    <a:cubicBezTo>
                      <a:pt x="286" y="4"/>
                      <a:pt x="280" y="1"/>
                      <a:pt x="280" y="1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229" y="1"/>
                      <a:pt x="226" y="6"/>
                      <a:pt x="226" y="6"/>
                    </a:cubicBezTo>
                    <a:cubicBezTo>
                      <a:pt x="227" y="9"/>
                      <a:pt x="222" y="9"/>
                      <a:pt x="222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0" y="15"/>
                      <a:pt x="18" y="26"/>
                      <a:pt x="18" y="26"/>
                    </a:cubicBezTo>
                    <a:cubicBezTo>
                      <a:pt x="18" y="26"/>
                      <a:pt x="69" y="52"/>
                      <a:pt x="76" y="57"/>
                    </a:cubicBezTo>
                    <a:cubicBezTo>
                      <a:pt x="83" y="63"/>
                      <a:pt x="98" y="64"/>
                      <a:pt x="98" y="64"/>
                    </a:cubicBezTo>
                    <a:lnTo>
                      <a:pt x="216" y="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32" name="그룹 31"/>
          <p:cNvGrpSpPr/>
          <p:nvPr/>
        </p:nvGrpSpPr>
        <p:grpSpPr>
          <a:xfrm>
            <a:off x="8871253" y="270434"/>
            <a:ext cx="2687107" cy="500456"/>
            <a:chOff x="8871253" y="270434"/>
            <a:chExt cx="2687107" cy="500456"/>
          </a:xfrm>
        </p:grpSpPr>
        <p:sp>
          <p:nvSpPr>
            <p:cNvPr id="33" name="TextBox 32"/>
            <p:cNvSpPr txBox="1"/>
            <p:nvPr/>
          </p:nvSpPr>
          <p:spPr>
            <a:xfrm flipH="1">
              <a:off x="9218278" y="370780"/>
              <a:ext cx="23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8871253" y="270434"/>
              <a:ext cx="375656" cy="500456"/>
            </a:xfrm>
            <a:custGeom>
              <a:avLst/>
              <a:gdLst>
                <a:gd name="T0" fmla="*/ 0 w 2092"/>
                <a:gd name="T1" fmla="*/ 2787 h 2787"/>
                <a:gd name="T2" fmla="*/ 2092 w 2092"/>
                <a:gd name="T3" fmla="*/ 2408 h 2787"/>
                <a:gd name="T4" fmla="*/ 1903 w 2092"/>
                <a:gd name="T5" fmla="*/ 2248 h 2787"/>
                <a:gd name="T6" fmla="*/ 1651 w 2092"/>
                <a:gd name="T7" fmla="*/ 2132 h 2787"/>
                <a:gd name="T8" fmla="*/ 1903 w 2092"/>
                <a:gd name="T9" fmla="*/ 1978 h 2787"/>
                <a:gd name="T10" fmla="*/ 1651 w 2092"/>
                <a:gd name="T11" fmla="*/ 1862 h 2787"/>
                <a:gd name="T12" fmla="*/ 1903 w 2092"/>
                <a:gd name="T13" fmla="*/ 1708 h 2787"/>
                <a:gd name="T14" fmla="*/ 1651 w 2092"/>
                <a:gd name="T15" fmla="*/ 1592 h 2787"/>
                <a:gd name="T16" fmla="*/ 1903 w 2092"/>
                <a:gd name="T17" fmla="*/ 1438 h 2787"/>
                <a:gd name="T18" fmla="*/ 1651 w 2092"/>
                <a:gd name="T19" fmla="*/ 1323 h 2787"/>
                <a:gd name="T20" fmla="*/ 1903 w 2092"/>
                <a:gd name="T21" fmla="*/ 1169 h 2787"/>
                <a:gd name="T22" fmla="*/ 1651 w 2092"/>
                <a:gd name="T23" fmla="*/ 1053 h 2787"/>
                <a:gd name="T24" fmla="*/ 1903 w 2092"/>
                <a:gd name="T25" fmla="*/ 899 h 2787"/>
                <a:gd name="T26" fmla="*/ 1651 w 2092"/>
                <a:gd name="T27" fmla="*/ 783 h 2787"/>
                <a:gd name="T28" fmla="*/ 1903 w 2092"/>
                <a:gd name="T29" fmla="*/ 629 h 2787"/>
                <a:gd name="T30" fmla="*/ 1651 w 2092"/>
                <a:gd name="T31" fmla="*/ 511 h 2787"/>
                <a:gd name="T32" fmla="*/ 1903 w 2092"/>
                <a:gd name="T33" fmla="*/ 270 h 2787"/>
                <a:gd name="T34" fmla="*/ 1661 w 2092"/>
                <a:gd name="T35" fmla="*/ 95 h 2787"/>
                <a:gd name="T36" fmla="*/ 1502 w 2092"/>
                <a:gd name="T37" fmla="*/ 0 h 2787"/>
                <a:gd name="T38" fmla="*/ 1272 w 2092"/>
                <a:gd name="T39" fmla="*/ 660 h 2787"/>
                <a:gd name="T40" fmla="*/ 751 w 2092"/>
                <a:gd name="T41" fmla="*/ 1346 h 2787"/>
                <a:gd name="T42" fmla="*/ 199 w 2092"/>
                <a:gd name="T43" fmla="*/ 2434 h 2787"/>
                <a:gd name="T44" fmla="*/ 1125 w 2092"/>
                <a:gd name="T45" fmla="*/ 807 h 2787"/>
                <a:gd name="T46" fmla="*/ 1199 w 2092"/>
                <a:gd name="T47" fmla="*/ 2425 h 2787"/>
                <a:gd name="T48" fmla="*/ 1125 w 2092"/>
                <a:gd name="T49" fmla="*/ 807 h 2787"/>
                <a:gd name="T50" fmla="*/ 886 w 2092"/>
                <a:gd name="T51" fmla="*/ 2210 h 2787"/>
                <a:gd name="T52" fmla="*/ 355 w 2092"/>
                <a:gd name="T53" fmla="*/ 2302 h 2787"/>
                <a:gd name="T54" fmla="*/ 355 w 2092"/>
                <a:gd name="T55" fmla="*/ 1983 h 2787"/>
                <a:gd name="T56" fmla="*/ 886 w 2092"/>
                <a:gd name="T57" fmla="*/ 2075 h 2787"/>
                <a:gd name="T58" fmla="*/ 355 w 2092"/>
                <a:gd name="T59" fmla="*/ 1983 h 2787"/>
                <a:gd name="T60" fmla="*/ 886 w 2092"/>
                <a:gd name="T61" fmla="*/ 1758 h 2787"/>
                <a:gd name="T62" fmla="*/ 355 w 2092"/>
                <a:gd name="T63" fmla="*/ 1848 h 2787"/>
                <a:gd name="T64" fmla="*/ 355 w 2092"/>
                <a:gd name="T65" fmla="*/ 1531 h 2787"/>
                <a:gd name="T66" fmla="*/ 886 w 2092"/>
                <a:gd name="T67" fmla="*/ 1623 h 2787"/>
                <a:gd name="T68" fmla="*/ 355 w 2092"/>
                <a:gd name="T69" fmla="*/ 1531 h 2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92" h="2787">
                  <a:moveTo>
                    <a:pt x="0" y="2434"/>
                  </a:moveTo>
                  <a:lnTo>
                    <a:pt x="0" y="2787"/>
                  </a:lnTo>
                  <a:lnTo>
                    <a:pt x="2092" y="2785"/>
                  </a:lnTo>
                  <a:lnTo>
                    <a:pt x="2092" y="2408"/>
                  </a:lnTo>
                  <a:lnTo>
                    <a:pt x="1903" y="2408"/>
                  </a:lnTo>
                  <a:lnTo>
                    <a:pt x="1903" y="2248"/>
                  </a:lnTo>
                  <a:lnTo>
                    <a:pt x="1651" y="2248"/>
                  </a:lnTo>
                  <a:lnTo>
                    <a:pt x="1651" y="2132"/>
                  </a:lnTo>
                  <a:lnTo>
                    <a:pt x="1903" y="2132"/>
                  </a:lnTo>
                  <a:lnTo>
                    <a:pt x="1903" y="1978"/>
                  </a:lnTo>
                  <a:lnTo>
                    <a:pt x="1651" y="1978"/>
                  </a:lnTo>
                  <a:lnTo>
                    <a:pt x="1651" y="1862"/>
                  </a:lnTo>
                  <a:lnTo>
                    <a:pt x="1903" y="1862"/>
                  </a:lnTo>
                  <a:lnTo>
                    <a:pt x="1903" y="1708"/>
                  </a:lnTo>
                  <a:lnTo>
                    <a:pt x="1651" y="1708"/>
                  </a:lnTo>
                  <a:lnTo>
                    <a:pt x="1651" y="1592"/>
                  </a:lnTo>
                  <a:lnTo>
                    <a:pt x="1903" y="1592"/>
                  </a:lnTo>
                  <a:lnTo>
                    <a:pt x="1903" y="1438"/>
                  </a:lnTo>
                  <a:lnTo>
                    <a:pt x="1651" y="1438"/>
                  </a:lnTo>
                  <a:lnTo>
                    <a:pt x="1651" y="1323"/>
                  </a:lnTo>
                  <a:lnTo>
                    <a:pt x="1903" y="1323"/>
                  </a:lnTo>
                  <a:lnTo>
                    <a:pt x="1903" y="1169"/>
                  </a:lnTo>
                  <a:lnTo>
                    <a:pt x="1651" y="1169"/>
                  </a:lnTo>
                  <a:lnTo>
                    <a:pt x="1651" y="1053"/>
                  </a:lnTo>
                  <a:lnTo>
                    <a:pt x="1903" y="1053"/>
                  </a:lnTo>
                  <a:lnTo>
                    <a:pt x="1903" y="899"/>
                  </a:lnTo>
                  <a:lnTo>
                    <a:pt x="1651" y="899"/>
                  </a:lnTo>
                  <a:lnTo>
                    <a:pt x="1651" y="783"/>
                  </a:lnTo>
                  <a:lnTo>
                    <a:pt x="1903" y="783"/>
                  </a:lnTo>
                  <a:lnTo>
                    <a:pt x="1903" y="629"/>
                  </a:lnTo>
                  <a:lnTo>
                    <a:pt x="1651" y="629"/>
                  </a:lnTo>
                  <a:lnTo>
                    <a:pt x="1651" y="511"/>
                  </a:lnTo>
                  <a:lnTo>
                    <a:pt x="1903" y="511"/>
                  </a:lnTo>
                  <a:lnTo>
                    <a:pt x="1903" y="270"/>
                  </a:lnTo>
                  <a:lnTo>
                    <a:pt x="1661" y="270"/>
                  </a:lnTo>
                  <a:lnTo>
                    <a:pt x="1661" y="95"/>
                  </a:lnTo>
                  <a:lnTo>
                    <a:pt x="1502" y="95"/>
                  </a:lnTo>
                  <a:lnTo>
                    <a:pt x="1502" y="0"/>
                  </a:lnTo>
                  <a:lnTo>
                    <a:pt x="1272" y="0"/>
                  </a:lnTo>
                  <a:lnTo>
                    <a:pt x="1272" y="660"/>
                  </a:lnTo>
                  <a:lnTo>
                    <a:pt x="751" y="660"/>
                  </a:lnTo>
                  <a:lnTo>
                    <a:pt x="751" y="1346"/>
                  </a:lnTo>
                  <a:lnTo>
                    <a:pt x="199" y="1346"/>
                  </a:lnTo>
                  <a:lnTo>
                    <a:pt x="199" y="2434"/>
                  </a:lnTo>
                  <a:lnTo>
                    <a:pt x="0" y="2434"/>
                  </a:lnTo>
                  <a:close/>
                  <a:moveTo>
                    <a:pt x="1125" y="807"/>
                  </a:moveTo>
                  <a:lnTo>
                    <a:pt x="1199" y="807"/>
                  </a:lnTo>
                  <a:lnTo>
                    <a:pt x="1199" y="2425"/>
                  </a:lnTo>
                  <a:lnTo>
                    <a:pt x="1125" y="2425"/>
                  </a:lnTo>
                  <a:lnTo>
                    <a:pt x="1125" y="807"/>
                  </a:lnTo>
                  <a:close/>
                  <a:moveTo>
                    <a:pt x="355" y="2210"/>
                  </a:moveTo>
                  <a:lnTo>
                    <a:pt x="886" y="2210"/>
                  </a:lnTo>
                  <a:lnTo>
                    <a:pt x="886" y="2302"/>
                  </a:lnTo>
                  <a:lnTo>
                    <a:pt x="355" y="2302"/>
                  </a:lnTo>
                  <a:lnTo>
                    <a:pt x="355" y="2210"/>
                  </a:lnTo>
                  <a:close/>
                  <a:moveTo>
                    <a:pt x="355" y="1983"/>
                  </a:moveTo>
                  <a:lnTo>
                    <a:pt x="886" y="1983"/>
                  </a:lnTo>
                  <a:lnTo>
                    <a:pt x="886" y="2075"/>
                  </a:lnTo>
                  <a:lnTo>
                    <a:pt x="355" y="2075"/>
                  </a:lnTo>
                  <a:lnTo>
                    <a:pt x="355" y="1983"/>
                  </a:lnTo>
                  <a:close/>
                  <a:moveTo>
                    <a:pt x="355" y="1758"/>
                  </a:moveTo>
                  <a:lnTo>
                    <a:pt x="886" y="1758"/>
                  </a:lnTo>
                  <a:lnTo>
                    <a:pt x="886" y="1848"/>
                  </a:lnTo>
                  <a:lnTo>
                    <a:pt x="355" y="1848"/>
                  </a:lnTo>
                  <a:lnTo>
                    <a:pt x="355" y="1758"/>
                  </a:lnTo>
                  <a:close/>
                  <a:moveTo>
                    <a:pt x="355" y="1531"/>
                  </a:moveTo>
                  <a:lnTo>
                    <a:pt x="886" y="1531"/>
                  </a:lnTo>
                  <a:lnTo>
                    <a:pt x="886" y="1623"/>
                  </a:lnTo>
                  <a:lnTo>
                    <a:pt x="355" y="1623"/>
                  </a:lnTo>
                  <a:lnTo>
                    <a:pt x="355" y="153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35" name="직선 연결선 34"/>
            <p:cNvCxnSpPr/>
            <p:nvPr/>
          </p:nvCxnSpPr>
          <p:spPr>
            <a:xfrm>
              <a:off x="9196852" y="739140"/>
              <a:ext cx="2361508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650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202723" y="1676360"/>
            <a:ext cx="7417721" cy="1336582"/>
            <a:chOff x="4202723" y="1676360"/>
            <a:chExt cx="7417721" cy="1336582"/>
          </a:xfrm>
        </p:grpSpPr>
        <p:grpSp>
          <p:nvGrpSpPr>
            <p:cNvPr id="48" name="그룹 47"/>
            <p:cNvGrpSpPr/>
            <p:nvPr/>
          </p:nvGrpSpPr>
          <p:grpSpPr>
            <a:xfrm>
              <a:off x="4400263" y="2112587"/>
              <a:ext cx="2158185" cy="625192"/>
              <a:chOff x="4491703" y="2086210"/>
              <a:chExt cx="2158185" cy="739015"/>
            </a:xfrm>
          </p:grpSpPr>
          <p:sp>
            <p:nvSpPr>
              <p:cNvPr id="128" name="대각선 방향의 모서리가 잘린 사각형 127"/>
              <p:cNvSpPr/>
              <p:nvPr/>
            </p:nvSpPr>
            <p:spPr>
              <a:xfrm>
                <a:off x="4491703" y="2086210"/>
                <a:ext cx="2158185" cy="739015"/>
              </a:xfrm>
              <a:prstGeom prst="snip2DiagRect">
                <a:avLst>
                  <a:gd name="adj1" fmla="val 0"/>
                  <a:gd name="adj2" fmla="val 50000"/>
                </a:avLst>
              </a:prstGeom>
              <a:solidFill>
                <a:schemeClr val="tx1">
                  <a:alpha val="10000"/>
                </a:schemeClr>
              </a:solidFill>
              <a:ln w="34925" cap="flat" cmpd="sng" algn="ctr">
                <a:solidFill>
                  <a:srgbClr val="E7E6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동녘M" panose="02030600000101010101" pitchFamily="18" charset="-127"/>
                  <a:ea typeface="HY동녘M" panose="02030600000101010101" pitchFamily="18" charset="-127"/>
                </a:endParaRPr>
              </a:p>
            </p:txBody>
          </p:sp>
          <p:sp>
            <p:nvSpPr>
              <p:cNvPr id="129" name="자유형 128"/>
              <p:cNvSpPr/>
              <p:nvPr/>
            </p:nvSpPr>
            <p:spPr>
              <a:xfrm>
                <a:off x="5206550" y="2086211"/>
                <a:ext cx="1443337" cy="739014"/>
              </a:xfrm>
              <a:custGeom>
                <a:avLst/>
                <a:gdLst>
                  <a:gd name="connsiteX0" fmla="*/ 0 w 1443337"/>
                  <a:gd name="connsiteY0" fmla="*/ 0 h 739014"/>
                  <a:gd name="connsiteX1" fmla="*/ 1073830 w 1443337"/>
                  <a:gd name="connsiteY1" fmla="*/ 0 h 739014"/>
                  <a:gd name="connsiteX2" fmla="*/ 1443337 w 1443337"/>
                  <a:gd name="connsiteY2" fmla="*/ 369507 h 739014"/>
                  <a:gd name="connsiteX3" fmla="*/ 1443337 w 1443337"/>
                  <a:gd name="connsiteY3" fmla="*/ 739014 h 739014"/>
                  <a:gd name="connsiteX4" fmla="*/ 613289 w 1443337"/>
                  <a:gd name="connsiteY4" fmla="*/ 739014 h 73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3337" h="739014">
                    <a:moveTo>
                      <a:pt x="0" y="0"/>
                    </a:moveTo>
                    <a:lnTo>
                      <a:pt x="1073830" y="0"/>
                    </a:lnTo>
                    <a:lnTo>
                      <a:pt x="1443337" y="369507"/>
                    </a:lnTo>
                    <a:lnTo>
                      <a:pt x="1443337" y="739014"/>
                    </a:lnTo>
                    <a:lnTo>
                      <a:pt x="613289" y="739014"/>
                    </a:lnTo>
                    <a:close/>
                  </a:path>
                </a:pathLst>
              </a:custGeom>
              <a:solidFill>
                <a:sysClr val="window" lastClr="FFFFFF">
                  <a:alpha val="14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HY동녘M" panose="02030600000101010101" pitchFamily="18" charset="-127"/>
                  <a:ea typeface="HY동녘M" panose="02030600000101010101" pitchFamily="18" charset="-127"/>
                </a:endParaRPr>
              </a:p>
            </p:txBody>
          </p:sp>
        </p:grpSp>
        <p:sp>
          <p:nvSpPr>
            <p:cNvPr id="130" name="직사각형 129"/>
            <p:cNvSpPr/>
            <p:nvPr/>
          </p:nvSpPr>
          <p:spPr>
            <a:xfrm>
              <a:off x="4501050" y="2198243"/>
              <a:ext cx="195661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5C8C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텍스트</a:t>
              </a:r>
            </a:p>
          </p:txBody>
        </p:sp>
        <p:grpSp>
          <p:nvGrpSpPr>
            <p:cNvPr id="52" name="그룹 51"/>
            <p:cNvGrpSpPr/>
            <p:nvPr/>
          </p:nvGrpSpPr>
          <p:grpSpPr>
            <a:xfrm>
              <a:off x="6787681" y="2112587"/>
              <a:ext cx="2158185" cy="625192"/>
              <a:chOff x="6813592" y="2086210"/>
              <a:chExt cx="2158185" cy="739015"/>
            </a:xfrm>
          </p:grpSpPr>
          <p:sp>
            <p:nvSpPr>
              <p:cNvPr id="138" name="대각선 방향의 모서리가 잘린 사각형 137"/>
              <p:cNvSpPr/>
              <p:nvPr/>
            </p:nvSpPr>
            <p:spPr>
              <a:xfrm>
                <a:off x="6813592" y="2086210"/>
                <a:ext cx="2158185" cy="739015"/>
              </a:xfrm>
              <a:prstGeom prst="snip2DiagRect">
                <a:avLst>
                  <a:gd name="adj1" fmla="val 0"/>
                  <a:gd name="adj2" fmla="val 50000"/>
                </a:avLst>
              </a:prstGeom>
              <a:solidFill>
                <a:schemeClr val="tx1">
                  <a:alpha val="30000"/>
                </a:schemeClr>
              </a:solidFill>
              <a:ln w="34925" cap="flat" cmpd="sng" algn="ctr">
                <a:solidFill>
                  <a:srgbClr val="E7E6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동녘M" panose="02030600000101010101" pitchFamily="18" charset="-127"/>
                  <a:ea typeface="HY동녘M" panose="02030600000101010101" pitchFamily="18" charset="-127"/>
                </a:endParaRPr>
              </a:p>
            </p:txBody>
          </p:sp>
          <p:sp>
            <p:nvSpPr>
              <p:cNvPr id="139" name="자유형 138"/>
              <p:cNvSpPr/>
              <p:nvPr/>
            </p:nvSpPr>
            <p:spPr>
              <a:xfrm>
                <a:off x="7528439" y="2086211"/>
                <a:ext cx="1443337" cy="739014"/>
              </a:xfrm>
              <a:custGeom>
                <a:avLst/>
                <a:gdLst>
                  <a:gd name="connsiteX0" fmla="*/ 0 w 1443337"/>
                  <a:gd name="connsiteY0" fmla="*/ 0 h 739014"/>
                  <a:gd name="connsiteX1" fmla="*/ 1073830 w 1443337"/>
                  <a:gd name="connsiteY1" fmla="*/ 0 h 739014"/>
                  <a:gd name="connsiteX2" fmla="*/ 1443337 w 1443337"/>
                  <a:gd name="connsiteY2" fmla="*/ 369507 h 739014"/>
                  <a:gd name="connsiteX3" fmla="*/ 1443337 w 1443337"/>
                  <a:gd name="connsiteY3" fmla="*/ 739014 h 739014"/>
                  <a:gd name="connsiteX4" fmla="*/ 613289 w 1443337"/>
                  <a:gd name="connsiteY4" fmla="*/ 739014 h 73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3337" h="739014">
                    <a:moveTo>
                      <a:pt x="0" y="0"/>
                    </a:moveTo>
                    <a:lnTo>
                      <a:pt x="1073830" y="0"/>
                    </a:lnTo>
                    <a:lnTo>
                      <a:pt x="1443337" y="369507"/>
                    </a:lnTo>
                    <a:lnTo>
                      <a:pt x="1443337" y="739014"/>
                    </a:lnTo>
                    <a:lnTo>
                      <a:pt x="613289" y="739014"/>
                    </a:lnTo>
                    <a:close/>
                  </a:path>
                </a:pathLst>
              </a:custGeom>
              <a:solidFill>
                <a:sysClr val="window" lastClr="FFFFFF">
                  <a:alpha val="14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HY동녘M" panose="02030600000101010101" pitchFamily="18" charset="-127"/>
                  <a:ea typeface="HY동녘M" panose="02030600000101010101" pitchFamily="18" charset="-127"/>
                </a:endParaRPr>
              </a:p>
            </p:txBody>
          </p:sp>
        </p:grpSp>
        <p:sp>
          <p:nvSpPr>
            <p:cNvPr id="140" name="직사각형 139"/>
            <p:cNvSpPr/>
            <p:nvPr/>
          </p:nvSpPr>
          <p:spPr>
            <a:xfrm>
              <a:off x="6919913" y="2198243"/>
              <a:ext cx="195661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9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텍스트</a:t>
              </a:r>
            </a:p>
          </p:txBody>
        </p:sp>
        <p:grpSp>
          <p:nvGrpSpPr>
            <p:cNvPr id="53" name="그룹 52"/>
            <p:cNvGrpSpPr/>
            <p:nvPr/>
          </p:nvGrpSpPr>
          <p:grpSpPr>
            <a:xfrm>
              <a:off x="9175100" y="2112587"/>
              <a:ext cx="2158185" cy="625192"/>
              <a:chOff x="9175100" y="2086210"/>
              <a:chExt cx="2158185" cy="739015"/>
            </a:xfrm>
          </p:grpSpPr>
          <p:sp>
            <p:nvSpPr>
              <p:cNvPr id="142" name="대각선 방향의 모서리가 잘린 사각형 141"/>
              <p:cNvSpPr/>
              <p:nvPr/>
            </p:nvSpPr>
            <p:spPr>
              <a:xfrm>
                <a:off x="9175100" y="2086210"/>
                <a:ext cx="2158185" cy="739015"/>
              </a:xfrm>
              <a:prstGeom prst="snip2DiagRect">
                <a:avLst>
                  <a:gd name="adj1" fmla="val 0"/>
                  <a:gd name="adj2" fmla="val 50000"/>
                </a:avLst>
              </a:prstGeom>
              <a:solidFill>
                <a:schemeClr val="tx1">
                  <a:alpha val="50000"/>
                </a:schemeClr>
              </a:solidFill>
              <a:ln w="34925" cap="flat" cmpd="sng" algn="ctr">
                <a:solidFill>
                  <a:srgbClr val="E7E6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동녘M" panose="02030600000101010101" pitchFamily="18" charset="-127"/>
                  <a:ea typeface="HY동녘M" panose="02030600000101010101" pitchFamily="18" charset="-127"/>
                </a:endParaRPr>
              </a:p>
            </p:txBody>
          </p:sp>
          <p:sp>
            <p:nvSpPr>
              <p:cNvPr id="143" name="자유형 142"/>
              <p:cNvSpPr/>
              <p:nvPr/>
            </p:nvSpPr>
            <p:spPr>
              <a:xfrm>
                <a:off x="9889947" y="2086211"/>
                <a:ext cx="1443337" cy="739014"/>
              </a:xfrm>
              <a:custGeom>
                <a:avLst/>
                <a:gdLst>
                  <a:gd name="connsiteX0" fmla="*/ 0 w 1443337"/>
                  <a:gd name="connsiteY0" fmla="*/ 0 h 739014"/>
                  <a:gd name="connsiteX1" fmla="*/ 1073830 w 1443337"/>
                  <a:gd name="connsiteY1" fmla="*/ 0 h 739014"/>
                  <a:gd name="connsiteX2" fmla="*/ 1443337 w 1443337"/>
                  <a:gd name="connsiteY2" fmla="*/ 369507 h 739014"/>
                  <a:gd name="connsiteX3" fmla="*/ 1443337 w 1443337"/>
                  <a:gd name="connsiteY3" fmla="*/ 739014 h 739014"/>
                  <a:gd name="connsiteX4" fmla="*/ 613289 w 1443337"/>
                  <a:gd name="connsiteY4" fmla="*/ 739014 h 73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3337" h="739014">
                    <a:moveTo>
                      <a:pt x="0" y="0"/>
                    </a:moveTo>
                    <a:lnTo>
                      <a:pt x="1073830" y="0"/>
                    </a:lnTo>
                    <a:lnTo>
                      <a:pt x="1443337" y="369507"/>
                    </a:lnTo>
                    <a:lnTo>
                      <a:pt x="1443337" y="739014"/>
                    </a:lnTo>
                    <a:lnTo>
                      <a:pt x="613289" y="739014"/>
                    </a:lnTo>
                    <a:close/>
                  </a:path>
                </a:pathLst>
              </a:custGeom>
              <a:solidFill>
                <a:sysClr val="window" lastClr="FFFFFF">
                  <a:alpha val="14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HY동녘M" panose="02030600000101010101" pitchFamily="18" charset="-127"/>
                  <a:ea typeface="HY동녘M" panose="02030600000101010101" pitchFamily="18" charset="-127"/>
                </a:endParaRPr>
              </a:p>
            </p:txBody>
          </p:sp>
        </p:grpSp>
        <p:sp>
          <p:nvSpPr>
            <p:cNvPr id="144" name="직사각형 143"/>
            <p:cNvSpPr/>
            <p:nvPr/>
          </p:nvSpPr>
          <p:spPr>
            <a:xfrm>
              <a:off x="9281421" y="2198243"/>
              <a:ext cx="195661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DFE3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텍스트</a:t>
              </a:r>
            </a:p>
          </p:txBody>
        </p:sp>
        <p:cxnSp>
          <p:nvCxnSpPr>
            <p:cNvPr id="8" name="직선 연결선 7"/>
            <p:cNvCxnSpPr/>
            <p:nvPr/>
          </p:nvCxnSpPr>
          <p:spPr>
            <a:xfrm>
              <a:off x="8436245" y="1801773"/>
              <a:ext cx="1081377" cy="1081377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직선 연결선 144"/>
            <p:cNvCxnSpPr/>
            <p:nvPr/>
          </p:nvCxnSpPr>
          <p:spPr>
            <a:xfrm>
              <a:off x="6234663" y="1951885"/>
              <a:ext cx="981519" cy="981519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직선 연결선 146"/>
            <p:cNvCxnSpPr/>
            <p:nvPr/>
          </p:nvCxnSpPr>
          <p:spPr>
            <a:xfrm flipV="1">
              <a:off x="9024132" y="1676360"/>
              <a:ext cx="0" cy="1332205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/>
            <p:cNvCxnSpPr/>
            <p:nvPr/>
          </p:nvCxnSpPr>
          <p:spPr>
            <a:xfrm>
              <a:off x="4202723" y="2033464"/>
              <a:ext cx="7035309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직선 연결선 149"/>
            <p:cNvCxnSpPr/>
            <p:nvPr/>
          </p:nvCxnSpPr>
          <p:spPr>
            <a:xfrm>
              <a:off x="4598024" y="2811684"/>
              <a:ext cx="6998780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>
              <a:off x="10868604" y="1869440"/>
              <a:ext cx="638298" cy="638298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직선 연결선 151"/>
            <p:cNvCxnSpPr/>
            <p:nvPr/>
          </p:nvCxnSpPr>
          <p:spPr>
            <a:xfrm>
              <a:off x="11038902" y="1959901"/>
              <a:ext cx="581542" cy="581542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직선 연결선 153"/>
            <p:cNvCxnSpPr/>
            <p:nvPr/>
          </p:nvCxnSpPr>
          <p:spPr>
            <a:xfrm flipV="1">
              <a:off x="4338974" y="1765204"/>
              <a:ext cx="0" cy="749405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직선 연결선 154"/>
            <p:cNvCxnSpPr/>
            <p:nvPr/>
          </p:nvCxnSpPr>
          <p:spPr>
            <a:xfrm flipV="1">
              <a:off x="11401982" y="2263537"/>
              <a:ext cx="0" cy="749405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0" name="TextBox 159"/>
          <p:cNvSpPr txBox="1"/>
          <p:nvPr/>
        </p:nvSpPr>
        <p:spPr>
          <a:xfrm>
            <a:off x="9146052" y="2972302"/>
            <a:ext cx="228780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DFE33B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학습내용을 </a:t>
            </a:r>
            <a:r>
              <a:rPr lang="ko-KR" altLang="en-US" sz="1400" dirty="0">
                <a:solidFill>
                  <a:srgbClr val="DFE33B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입력하십시오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rgbClr val="DFE33B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</a:t>
            </a:r>
            <a:r>
              <a:rPr lang="ko-KR" altLang="en-US" sz="1400" dirty="0" smtClean="0">
                <a:solidFill>
                  <a:srgbClr val="DFE33B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간격 </a:t>
            </a:r>
            <a:r>
              <a:rPr lang="en-US" altLang="ko-KR" sz="1400" dirty="0" smtClean="0">
                <a:solidFill>
                  <a:srgbClr val="DFE33B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 smtClean="0">
                <a:solidFill>
                  <a:srgbClr val="DFE33B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설정</a:t>
            </a:r>
            <a:endParaRPr lang="en-US" altLang="ko-KR" sz="1400" dirty="0">
              <a:solidFill>
                <a:srgbClr val="DFE33B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서식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단락에서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수정 </a:t>
            </a: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가능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4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73158" y="2972302"/>
            <a:ext cx="22333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학습내용을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입력하십시오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rgbClr val="FF9A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</a:t>
            </a:r>
            <a:r>
              <a:rPr lang="ko-KR" altLang="en-US" sz="1400" dirty="0" smtClean="0">
                <a:solidFill>
                  <a:srgbClr val="FF9A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간격 </a:t>
            </a:r>
            <a:r>
              <a:rPr lang="en-US" altLang="ko-KR" sz="1400" dirty="0" smtClean="0">
                <a:solidFill>
                  <a:srgbClr val="FF9A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 smtClean="0">
                <a:solidFill>
                  <a:srgbClr val="FF9A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설정</a:t>
            </a:r>
            <a:endParaRPr lang="en-US" altLang="ko-KR" sz="14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서식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단락에서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수정 </a:t>
            </a: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가능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4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00263" y="2972302"/>
            <a:ext cx="2233304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rgbClr val="C5C8CD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 </a:t>
            </a:r>
            <a:r>
              <a:rPr lang="en-US" altLang="ko-KR" sz="1400" dirty="0">
                <a:solidFill>
                  <a:srgbClr val="C5C8CD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>
                <a:solidFill>
                  <a:srgbClr val="C5C8CD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400" dirty="0" smtClean="0">
                <a:solidFill>
                  <a:srgbClr val="C5C8CD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설정</a:t>
            </a:r>
            <a:endParaRPr lang="en-US" altLang="ko-KR" sz="1400" dirty="0" smtClean="0">
              <a:solidFill>
                <a:srgbClr val="C5C8CD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서식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단락에서 수정 가능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4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텍스트를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학습내용을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입력하십시오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  <a:endParaRPr lang="ko-KR" altLang="en-US" sz="14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6713617" y="1681509"/>
            <a:ext cx="2371475" cy="3997931"/>
            <a:chOff x="6713617" y="1681509"/>
            <a:chExt cx="2371475" cy="3997931"/>
          </a:xfrm>
        </p:grpSpPr>
        <p:cxnSp>
          <p:nvCxnSpPr>
            <p:cNvPr id="11" name="직선 연결선 10"/>
            <p:cNvCxnSpPr/>
            <p:nvPr/>
          </p:nvCxnSpPr>
          <p:spPr>
            <a:xfrm flipV="1">
              <a:off x="6713617" y="1681509"/>
              <a:ext cx="0" cy="3510251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 flipV="1">
              <a:off x="9085092" y="1782338"/>
              <a:ext cx="0" cy="3897102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그룹 18"/>
          <p:cNvGrpSpPr/>
          <p:nvPr/>
        </p:nvGrpSpPr>
        <p:grpSpPr>
          <a:xfrm>
            <a:off x="9022475" y="1491558"/>
            <a:ext cx="1795375" cy="563699"/>
            <a:chOff x="9022475" y="1491558"/>
            <a:chExt cx="1795375" cy="563699"/>
          </a:xfrm>
        </p:grpSpPr>
        <p:sp>
          <p:nvSpPr>
            <p:cNvPr id="157" name="TextBox 156"/>
            <p:cNvSpPr txBox="1"/>
            <p:nvPr/>
          </p:nvSpPr>
          <p:spPr>
            <a:xfrm>
              <a:off x="9022475" y="1747480"/>
              <a:ext cx="11416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smtClean="0">
                  <a:latin typeface="HY강B" panose="02030600000101010101" pitchFamily="18" charset="-127"/>
                  <a:ea typeface="HY강B" panose="02030600000101010101" pitchFamily="18" charset="-127"/>
                </a:rPr>
                <a:t>제목 입력란</a:t>
              </a:r>
              <a:endParaRPr lang="ko-KR" altLang="en-US" sz="140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grpSp>
          <p:nvGrpSpPr>
            <p:cNvPr id="59" name="그룹 58"/>
            <p:cNvGrpSpPr/>
            <p:nvPr/>
          </p:nvGrpSpPr>
          <p:grpSpPr>
            <a:xfrm>
              <a:off x="10240093" y="1491558"/>
              <a:ext cx="577757" cy="509430"/>
              <a:chOff x="10507663" y="3998913"/>
              <a:chExt cx="1060450" cy="935038"/>
            </a:xfrm>
          </p:grpSpPr>
          <p:sp>
            <p:nvSpPr>
              <p:cNvPr id="60" name="Freeform 9"/>
              <p:cNvSpPr>
                <a:spLocks/>
              </p:cNvSpPr>
              <p:nvPr/>
            </p:nvSpPr>
            <p:spPr bwMode="auto">
              <a:xfrm>
                <a:off x="10974388" y="4610100"/>
                <a:ext cx="368300" cy="92075"/>
              </a:xfrm>
              <a:custGeom>
                <a:avLst/>
                <a:gdLst>
                  <a:gd name="T0" fmla="*/ 6 w 72"/>
                  <a:gd name="T1" fmla="*/ 0 h 18"/>
                  <a:gd name="T2" fmla="*/ 0 w 72"/>
                  <a:gd name="T3" fmla="*/ 9 h 18"/>
                  <a:gd name="T4" fmla="*/ 6 w 72"/>
                  <a:gd name="T5" fmla="*/ 18 h 18"/>
                  <a:gd name="T6" fmla="*/ 66 w 72"/>
                  <a:gd name="T7" fmla="*/ 18 h 18"/>
                  <a:gd name="T8" fmla="*/ 72 w 72"/>
                  <a:gd name="T9" fmla="*/ 9 h 18"/>
                  <a:gd name="T10" fmla="*/ 66 w 72"/>
                  <a:gd name="T11" fmla="*/ 0 h 18"/>
                  <a:gd name="T12" fmla="*/ 6 w 72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18">
                    <a:moveTo>
                      <a:pt x="6" y="0"/>
                    </a:moveTo>
                    <a:cubicBezTo>
                      <a:pt x="3" y="0"/>
                      <a:pt x="0" y="4"/>
                      <a:pt x="0" y="9"/>
                    </a:cubicBezTo>
                    <a:cubicBezTo>
                      <a:pt x="0" y="14"/>
                      <a:pt x="3" y="18"/>
                      <a:pt x="6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9" y="18"/>
                      <a:pt x="72" y="14"/>
                      <a:pt x="72" y="9"/>
                    </a:cubicBezTo>
                    <a:cubicBezTo>
                      <a:pt x="72" y="4"/>
                      <a:pt x="69" y="0"/>
                      <a:pt x="66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Freeform 10"/>
              <p:cNvSpPr>
                <a:spLocks noEditPoints="1"/>
              </p:cNvSpPr>
              <p:nvPr/>
            </p:nvSpPr>
            <p:spPr bwMode="auto">
              <a:xfrm>
                <a:off x="10507663" y="3998913"/>
                <a:ext cx="984250" cy="668338"/>
              </a:xfrm>
              <a:custGeom>
                <a:avLst/>
                <a:gdLst>
                  <a:gd name="T0" fmla="*/ 22 w 192"/>
                  <a:gd name="T1" fmla="*/ 23 h 130"/>
                  <a:gd name="T2" fmla="*/ 149 w 192"/>
                  <a:gd name="T3" fmla="*/ 80 h 130"/>
                  <a:gd name="T4" fmla="*/ 76 w 192"/>
                  <a:gd name="T5" fmla="*/ 80 h 130"/>
                  <a:gd name="T6" fmla="*/ 62 w 192"/>
                  <a:gd name="T7" fmla="*/ 97 h 130"/>
                  <a:gd name="T8" fmla="*/ 76 w 192"/>
                  <a:gd name="T9" fmla="*/ 115 h 130"/>
                  <a:gd name="T10" fmla="*/ 178 w 192"/>
                  <a:gd name="T11" fmla="*/ 115 h 130"/>
                  <a:gd name="T12" fmla="*/ 192 w 192"/>
                  <a:gd name="T13" fmla="*/ 97 h 130"/>
                  <a:gd name="T14" fmla="*/ 186 w 192"/>
                  <a:gd name="T15" fmla="*/ 84 h 130"/>
                  <a:gd name="T16" fmla="*/ 171 w 192"/>
                  <a:gd name="T17" fmla="*/ 67 h 130"/>
                  <a:gd name="T18" fmla="*/ 30 w 192"/>
                  <a:gd name="T19" fmla="*/ 5 h 130"/>
                  <a:gd name="T20" fmla="*/ 8 w 192"/>
                  <a:gd name="T21" fmla="*/ 5 h 130"/>
                  <a:gd name="T22" fmla="*/ 7 w 192"/>
                  <a:gd name="T23" fmla="*/ 7 h 130"/>
                  <a:gd name="T24" fmla="*/ 7 w 192"/>
                  <a:gd name="T25" fmla="*/ 107 h 130"/>
                  <a:gd name="T26" fmla="*/ 0 w 192"/>
                  <a:gd name="T27" fmla="*/ 116 h 130"/>
                  <a:gd name="T28" fmla="*/ 8 w 192"/>
                  <a:gd name="T29" fmla="*/ 125 h 130"/>
                  <a:gd name="T30" fmla="*/ 8 w 192"/>
                  <a:gd name="T31" fmla="*/ 126 h 130"/>
                  <a:gd name="T32" fmla="*/ 8 w 192"/>
                  <a:gd name="T33" fmla="*/ 129 h 130"/>
                  <a:gd name="T34" fmla="*/ 10 w 192"/>
                  <a:gd name="T35" fmla="*/ 130 h 130"/>
                  <a:gd name="T36" fmla="*/ 11 w 192"/>
                  <a:gd name="T37" fmla="*/ 129 h 130"/>
                  <a:gd name="T38" fmla="*/ 11 w 192"/>
                  <a:gd name="T39" fmla="*/ 126 h 130"/>
                  <a:gd name="T40" fmla="*/ 11 w 192"/>
                  <a:gd name="T41" fmla="*/ 125 h 130"/>
                  <a:gd name="T42" fmla="*/ 19 w 192"/>
                  <a:gd name="T43" fmla="*/ 116 h 130"/>
                  <a:gd name="T44" fmla="*/ 13 w 192"/>
                  <a:gd name="T45" fmla="*/ 107 h 130"/>
                  <a:gd name="T46" fmla="*/ 13 w 192"/>
                  <a:gd name="T47" fmla="*/ 17 h 130"/>
                  <a:gd name="T48" fmla="*/ 22 w 192"/>
                  <a:gd name="T49" fmla="*/ 23 h 130"/>
                  <a:gd name="T50" fmla="*/ 86 w 192"/>
                  <a:gd name="T51" fmla="*/ 97 h 130"/>
                  <a:gd name="T52" fmla="*/ 66 w 192"/>
                  <a:gd name="T53" fmla="*/ 97 h 130"/>
                  <a:gd name="T54" fmla="*/ 76 w 192"/>
                  <a:gd name="T55" fmla="*/ 85 h 130"/>
                  <a:gd name="T56" fmla="*/ 86 w 192"/>
                  <a:gd name="T57" fmla="*/ 85 h 130"/>
                  <a:gd name="T58" fmla="*/ 86 w 192"/>
                  <a:gd name="T59" fmla="*/ 9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2" h="130">
                    <a:moveTo>
                      <a:pt x="22" y="23"/>
                    </a:moveTo>
                    <a:cubicBezTo>
                      <a:pt x="149" y="80"/>
                      <a:pt x="149" y="80"/>
                      <a:pt x="149" y="80"/>
                    </a:cubicBezTo>
                    <a:cubicBezTo>
                      <a:pt x="76" y="80"/>
                      <a:pt x="76" y="80"/>
                      <a:pt x="76" y="80"/>
                    </a:cubicBezTo>
                    <a:cubicBezTo>
                      <a:pt x="68" y="80"/>
                      <a:pt x="62" y="88"/>
                      <a:pt x="62" y="97"/>
                    </a:cubicBezTo>
                    <a:cubicBezTo>
                      <a:pt x="62" y="107"/>
                      <a:pt x="68" y="115"/>
                      <a:pt x="76" y="115"/>
                    </a:cubicBezTo>
                    <a:cubicBezTo>
                      <a:pt x="178" y="115"/>
                      <a:pt x="178" y="115"/>
                      <a:pt x="178" y="115"/>
                    </a:cubicBezTo>
                    <a:cubicBezTo>
                      <a:pt x="185" y="115"/>
                      <a:pt x="192" y="107"/>
                      <a:pt x="192" y="97"/>
                    </a:cubicBezTo>
                    <a:cubicBezTo>
                      <a:pt x="192" y="92"/>
                      <a:pt x="190" y="87"/>
                      <a:pt x="186" y="84"/>
                    </a:cubicBezTo>
                    <a:cubicBezTo>
                      <a:pt x="187" y="79"/>
                      <a:pt x="181" y="72"/>
                      <a:pt x="171" y="67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0" y="0"/>
                      <a:pt x="11" y="0"/>
                      <a:pt x="8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107"/>
                      <a:pt x="7" y="107"/>
                      <a:pt x="7" y="107"/>
                    </a:cubicBezTo>
                    <a:cubicBezTo>
                      <a:pt x="3" y="108"/>
                      <a:pt x="0" y="112"/>
                      <a:pt x="0" y="116"/>
                    </a:cubicBezTo>
                    <a:cubicBezTo>
                      <a:pt x="0" y="121"/>
                      <a:pt x="4" y="124"/>
                      <a:pt x="8" y="125"/>
                    </a:cubicBezTo>
                    <a:cubicBezTo>
                      <a:pt x="8" y="125"/>
                      <a:pt x="8" y="125"/>
                      <a:pt x="8" y="126"/>
                    </a:cubicBezTo>
                    <a:cubicBezTo>
                      <a:pt x="8" y="129"/>
                      <a:pt x="8" y="129"/>
                      <a:pt x="8" y="129"/>
                    </a:cubicBezTo>
                    <a:cubicBezTo>
                      <a:pt x="8" y="130"/>
                      <a:pt x="9" y="130"/>
                      <a:pt x="10" y="130"/>
                    </a:cubicBezTo>
                    <a:cubicBezTo>
                      <a:pt x="11" y="130"/>
                      <a:pt x="11" y="130"/>
                      <a:pt x="11" y="129"/>
                    </a:cubicBezTo>
                    <a:cubicBezTo>
                      <a:pt x="11" y="126"/>
                      <a:pt x="11" y="126"/>
                      <a:pt x="11" y="126"/>
                    </a:cubicBezTo>
                    <a:cubicBezTo>
                      <a:pt x="11" y="125"/>
                      <a:pt x="11" y="125"/>
                      <a:pt x="11" y="125"/>
                    </a:cubicBezTo>
                    <a:cubicBezTo>
                      <a:pt x="16" y="125"/>
                      <a:pt x="19" y="121"/>
                      <a:pt x="19" y="116"/>
                    </a:cubicBezTo>
                    <a:cubicBezTo>
                      <a:pt x="19" y="111"/>
                      <a:pt x="17" y="108"/>
                      <a:pt x="13" y="10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20"/>
                      <a:pt x="18" y="22"/>
                      <a:pt x="22" y="23"/>
                    </a:cubicBezTo>
                    <a:close/>
                    <a:moveTo>
                      <a:pt x="86" y="97"/>
                    </a:moveTo>
                    <a:cubicBezTo>
                      <a:pt x="66" y="97"/>
                      <a:pt x="66" y="97"/>
                      <a:pt x="66" y="97"/>
                    </a:cubicBezTo>
                    <a:cubicBezTo>
                      <a:pt x="66" y="90"/>
                      <a:pt x="71" y="85"/>
                      <a:pt x="76" y="85"/>
                    </a:cubicBezTo>
                    <a:cubicBezTo>
                      <a:pt x="86" y="85"/>
                      <a:pt x="86" y="85"/>
                      <a:pt x="86" y="85"/>
                    </a:cubicBezTo>
                    <a:lnTo>
                      <a:pt x="86" y="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Freeform 11"/>
              <p:cNvSpPr>
                <a:spLocks noEditPoints="1"/>
              </p:cNvSpPr>
              <p:nvPr/>
            </p:nvSpPr>
            <p:spPr bwMode="auto">
              <a:xfrm>
                <a:off x="10728325" y="4764088"/>
                <a:ext cx="793750" cy="133350"/>
              </a:xfrm>
              <a:custGeom>
                <a:avLst/>
                <a:gdLst>
                  <a:gd name="T0" fmla="*/ 139 w 155"/>
                  <a:gd name="T1" fmla="*/ 0 h 26"/>
                  <a:gd name="T2" fmla="*/ 15 w 155"/>
                  <a:gd name="T3" fmla="*/ 0 h 26"/>
                  <a:gd name="T4" fmla="*/ 0 w 155"/>
                  <a:gd name="T5" fmla="*/ 13 h 26"/>
                  <a:gd name="T6" fmla="*/ 2 w 155"/>
                  <a:gd name="T7" fmla="*/ 21 h 26"/>
                  <a:gd name="T8" fmla="*/ 16 w 155"/>
                  <a:gd name="T9" fmla="*/ 25 h 26"/>
                  <a:gd name="T10" fmla="*/ 139 w 155"/>
                  <a:gd name="T11" fmla="*/ 25 h 26"/>
                  <a:gd name="T12" fmla="*/ 141 w 155"/>
                  <a:gd name="T13" fmla="*/ 25 h 26"/>
                  <a:gd name="T14" fmla="*/ 155 w 155"/>
                  <a:gd name="T15" fmla="*/ 13 h 26"/>
                  <a:gd name="T16" fmla="*/ 139 w 155"/>
                  <a:gd name="T17" fmla="*/ 0 h 26"/>
                  <a:gd name="T18" fmla="*/ 13 w 155"/>
                  <a:gd name="T19" fmla="*/ 21 h 26"/>
                  <a:gd name="T20" fmla="*/ 4 w 155"/>
                  <a:gd name="T21" fmla="*/ 13 h 26"/>
                  <a:gd name="T22" fmla="*/ 13 w 155"/>
                  <a:gd name="T23" fmla="*/ 4 h 26"/>
                  <a:gd name="T24" fmla="*/ 21 w 155"/>
                  <a:gd name="T25" fmla="*/ 13 h 26"/>
                  <a:gd name="T26" fmla="*/ 13 w 155"/>
                  <a:gd name="T27" fmla="*/ 21 h 26"/>
                  <a:gd name="T28" fmla="*/ 142 w 155"/>
                  <a:gd name="T29" fmla="*/ 21 h 26"/>
                  <a:gd name="T30" fmla="*/ 134 w 155"/>
                  <a:gd name="T31" fmla="*/ 13 h 26"/>
                  <a:gd name="T32" fmla="*/ 142 w 155"/>
                  <a:gd name="T33" fmla="*/ 4 h 26"/>
                  <a:gd name="T34" fmla="*/ 151 w 155"/>
                  <a:gd name="T35" fmla="*/ 13 h 26"/>
                  <a:gd name="T36" fmla="*/ 142 w 155"/>
                  <a:gd name="T37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5" h="26">
                    <a:moveTo>
                      <a:pt x="139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0"/>
                      <a:pt x="0" y="4"/>
                      <a:pt x="0" y="13"/>
                    </a:cubicBezTo>
                    <a:cubicBezTo>
                      <a:pt x="0" y="16"/>
                      <a:pt x="1" y="19"/>
                      <a:pt x="2" y="21"/>
                    </a:cubicBezTo>
                    <a:cubicBezTo>
                      <a:pt x="5" y="24"/>
                      <a:pt x="9" y="26"/>
                      <a:pt x="16" y="25"/>
                    </a:cubicBezTo>
                    <a:cubicBezTo>
                      <a:pt x="139" y="25"/>
                      <a:pt x="139" y="25"/>
                      <a:pt x="139" y="25"/>
                    </a:cubicBezTo>
                    <a:cubicBezTo>
                      <a:pt x="140" y="25"/>
                      <a:pt x="141" y="25"/>
                      <a:pt x="141" y="25"/>
                    </a:cubicBezTo>
                    <a:cubicBezTo>
                      <a:pt x="151" y="25"/>
                      <a:pt x="155" y="21"/>
                      <a:pt x="155" y="13"/>
                    </a:cubicBezTo>
                    <a:cubicBezTo>
                      <a:pt x="155" y="4"/>
                      <a:pt x="150" y="0"/>
                      <a:pt x="139" y="0"/>
                    </a:cubicBezTo>
                    <a:close/>
                    <a:moveTo>
                      <a:pt x="13" y="21"/>
                    </a:moveTo>
                    <a:cubicBezTo>
                      <a:pt x="8" y="21"/>
                      <a:pt x="4" y="17"/>
                      <a:pt x="4" y="13"/>
                    </a:cubicBezTo>
                    <a:cubicBezTo>
                      <a:pt x="4" y="8"/>
                      <a:pt x="8" y="4"/>
                      <a:pt x="13" y="4"/>
                    </a:cubicBezTo>
                    <a:cubicBezTo>
                      <a:pt x="18" y="4"/>
                      <a:pt x="21" y="8"/>
                      <a:pt x="21" y="13"/>
                    </a:cubicBezTo>
                    <a:cubicBezTo>
                      <a:pt x="21" y="17"/>
                      <a:pt x="18" y="21"/>
                      <a:pt x="13" y="21"/>
                    </a:cubicBezTo>
                    <a:close/>
                    <a:moveTo>
                      <a:pt x="142" y="21"/>
                    </a:moveTo>
                    <a:cubicBezTo>
                      <a:pt x="138" y="21"/>
                      <a:pt x="134" y="17"/>
                      <a:pt x="134" y="13"/>
                    </a:cubicBezTo>
                    <a:cubicBezTo>
                      <a:pt x="134" y="8"/>
                      <a:pt x="138" y="4"/>
                      <a:pt x="142" y="4"/>
                    </a:cubicBezTo>
                    <a:cubicBezTo>
                      <a:pt x="147" y="4"/>
                      <a:pt x="151" y="8"/>
                      <a:pt x="151" y="13"/>
                    </a:cubicBezTo>
                    <a:cubicBezTo>
                      <a:pt x="151" y="17"/>
                      <a:pt x="147" y="21"/>
                      <a:pt x="14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Freeform 12"/>
              <p:cNvSpPr>
                <a:spLocks noEditPoints="1"/>
              </p:cNvSpPr>
              <p:nvPr/>
            </p:nvSpPr>
            <p:spPr bwMode="auto">
              <a:xfrm>
                <a:off x="10691813" y="4722813"/>
                <a:ext cx="876300" cy="211138"/>
              </a:xfrm>
              <a:custGeom>
                <a:avLst/>
                <a:gdLst>
                  <a:gd name="T0" fmla="*/ 151 w 171"/>
                  <a:gd name="T1" fmla="*/ 0 h 41"/>
                  <a:gd name="T2" fmla="*/ 20 w 171"/>
                  <a:gd name="T3" fmla="*/ 0 h 41"/>
                  <a:gd name="T4" fmla="*/ 0 w 171"/>
                  <a:gd name="T5" fmla="*/ 20 h 41"/>
                  <a:gd name="T6" fmla="*/ 20 w 171"/>
                  <a:gd name="T7" fmla="*/ 41 h 41"/>
                  <a:gd name="T8" fmla="*/ 151 w 171"/>
                  <a:gd name="T9" fmla="*/ 41 h 41"/>
                  <a:gd name="T10" fmla="*/ 171 w 171"/>
                  <a:gd name="T11" fmla="*/ 20 h 41"/>
                  <a:gd name="T12" fmla="*/ 151 w 171"/>
                  <a:gd name="T13" fmla="*/ 0 h 41"/>
                  <a:gd name="T14" fmla="*/ 148 w 171"/>
                  <a:gd name="T15" fmla="*/ 37 h 41"/>
                  <a:gd name="T16" fmla="*/ 146 w 171"/>
                  <a:gd name="T17" fmla="*/ 37 h 41"/>
                  <a:gd name="T18" fmla="*/ 23 w 171"/>
                  <a:gd name="T19" fmla="*/ 37 h 41"/>
                  <a:gd name="T20" fmla="*/ 21 w 171"/>
                  <a:gd name="T21" fmla="*/ 37 h 41"/>
                  <a:gd name="T22" fmla="*/ 7 w 171"/>
                  <a:gd name="T23" fmla="*/ 32 h 41"/>
                  <a:gd name="T24" fmla="*/ 3 w 171"/>
                  <a:gd name="T25" fmla="*/ 21 h 41"/>
                  <a:gd name="T26" fmla="*/ 22 w 171"/>
                  <a:gd name="T27" fmla="*/ 4 h 41"/>
                  <a:gd name="T28" fmla="*/ 23 w 171"/>
                  <a:gd name="T29" fmla="*/ 4 h 41"/>
                  <a:gd name="T30" fmla="*/ 146 w 171"/>
                  <a:gd name="T31" fmla="*/ 4 h 41"/>
                  <a:gd name="T32" fmla="*/ 166 w 171"/>
                  <a:gd name="T33" fmla="*/ 21 h 41"/>
                  <a:gd name="T34" fmla="*/ 148 w 171"/>
                  <a:gd name="T35" fmla="*/ 3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1" h="41">
                    <a:moveTo>
                      <a:pt x="151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2"/>
                      <a:pt x="9" y="41"/>
                      <a:pt x="20" y="41"/>
                    </a:cubicBezTo>
                    <a:cubicBezTo>
                      <a:pt x="151" y="41"/>
                      <a:pt x="151" y="41"/>
                      <a:pt x="151" y="41"/>
                    </a:cubicBezTo>
                    <a:cubicBezTo>
                      <a:pt x="162" y="41"/>
                      <a:pt x="171" y="32"/>
                      <a:pt x="171" y="20"/>
                    </a:cubicBezTo>
                    <a:cubicBezTo>
                      <a:pt x="171" y="9"/>
                      <a:pt x="162" y="0"/>
                      <a:pt x="151" y="0"/>
                    </a:cubicBezTo>
                    <a:close/>
                    <a:moveTo>
                      <a:pt x="148" y="37"/>
                    </a:moveTo>
                    <a:cubicBezTo>
                      <a:pt x="147" y="37"/>
                      <a:pt x="147" y="37"/>
                      <a:pt x="146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2" y="37"/>
                      <a:pt x="21" y="37"/>
                      <a:pt x="21" y="37"/>
                    </a:cubicBezTo>
                    <a:cubicBezTo>
                      <a:pt x="14" y="37"/>
                      <a:pt x="10" y="35"/>
                      <a:pt x="7" y="32"/>
                    </a:cubicBezTo>
                    <a:cubicBezTo>
                      <a:pt x="4" y="29"/>
                      <a:pt x="3" y="25"/>
                      <a:pt x="3" y="21"/>
                    </a:cubicBezTo>
                    <a:cubicBezTo>
                      <a:pt x="3" y="14"/>
                      <a:pt x="5" y="4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146" y="4"/>
                      <a:pt x="146" y="4"/>
                      <a:pt x="146" y="4"/>
                    </a:cubicBezTo>
                    <a:cubicBezTo>
                      <a:pt x="164" y="4"/>
                      <a:pt x="166" y="16"/>
                      <a:pt x="166" y="21"/>
                    </a:cubicBezTo>
                    <a:cubicBezTo>
                      <a:pt x="166" y="31"/>
                      <a:pt x="160" y="37"/>
                      <a:pt x="148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17" name="그룹 16"/>
          <p:cNvGrpSpPr/>
          <p:nvPr/>
        </p:nvGrpSpPr>
        <p:grpSpPr>
          <a:xfrm>
            <a:off x="4273987" y="1635544"/>
            <a:ext cx="1567576" cy="419713"/>
            <a:chOff x="4273987" y="1635544"/>
            <a:chExt cx="1567576" cy="419713"/>
          </a:xfrm>
        </p:grpSpPr>
        <p:sp>
          <p:nvSpPr>
            <p:cNvPr id="43" name="TextBox 42"/>
            <p:cNvSpPr txBox="1"/>
            <p:nvPr/>
          </p:nvSpPr>
          <p:spPr>
            <a:xfrm>
              <a:off x="4273987" y="1747480"/>
              <a:ext cx="11416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smtClean="0">
                  <a:latin typeface="HY강B" panose="02030600000101010101" pitchFamily="18" charset="-127"/>
                  <a:ea typeface="HY강B" panose="02030600000101010101" pitchFamily="18" charset="-127"/>
                </a:rPr>
                <a:t>제목 입력란</a:t>
              </a:r>
              <a:endParaRPr lang="ko-KR" altLang="en-US" sz="140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3" name="Freeform 23"/>
            <p:cNvSpPr>
              <a:spLocks noEditPoints="1"/>
            </p:cNvSpPr>
            <p:nvPr/>
          </p:nvSpPr>
          <p:spPr bwMode="auto">
            <a:xfrm>
              <a:off x="5443827" y="1635544"/>
              <a:ext cx="397736" cy="365444"/>
            </a:xfrm>
            <a:custGeom>
              <a:avLst/>
              <a:gdLst>
                <a:gd name="T0" fmla="*/ 427 w 427"/>
                <a:gd name="T1" fmla="*/ 18 h 392"/>
                <a:gd name="T2" fmla="*/ 427 w 427"/>
                <a:gd name="T3" fmla="*/ 131 h 392"/>
                <a:gd name="T4" fmla="*/ 331 w 427"/>
                <a:gd name="T5" fmla="*/ 98 h 392"/>
                <a:gd name="T6" fmla="*/ 362 w 427"/>
                <a:gd name="T7" fmla="*/ 0 h 392"/>
                <a:gd name="T8" fmla="*/ 408 w 427"/>
                <a:gd name="T9" fmla="*/ 0 h 392"/>
                <a:gd name="T10" fmla="*/ 427 w 427"/>
                <a:gd name="T11" fmla="*/ 18 h 392"/>
                <a:gd name="T12" fmla="*/ 320 w 427"/>
                <a:gd name="T13" fmla="*/ 0 h 392"/>
                <a:gd name="T14" fmla="*/ 43 w 427"/>
                <a:gd name="T15" fmla="*/ 0 h 392"/>
                <a:gd name="T16" fmla="*/ 293 w 427"/>
                <a:gd name="T17" fmla="*/ 85 h 392"/>
                <a:gd name="T18" fmla="*/ 320 w 427"/>
                <a:gd name="T19" fmla="*/ 0 h 392"/>
                <a:gd name="T20" fmla="*/ 100 w 427"/>
                <a:gd name="T21" fmla="*/ 61 h 392"/>
                <a:gd name="T22" fmla="*/ 0 w 427"/>
                <a:gd name="T23" fmla="*/ 27 h 392"/>
                <a:gd name="T24" fmla="*/ 0 w 427"/>
                <a:gd name="T25" fmla="*/ 109 h 392"/>
                <a:gd name="T26" fmla="*/ 75 w 427"/>
                <a:gd name="T27" fmla="*/ 134 h 392"/>
                <a:gd name="T28" fmla="*/ 100 w 427"/>
                <a:gd name="T29" fmla="*/ 61 h 392"/>
                <a:gd name="T30" fmla="*/ 60 w 427"/>
                <a:gd name="T31" fmla="*/ 296 h 392"/>
                <a:gd name="T32" fmla="*/ 150 w 427"/>
                <a:gd name="T33" fmla="*/ 296 h 392"/>
                <a:gd name="T34" fmla="*/ 175 w 427"/>
                <a:gd name="T35" fmla="*/ 194 h 392"/>
                <a:gd name="T36" fmla="*/ 247 w 427"/>
                <a:gd name="T37" fmla="*/ 164 h 392"/>
                <a:gd name="T38" fmla="*/ 319 w 427"/>
                <a:gd name="T39" fmla="*/ 194 h 392"/>
                <a:gd name="T40" fmla="*/ 344 w 427"/>
                <a:gd name="T41" fmla="*/ 296 h 392"/>
                <a:gd name="T42" fmla="*/ 344 w 427"/>
                <a:gd name="T43" fmla="*/ 296 h 392"/>
                <a:gd name="T44" fmla="*/ 408 w 427"/>
                <a:gd name="T45" fmla="*/ 296 h 392"/>
                <a:gd name="T46" fmla="*/ 427 w 427"/>
                <a:gd name="T47" fmla="*/ 278 h 392"/>
                <a:gd name="T48" fmla="*/ 427 w 427"/>
                <a:gd name="T49" fmla="*/ 173 h 392"/>
                <a:gd name="T50" fmla="*/ 137 w 427"/>
                <a:gd name="T51" fmla="*/ 74 h 392"/>
                <a:gd name="T52" fmla="*/ 60 w 427"/>
                <a:gd name="T53" fmla="*/ 296 h 392"/>
                <a:gd name="T54" fmla="*/ 0 w 427"/>
                <a:gd name="T55" fmla="*/ 151 h 392"/>
                <a:gd name="T56" fmla="*/ 0 w 427"/>
                <a:gd name="T57" fmla="*/ 278 h 392"/>
                <a:gd name="T58" fmla="*/ 19 w 427"/>
                <a:gd name="T59" fmla="*/ 296 h 392"/>
                <a:gd name="T60" fmla="*/ 62 w 427"/>
                <a:gd name="T61" fmla="*/ 172 h 392"/>
                <a:gd name="T62" fmla="*/ 0 w 427"/>
                <a:gd name="T63" fmla="*/ 151 h 392"/>
                <a:gd name="T64" fmla="*/ 305 w 427"/>
                <a:gd name="T65" fmla="*/ 208 h 392"/>
                <a:gd name="T66" fmla="*/ 320 w 427"/>
                <a:gd name="T67" fmla="*/ 301 h 392"/>
                <a:gd name="T68" fmla="*/ 332 w 427"/>
                <a:gd name="T69" fmla="*/ 312 h 392"/>
                <a:gd name="T70" fmla="*/ 365 w 427"/>
                <a:gd name="T71" fmla="*/ 345 h 392"/>
                <a:gd name="T72" fmla="*/ 373 w 427"/>
                <a:gd name="T73" fmla="*/ 365 h 392"/>
                <a:gd name="T74" fmla="*/ 365 w 427"/>
                <a:gd name="T75" fmla="*/ 384 h 392"/>
                <a:gd name="T76" fmla="*/ 346 w 427"/>
                <a:gd name="T77" fmla="*/ 392 h 392"/>
                <a:gd name="T78" fmla="*/ 327 w 427"/>
                <a:gd name="T79" fmla="*/ 384 h 392"/>
                <a:gd name="T80" fmla="*/ 292 w 427"/>
                <a:gd name="T81" fmla="*/ 350 h 392"/>
                <a:gd name="T82" fmla="*/ 282 w 427"/>
                <a:gd name="T83" fmla="*/ 339 h 392"/>
                <a:gd name="T84" fmla="*/ 247 w 427"/>
                <a:gd name="T85" fmla="*/ 347 h 392"/>
                <a:gd name="T86" fmla="*/ 189 w 427"/>
                <a:gd name="T87" fmla="*/ 323 h 392"/>
                <a:gd name="T88" fmla="*/ 189 w 427"/>
                <a:gd name="T89" fmla="*/ 208 h 392"/>
                <a:gd name="T90" fmla="*/ 247 w 427"/>
                <a:gd name="T91" fmla="*/ 184 h 392"/>
                <a:gd name="T92" fmla="*/ 305 w 427"/>
                <a:gd name="T93" fmla="*/ 208 h 392"/>
                <a:gd name="T94" fmla="*/ 280 w 427"/>
                <a:gd name="T95" fmla="*/ 233 h 392"/>
                <a:gd name="T96" fmla="*/ 247 w 427"/>
                <a:gd name="T97" fmla="*/ 219 h 392"/>
                <a:gd name="T98" fmla="*/ 214 w 427"/>
                <a:gd name="T99" fmla="*/ 233 h 392"/>
                <a:gd name="T100" fmla="*/ 200 w 427"/>
                <a:gd name="T101" fmla="*/ 266 h 392"/>
                <a:gd name="T102" fmla="*/ 214 w 427"/>
                <a:gd name="T103" fmla="*/ 298 h 392"/>
                <a:gd name="T104" fmla="*/ 247 w 427"/>
                <a:gd name="T105" fmla="*/ 312 h 392"/>
                <a:gd name="T106" fmla="*/ 280 w 427"/>
                <a:gd name="T107" fmla="*/ 298 h 392"/>
                <a:gd name="T108" fmla="*/ 280 w 427"/>
                <a:gd name="T109" fmla="*/ 23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7" h="392">
                  <a:moveTo>
                    <a:pt x="427" y="18"/>
                  </a:moveTo>
                  <a:cubicBezTo>
                    <a:pt x="427" y="131"/>
                    <a:pt x="427" y="131"/>
                    <a:pt x="427" y="131"/>
                  </a:cubicBezTo>
                  <a:cubicBezTo>
                    <a:pt x="331" y="98"/>
                    <a:pt x="331" y="98"/>
                    <a:pt x="331" y="98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408" y="0"/>
                    <a:pt x="408" y="0"/>
                    <a:pt x="408" y="0"/>
                  </a:cubicBezTo>
                  <a:cubicBezTo>
                    <a:pt x="418" y="0"/>
                    <a:pt x="427" y="8"/>
                    <a:pt x="427" y="18"/>
                  </a:cubicBezTo>
                  <a:close/>
                  <a:moveTo>
                    <a:pt x="320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293" y="85"/>
                    <a:pt x="293" y="85"/>
                    <a:pt x="293" y="85"/>
                  </a:cubicBezTo>
                  <a:lnTo>
                    <a:pt x="320" y="0"/>
                  </a:lnTo>
                  <a:close/>
                  <a:moveTo>
                    <a:pt x="100" y="61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75" y="134"/>
                    <a:pt x="75" y="134"/>
                    <a:pt x="75" y="134"/>
                  </a:cubicBezTo>
                  <a:lnTo>
                    <a:pt x="100" y="61"/>
                  </a:lnTo>
                  <a:close/>
                  <a:moveTo>
                    <a:pt x="60" y="296"/>
                  </a:moveTo>
                  <a:cubicBezTo>
                    <a:pt x="150" y="296"/>
                    <a:pt x="150" y="296"/>
                    <a:pt x="150" y="296"/>
                  </a:cubicBezTo>
                  <a:cubicBezTo>
                    <a:pt x="139" y="261"/>
                    <a:pt x="147" y="221"/>
                    <a:pt x="175" y="194"/>
                  </a:cubicBezTo>
                  <a:cubicBezTo>
                    <a:pt x="194" y="175"/>
                    <a:pt x="220" y="164"/>
                    <a:pt x="247" y="164"/>
                  </a:cubicBezTo>
                  <a:cubicBezTo>
                    <a:pt x="274" y="164"/>
                    <a:pt x="300" y="175"/>
                    <a:pt x="319" y="194"/>
                  </a:cubicBezTo>
                  <a:cubicBezTo>
                    <a:pt x="346" y="221"/>
                    <a:pt x="355" y="260"/>
                    <a:pt x="344" y="296"/>
                  </a:cubicBezTo>
                  <a:cubicBezTo>
                    <a:pt x="344" y="296"/>
                    <a:pt x="344" y="296"/>
                    <a:pt x="344" y="296"/>
                  </a:cubicBezTo>
                  <a:cubicBezTo>
                    <a:pt x="408" y="296"/>
                    <a:pt x="408" y="296"/>
                    <a:pt x="408" y="296"/>
                  </a:cubicBezTo>
                  <a:cubicBezTo>
                    <a:pt x="418" y="296"/>
                    <a:pt x="427" y="288"/>
                    <a:pt x="427" y="278"/>
                  </a:cubicBezTo>
                  <a:cubicBezTo>
                    <a:pt x="427" y="173"/>
                    <a:pt x="427" y="173"/>
                    <a:pt x="427" y="173"/>
                  </a:cubicBezTo>
                  <a:cubicBezTo>
                    <a:pt x="137" y="74"/>
                    <a:pt x="137" y="74"/>
                    <a:pt x="137" y="74"/>
                  </a:cubicBezTo>
                  <a:lnTo>
                    <a:pt x="60" y="296"/>
                  </a:lnTo>
                  <a:close/>
                  <a:moveTo>
                    <a:pt x="0" y="151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88"/>
                    <a:pt x="8" y="296"/>
                    <a:pt x="19" y="296"/>
                  </a:cubicBezTo>
                  <a:cubicBezTo>
                    <a:pt x="62" y="172"/>
                    <a:pt x="62" y="172"/>
                    <a:pt x="62" y="172"/>
                  </a:cubicBezTo>
                  <a:lnTo>
                    <a:pt x="0" y="151"/>
                  </a:lnTo>
                  <a:close/>
                  <a:moveTo>
                    <a:pt x="305" y="208"/>
                  </a:moveTo>
                  <a:cubicBezTo>
                    <a:pt x="329" y="233"/>
                    <a:pt x="335" y="270"/>
                    <a:pt x="320" y="301"/>
                  </a:cubicBezTo>
                  <a:cubicBezTo>
                    <a:pt x="332" y="312"/>
                    <a:pt x="332" y="312"/>
                    <a:pt x="332" y="312"/>
                  </a:cubicBezTo>
                  <a:cubicBezTo>
                    <a:pt x="365" y="345"/>
                    <a:pt x="365" y="345"/>
                    <a:pt x="365" y="345"/>
                  </a:cubicBezTo>
                  <a:cubicBezTo>
                    <a:pt x="370" y="351"/>
                    <a:pt x="373" y="357"/>
                    <a:pt x="373" y="365"/>
                  </a:cubicBezTo>
                  <a:cubicBezTo>
                    <a:pt x="373" y="372"/>
                    <a:pt x="370" y="379"/>
                    <a:pt x="365" y="384"/>
                  </a:cubicBezTo>
                  <a:cubicBezTo>
                    <a:pt x="360" y="389"/>
                    <a:pt x="353" y="392"/>
                    <a:pt x="346" y="392"/>
                  </a:cubicBezTo>
                  <a:cubicBezTo>
                    <a:pt x="339" y="392"/>
                    <a:pt x="332" y="389"/>
                    <a:pt x="327" y="384"/>
                  </a:cubicBezTo>
                  <a:cubicBezTo>
                    <a:pt x="292" y="350"/>
                    <a:pt x="292" y="350"/>
                    <a:pt x="292" y="350"/>
                  </a:cubicBezTo>
                  <a:cubicBezTo>
                    <a:pt x="282" y="339"/>
                    <a:pt x="282" y="339"/>
                    <a:pt x="282" y="339"/>
                  </a:cubicBezTo>
                  <a:cubicBezTo>
                    <a:pt x="271" y="345"/>
                    <a:pt x="259" y="347"/>
                    <a:pt x="247" y="347"/>
                  </a:cubicBezTo>
                  <a:cubicBezTo>
                    <a:pt x="225" y="347"/>
                    <a:pt x="205" y="339"/>
                    <a:pt x="189" y="323"/>
                  </a:cubicBezTo>
                  <a:cubicBezTo>
                    <a:pt x="157" y="292"/>
                    <a:pt x="157" y="240"/>
                    <a:pt x="189" y="208"/>
                  </a:cubicBezTo>
                  <a:cubicBezTo>
                    <a:pt x="205" y="193"/>
                    <a:pt x="225" y="184"/>
                    <a:pt x="247" y="184"/>
                  </a:cubicBezTo>
                  <a:cubicBezTo>
                    <a:pt x="269" y="184"/>
                    <a:pt x="289" y="193"/>
                    <a:pt x="305" y="208"/>
                  </a:cubicBezTo>
                  <a:close/>
                  <a:moveTo>
                    <a:pt x="280" y="233"/>
                  </a:moveTo>
                  <a:cubicBezTo>
                    <a:pt x="271" y="224"/>
                    <a:pt x="259" y="219"/>
                    <a:pt x="247" y="219"/>
                  </a:cubicBezTo>
                  <a:cubicBezTo>
                    <a:pt x="234" y="219"/>
                    <a:pt x="223" y="224"/>
                    <a:pt x="214" y="233"/>
                  </a:cubicBezTo>
                  <a:cubicBezTo>
                    <a:pt x="205" y="242"/>
                    <a:pt x="200" y="253"/>
                    <a:pt x="200" y="266"/>
                  </a:cubicBezTo>
                  <a:cubicBezTo>
                    <a:pt x="200" y="278"/>
                    <a:pt x="205" y="290"/>
                    <a:pt x="214" y="298"/>
                  </a:cubicBezTo>
                  <a:cubicBezTo>
                    <a:pt x="223" y="307"/>
                    <a:pt x="234" y="312"/>
                    <a:pt x="247" y="312"/>
                  </a:cubicBezTo>
                  <a:cubicBezTo>
                    <a:pt x="259" y="312"/>
                    <a:pt x="271" y="307"/>
                    <a:pt x="280" y="298"/>
                  </a:cubicBezTo>
                  <a:cubicBezTo>
                    <a:pt x="298" y="280"/>
                    <a:pt x="298" y="251"/>
                    <a:pt x="280" y="23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6648549" y="1599708"/>
            <a:ext cx="1607884" cy="455549"/>
            <a:chOff x="6648549" y="1599708"/>
            <a:chExt cx="1607884" cy="455549"/>
          </a:xfrm>
        </p:grpSpPr>
        <p:sp>
          <p:nvSpPr>
            <p:cNvPr id="156" name="TextBox 155"/>
            <p:cNvSpPr txBox="1"/>
            <p:nvPr/>
          </p:nvSpPr>
          <p:spPr>
            <a:xfrm>
              <a:off x="6648549" y="1747480"/>
              <a:ext cx="11416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smtClean="0">
                  <a:latin typeface="HY강B" panose="02030600000101010101" pitchFamily="18" charset="-127"/>
                  <a:ea typeface="HY강B" panose="02030600000101010101" pitchFamily="18" charset="-127"/>
                </a:rPr>
                <a:t>제목 입력란</a:t>
              </a:r>
              <a:endParaRPr lang="ko-KR" altLang="en-US" sz="140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4" name="Freeform 24"/>
            <p:cNvSpPr>
              <a:spLocks noEditPoints="1"/>
            </p:cNvSpPr>
            <p:nvPr/>
          </p:nvSpPr>
          <p:spPr bwMode="auto">
            <a:xfrm>
              <a:off x="7825224" y="1599708"/>
              <a:ext cx="431209" cy="401280"/>
            </a:xfrm>
            <a:custGeom>
              <a:avLst/>
              <a:gdLst>
                <a:gd name="T0" fmla="*/ 122 w 463"/>
                <a:gd name="T1" fmla="*/ 343 h 431"/>
                <a:gd name="T2" fmla="*/ 70 w 463"/>
                <a:gd name="T3" fmla="*/ 431 h 431"/>
                <a:gd name="T4" fmla="*/ 18 w 463"/>
                <a:gd name="T5" fmla="*/ 431 h 431"/>
                <a:gd name="T6" fmla="*/ 4 w 463"/>
                <a:gd name="T7" fmla="*/ 412 h 431"/>
                <a:gd name="T8" fmla="*/ 37 w 463"/>
                <a:gd name="T9" fmla="*/ 319 h 431"/>
                <a:gd name="T10" fmla="*/ 122 w 463"/>
                <a:gd name="T11" fmla="*/ 343 h 431"/>
                <a:gd name="T12" fmla="*/ 116 w 463"/>
                <a:gd name="T13" fmla="*/ 431 h 431"/>
                <a:gd name="T14" fmla="*/ 425 w 463"/>
                <a:gd name="T15" fmla="*/ 431 h 431"/>
                <a:gd name="T16" fmla="*/ 156 w 463"/>
                <a:gd name="T17" fmla="*/ 353 h 431"/>
                <a:gd name="T18" fmla="*/ 116 w 463"/>
                <a:gd name="T19" fmla="*/ 431 h 431"/>
                <a:gd name="T20" fmla="*/ 463 w 463"/>
                <a:gd name="T21" fmla="*/ 404 h 431"/>
                <a:gd name="T22" fmla="*/ 438 w 463"/>
                <a:gd name="T23" fmla="*/ 335 h 431"/>
                <a:gd name="T24" fmla="*/ 363 w 463"/>
                <a:gd name="T25" fmla="*/ 316 h 431"/>
                <a:gd name="T26" fmla="*/ 350 w 463"/>
                <a:gd name="T27" fmla="*/ 373 h 431"/>
                <a:gd name="T28" fmla="*/ 463 w 463"/>
                <a:gd name="T29" fmla="*/ 404 h 431"/>
                <a:gd name="T30" fmla="*/ 352 w 463"/>
                <a:gd name="T31" fmla="*/ 222 h 431"/>
                <a:gd name="T32" fmla="*/ 265 w 463"/>
                <a:gd name="T33" fmla="*/ 222 h 431"/>
                <a:gd name="T34" fmla="*/ 259 w 463"/>
                <a:gd name="T35" fmla="*/ 286 h 431"/>
                <a:gd name="T36" fmla="*/ 259 w 463"/>
                <a:gd name="T37" fmla="*/ 288 h 431"/>
                <a:gd name="T38" fmla="*/ 233 w 463"/>
                <a:gd name="T39" fmla="*/ 309 h 431"/>
                <a:gd name="T40" fmla="*/ 207 w 463"/>
                <a:gd name="T41" fmla="*/ 288 h 431"/>
                <a:gd name="T42" fmla="*/ 207 w 463"/>
                <a:gd name="T43" fmla="*/ 286 h 431"/>
                <a:gd name="T44" fmla="*/ 200 w 463"/>
                <a:gd name="T45" fmla="*/ 222 h 431"/>
                <a:gd name="T46" fmla="*/ 86 w 463"/>
                <a:gd name="T47" fmla="*/ 222 h 431"/>
                <a:gd name="T48" fmla="*/ 69 w 463"/>
                <a:gd name="T49" fmla="*/ 231 h 431"/>
                <a:gd name="T50" fmla="*/ 47 w 463"/>
                <a:gd name="T51" fmla="*/ 290 h 431"/>
                <a:gd name="T52" fmla="*/ 311 w 463"/>
                <a:gd name="T53" fmla="*/ 362 h 431"/>
                <a:gd name="T54" fmla="*/ 352 w 463"/>
                <a:gd name="T55" fmla="*/ 222 h 431"/>
                <a:gd name="T56" fmla="*/ 401 w 463"/>
                <a:gd name="T57" fmla="*/ 231 h 431"/>
                <a:gd name="T58" fmla="*/ 384 w 463"/>
                <a:gd name="T59" fmla="*/ 222 h 431"/>
                <a:gd name="T60" fmla="*/ 368 w 463"/>
                <a:gd name="T61" fmla="*/ 291 h 431"/>
                <a:gd name="T62" fmla="*/ 428 w 463"/>
                <a:gd name="T63" fmla="*/ 305 h 431"/>
                <a:gd name="T64" fmla="*/ 401 w 463"/>
                <a:gd name="T65" fmla="*/ 231 h 431"/>
                <a:gd name="T66" fmla="*/ 310 w 463"/>
                <a:gd name="T67" fmla="*/ 143 h 431"/>
                <a:gd name="T68" fmla="*/ 310 w 463"/>
                <a:gd name="T69" fmla="*/ 128 h 431"/>
                <a:gd name="T70" fmla="*/ 292 w 463"/>
                <a:gd name="T71" fmla="*/ 128 h 431"/>
                <a:gd name="T72" fmla="*/ 274 w 463"/>
                <a:gd name="T73" fmla="*/ 30 h 431"/>
                <a:gd name="T74" fmla="*/ 278 w 463"/>
                <a:gd name="T75" fmla="*/ 30 h 431"/>
                <a:gd name="T76" fmla="*/ 293 w 463"/>
                <a:gd name="T77" fmla="*/ 15 h 431"/>
                <a:gd name="T78" fmla="*/ 278 w 463"/>
                <a:gd name="T79" fmla="*/ 0 h 431"/>
                <a:gd name="T80" fmla="*/ 188 w 463"/>
                <a:gd name="T81" fmla="*/ 0 h 431"/>
                <a:gd name="T82" fmla="*/ 173 w 463"/>
                <a:gd name="T83" fmla="*/ 15 h 431"/>
                <a:gd name="T84" fmla="*/ 188 w 463"/>
                <a:gd name="T85" fmla="*/ 30 h 431"/>
                <a:gd name="T86" fmla="*/ 192 w 463"/>
                <a:gd name="T87" fmla="*/ 30 h 431"/>
                <a:gd name="T88" fmla="*/ 174 w 463"/>
                <a:gd name="T89" fmla="*/ 128 h 431"/>
                <a:gd name="T90" fmla="*/ 156 w 463"/>
                <a:gd name="T91" fmla="*/ 128 h 431"/>
                <a:gd name="T92" fmla="*/ 156 w 463"/>
                <a:gd name="T93" fmla="*/ 143 h 431"/>
                <a:gd name="T94" fmla="*/ 171 w 463"/>
                <a:gd name="T95" fmla="*/ 158 h 431"/>
                <a:gd name="T96" fmla="*/ 295 w 463"/>
                <a:gd name="T97" fmla="*/ 158 h 431"/>
                <a:gd name="T98" fmla="*/ 310 w 463"/>
                <a:gd name="T99" fmla="*/ 143 h 431"/>
                <a:gd name="T100" fmla="*/ 233 w 463"/>
                <a:gd name="T101" fmla="*/ 289 h 431"/>
                <a:gd name="T102" fmla="*/ 239 w 463"/>
                <a:gd name="T103" fmla="*/ 284 h 431"/>
                <a:gd name="T104" fmla="*/ 250 w 463"/>
                <a:gd name="T105" fmla="*/ 171 h 431"/>
                <a:gd name="T106" fmla="*/ 216 w 463"/>
                <a:gd name="T107" fmla="*/ 171 h 431"/>
                <a:gd name="T108" fmla="*/ 227 w 463"/>
                <a:gd name="T109" fmla="*/ 284 h 431"/>
                <a:gd name="T110" fmla="*/ 233 w 463"/>
                <a:gd name="T111" fmla="*/ 289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63" h="431">
                  <a:moveTo>
                    <a:pt x="122" y="343"/>
                  </a:moveTo>
                  <a:cubicBezTo>
                    <a:pt x="70" y="431"/>
                    <a:pt x="70" y="431"/>
                    <a:pt x="70" y="431"/>
                  </a:cubicBezTo>
                  <a:cubicBezTo>
                    <a:pt x="18" y="431"/>
                    <a:pt x="18" y="431"/>
                    <a:pt x="18" y="431"/>
                  </a:cubicBezTo>
                  <a:cubicBezTo>
                    <a:pt x="7" y="431"/>
                    <a:pt x="0" y="422"/>
                    <a:pt x="4" y="412"/>
                  </a:cubicBezTo>
                  <a:cubicBezTo>
                    <a:pt x="37" y="319"/>
                    <a:pt x="37" y="319"/>
                    <a:pt x="37" y="319"/>
                  </a:cubicBezTo>
                  <a:lnTo>
                    <a:pt x="122" y="343"/>
                  </a:lnTo>
                  <a:close/>
                  <a:moveTo>
                    <a:pt x="116" y="431"/>
                  </a:moveTo>
                  <a:cubicBezTo>
                    <a:pt x="425" y="431"/>
                    <a:pt x="425" y="431"/>
                    <a:pt x="425" y="431"/>
                  </a:cubicBezTo>
                  <a:cubicBezTo>
                    <a:pt x="156" y="353"/>
                    <a:pt x="156" y="353"/>
                    <a:pt x="156" y="353"/>
                  </a:cubicBezTo>
                  <a:lnTo>
                    <a:pt x="116" y="431"/>
                  </a:lnTo>
                  <a:close/>
                  <a:moveTo>
                    <a:pt x="463" y="404"/>
                  </a:moveTo>
                  <a:cubicBezTo>
                    <a:pt x="438" y="335"/>
                    <a:pt x="438" y="335"/>
                    <a:pt x="438" y="335"/>
                  </a:cubicBezTo>
                  <a:cubicBezTo>
                    <a:pt x="363" y="316"/>
                    <a:pt x="363" y="316"/>
                    <a:pt x="363" y="316"/>
                  </a:cubicBezTo>
                  <a:cubicBezTo>
                    <a:pt x="350" y="373"/>
                    <a:pt x="350" y="373"/>
                    <a:pt x="350" y="373"/>
                  </a:cubicBezTo>
                  <a:lnTo>
                    <a:pt x="463" y="404"/>
                  </a:lnTo>
                  <a:close/>
                  <a:moveTo>
                    <a:pt x="352" y="222"/>
                  </a:moveTo>
                  <a:cubicBezTo>
                    <a:pt x="265" y="222"/>
                    <a:pt x="265" y="222"/>
                    <a:pt x="265" y="222"/>
                  </a:cubicBezTo>
                  <a:cubicBezTo>
                    <a:pt x="259" y="286"/>
                    <a:pt x="259" y="286"/>
                    <a:pt x="259" y="286"/>
                  </a:cubicBezTo>
                  <a:cubicBezTo>
                    <a:pt x="259" y="287"/>
                    <a:pt x="259" y="288"/>
                    <a:pt x="259" y="288"/>
                  </a:cubicBezTo>
                  <a:cubicBezTo>
                    <a:pt x="256" y="301"/>
                    <a:pt x="245" y="309"/>
                    <a:pt x="233" y="309"/>
                  </a:cubicBezTo>
                  <a:cubicBezTo>
                    <a:pt x="220" y="309"/>
                    <a:pt x="210" y="301"/>
                    <a:pt x="207" y="288"/>
                  </a:cubicBezTo>
                  <a:cubicBezTo>
                    <a:pt x="207" y="288"/>
                    <a:pt x="207" y="287"/>
                    <a:pt x="207" y="286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86" y="222"/>
                    <a:pt x="86" y="222"/>
                    <a:pt x="86" y="222"/>
                  </a:cubicBezTo>
                  <a:cubicBezTo>
                    <a:pt x="78" y="222"/>
                    <a:pt x="70" y="226"/>
                    <a:pt x="69" y="231"/>
                  </a:cubicBezTo>
                  <a:cubicBezTo>
                    <a:pt x="47" y="290"/>
                    <a:pt x="47" y="290"/>
                    <a:pt x="47" y="290"/>
                  </a:cubicBezTo>
                  <a:cubicBezTo>
                    <a:pt x="311" y="362"/>
                    <a:pt x="311" y="362"/>
                    <a:pt x="311" y="362"/>
                  </a:cubicBezTo>
                  <a:lnTo>
                    <a:pt x="352" y="222"/>
                  </a:lnTo>
                  <a:close/>
                  <a:moveTo>
                    <a:pt x="401" y="231"/>
                  </a:moveTo>
                  <a:cubicBezTo>
                    <a:pt x="399" y="226"/>
                    <a:pt x="391" y="222"/>
                    <a:pt x="384" y="222"/>
                  </a:cubicBezTo>
                  <a:cubicBezTo>
                    <a:pt x="368" y="291"/>
                    <a:pt x="368" y="291"/>
                    <a:pt x="368" y="291"/>
                  </a:cubicBezTo>
                  <a:cubicBezTo>
                    <a:pt x="428" y="305"/>
                    <a:pt x="428" y="305"/>
                    <a:pt x="428" y="305"/>
                  </a:cubicBezTo>
                  <a:lnTo>
                    <a:pt x="401" y="231"/>
                  </a:lnTo>
                  <a:close/>
                  <a:moveTo>
                    <a:pt x="310" y="143"/>
                  </a:moveTo>
                  <a:cubicBezTo>
                    <a:pt x="310" y="128"/>
                    <a:pt x="310" y="128"/>
                    <a:pt x="310" y="128"/>
                  </a:cubicBezTo>
                  <a:cubicBezTo>
                    <a:pt x="292" y="128"/>
                    <a:pt x="292" y="128"/>
                    <a:pt x="292" y="128"/>
                  </a:cubicBezTo>
                  <a:cubicBezTo>
                    <a:pt x="274" y="30"/>
                    <a:pt x="274" y="30"/>
                    <a:pt x="274" y="30"/>
                  </a:cubicBezTo>
                  <a:cubicBezTo>
                    <a:pt x="278" y="30"/>
                    <a:pt x="278" y="30"/>
                    <a:pt x="278" y="30"/>
                  </a:cubicBezTo>
                  <a:cubicBezTo>
                    <a:pt x="286" y="30"/>
                    <a:pt x="293" y="23"/>
                    <a:pt x="293" y="15"/>
                  </a:cubicBezTo>
                  <a:cubicBezTo>
                    <a:pt x="293" y="6"/>
                    <a:pt x="286" y="0"/>
                    <a:pt x="278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0" y="0"/>
                    <a:pt x="173" y="6"/>
                    <a:pt x="173" y="15"/>
                  </a:cubicBezTo>
                  <a:cubicBezTo>
                    <a:pt x="173" y="23"/>
                    <a:pt x="180" y="30"/>
                    <a:pt x="188" y="30"/>
                  </a:cubicBezTo>
                  <a:cubicBezTo>
                    <a:pt x="192" y="30"/>
                    <a:pt x="192" y="30"/>
                    <a:pt x="192" y="30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56" y="128"/>
                    <a:pt x="156" y="128"/>
                    <a:pt x="156" y="128"/>
                  </a:cubicBezTo>
                  <a:cubicBezTo>
                    <a:pt x="156" y="143"/>
                    <a:pt x="156" y="143"/>
                    <a:pt x="156" y="143"/>
                  </a:cubicBezTo>
                  <a:cubicBezTo>
                    <a:pt x="156" y="151"/>
                    <a:pt x="162" y="158"/>
                    <a:pt x="171" y="158"/>
                  </a:cubicBezTo>
                  <a:cubicBezTo>
                    <a:pt x="295" y="158"/>
                    <a:pt x="295" y="158"/>
                    <a:pt x="295" y="158"/>
                  </a:cubicBezTo>
                  <a:cubicBezTo>
                    <a:pt x="303" y="158"/>
                    <a:pt x="310" y="151"/>
                    <a:pt x="310" y="143"/>
                  </a:cubicBezTo>
                  <a:close/>
                  <a:moveTo>
                    <a:pt x="233" y="289"/>
                  </a:moveTo>
                  <a:cubicBezTo>
                    <a:pt x="236" y="289"/>
                    <a:pt x="238" y="288"/>
                    <a:pt x="239" y="284"/>
                  </a:cubicBezTo>
                  <a:cubicBezTo>
                    <a:pt x="250" y="171"/>
                    <a:pt x="250" y="171"/>
                    <a:pt x="250" y="171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227" y="284"/>
                    <a:pt x="227" y="284"/>
                    <a:pt x="227" y="284"/>
                  </a:cubicBezTo>
                  <a:cubicBezTo>
                    <a:pt x="227" y="288"/>
                    <a:pt x="230" y="289"/>
                    <a:pt x="233" y="2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8871253" y="270434"/>
            <a:ext cx="2687107" cy="500456"/>
            <a:chOff x="8871253" y="270434"/>
            <a:chExt cx="2687107" cy="500456"/>
          </a:xfrm>
        </p:grpSpPr>
        <p:sp>
          <p:nvSpPr>
            <p:cNvPr id="77" name="TextBox 76"/>
            <p:cNvSpPr txBox="1"/>
            <p:nvPr/>
          </p:nvSpPr>
          <p:spPr>
            <a:xfrm flipH="1">
              <a:off x="9218278" y="370780"/>
              <a:ext cx="23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</a:p>
          </p:txBody>
        </p:sp>
        <p:sp>
          <p:nvSpPr>
            <p:cNvPr id="78" name="Freeform 6"/>
            <p:cNvSpPr>
              <a:spLocks noEditPoints="1"/>
            </p:cNvSpPr>
            <p:nvPr/>
          </p:nvSpPr>
          <p:spPr bwMode="auto">
            <a:xfrm>
              <a:off x="8871253" y="270434"/>
              <a:ext cx="375656" cy="500456"/>
            </a:xfrm>
            <a:custGeom>
              <a:avLst/>
              <a:gdLst>
                <a:gd name="T0" fmla="*/ 0 w 2092"/>
                <a:gd name="T1" fmla="*/ 2787 h 2787"/>
                <a:gd name="T2" fmla="*/ 2092 w 2092"/>
                <a:gd name="T3" fmla="*/ 2408 h 2787"/>
                <a:gd name="T4" fmla="*/ 1903 w 2092"/>
                <a:gd name="T5" fmla="*/ 2248 h 2787"/>
                <a:gd name="T6" fmla="*/ 1651 w 2092"/>
                <a:gd name="T7" fmla="*/ 2132 h 2787"/>
                <a:gd name="T8" fmla="*/ 1903 w 2092"/>
                <a:gd name="T9" fmla="*/ 1978 h 2787"/>
                <a:gd name="T10" fmla="*/ 1651 w 2092"/>
                <a:gd name="T11" fmla="*/ 1862 h 2787"/>
                <a:gd name="T12" fmla="*/ 1903 w 2092"/>
                <a:gd name="T13" fmla="*/ 1708 h 2787"/>
                <a:gd name="T14" fmla="*/ 1651 w 2092"/>
                <a:gd name="T15" fmla="*/ 1592 h 2787"/>
                <a:gd name="T16" fmla="*/ 1903 w 2092"/>
                <a:gd name="T17" fmla="*/ 1438 h 2787"/>
                <a:gd name="T18" fmla="*/ 1651 w 2092"/>
                <a:gd name="T19" fmla="*/ 1323 h 2787"/>
                <a:gd name="T20" fmla="*/ 1903 w 2092"/>
                <a:gd name="T21" fmla="*/ 1169 h 2787"/>
                <a:gd name="T22" fmla="*/ 1651 w 2092"/>
                <a:gd name="T23" fmla="*/ 1053 h 2787"/>
                <a:gd name="T24" fmla="*/ 1903 w 2092"/>
                <a:gd name="T25" fmla="*/ 899 h 2787"/>
                <a:gd name="T26" fmla="*/ 1651 w 2092"/>
                <a:gd name="T27" fmla="*/ 783 h 2787"/>
                <a:gd name="T28" fmla="*/ 1903 w 2092"/>
                <a:gd name="T29" fmla="*/ 629 h 2787"/>
                <a:gd name="T30" fmla="*/ 1651 w 2092"/>
                <a:gd name="T31" fmla="*/ 511 h 2787"/>
                <a:gd name="T32" fmla="*/ 1903 w 2092"/>
                <a:gd name="T33" fmla="*/ 270 h 2787"/>
                <a:gd name="T34" fmla="*/ 1661 w 2092"/>
                <a:gd name="T35" fmla="*/ 95 h 2787"/>
                <a:gd name="T36" fmla="*/ 1502 w 2092"/>
                <a:gd name="T37" fmla="*/ 0 h 2787"/>
                <a:gd name="T38" fmla="*/ 1272 w 2092"/>
                <a:gd name="T39" fmla="*/ 660 h 2787"/>
                <a:gd name="T40" fmla="*/ 751 w 2092"/>
                <a:gd name="T41" fmla="*/ 1346 h 2787"/>
                <a:gd name="T42" fmla="*/ 199 w 2092"/>
                <a:gd name="T43" fmla="*/ 2434 h 2787"/>
                <a:gd name="T44" fmla="*/ 1125 w 2092"/>
                <a:gd name="T45" fmla="*/ 807 h 2787"/>
                <a:gd name="T46" fmla="*/ 1199 w 2092"/>
                <a:gd name="T47" fmla="*/ 2425 h 2787"/>
                <a:gd name="T48" fmla="*/ 1125 w 2092"/>
                <a:gd name="T49" fmla="*/ 807 h 2787"/>
                <a:gd name="T50" fmla="*/ 886 w 2092"/>
                <a:gd name="T51" fmla="*/ 2210 h 2787"/>
                <a:gd name="T52" fmla="*/ 355 w 2092"/>
                <a:gd name="T53" fmla="*/ 2302 h 2787"/>
                <a:gd name="T54" fmla="*/ 355 w 2092"/>
                <a:gd name="T55" fmla="*/ 1983 h 2787"/>
                <a:gd name="T56" fmla="*/ 886 w 2092"/>
                <a:gd name="T57" fmla="*/ 2075 h 2787"/>
                <a:gd name="T58" fmla="*/ 355 w 2092"/>
                <a:gd name="T59" fmla="*/ 1983 h 2787"/>
                <a:gd name="T60" fmla="*/ 886 w 2092"/>
                <a:gd name="T61" fmla="*/ 1758 h 2787"/>
                <a:gd name="T62" fmla="*/ 355 w 2092"/>
                <a:gd name="T63" fmla="*/ 1848 h 2787"/>
                <a:gd name="T64" fmla="*/ 355 w 2092"/>
                <a:gd name="T65" fmla="*/ 1531 h 2787"/>
                <a:gd name="T66" fmla="*/ 886 w 2092"/>
                <a:gd name="T67" fmla="*/ 1623 h 2787"/>
                <a:gd name="T68" fmla="*/ 355 w 2092"/>
                <a:gd name="T69" fmla="*/ 1531 h 2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92" h="2787">
                  <a:moveTo>
                    <a:pt x="0" y="2434"/>
                  </a:moveTo>
                  <a:lnTo>
                    <a:pt x="0" y="2787"/>
                  </a:lnTo>
                  <a:lnTo>
                    <a:pt x="2092" y="2785"/>
                  </a:lnTo>
                  <a:lnTo>
                    <a:pt x="2092" y="2408"/>
                  </a:lnTo>
                  <a:lnTo>
                    <a:pt x="1903" y="2408"/>
                  </a:lnTo>
                  <a:lnTo>
                    <a:pt x="1903" y="2248"/>
                  </a:lnTo>
                  <a:lnTo>
                    <a:pt x="1651" y="2248"/>
                  </a:lnTo>
                  <a:lnTo>
                    <a:pt x="1651" y="2132"/>
                  </a:lnTo>
                  <a:lnTo>
                    <a:pt x="1903" y="2132"/>
                  </a:lnTo>
                  <a:lnTo>
                    <a:pt x="1903" y="1978"/>
                  </a:lnTo>
                  <a:lnTo>
                    <a:pt x="1651" y="1978"/>
                  </a:lnTo>
                  <a:lnTo>
                    <a:pt x="1651" y="1862"/>
                  </a:lnTo>
                  <a:lnTo>
                    <a:pt x="1903" y="1862"/>
                  </a:lnTo>
                  <a:lnTo>
                    <a:pt x="1903" y="1708"/>
                  </a:lnTo>
                  <a:lnTo>
                    <a:pt x="1651" y="1708"/>
                  </a:lnTo>
                  <a:lnTo>
                    <a:pt x="1651" y="1592"/>
                  </a:lnTo>
                  <a:lnTo>
                    <a:pt x="1903" y="1592"/>
                  </a:lnTo>
                  <a:lnTo>
                    <a:pt x="1903" y="1438"/>
                  </a:lnTo>
                  <a:lnTo>
                    <a:pt x="1651" y="1438"/>
                  </a:lnTo>
                  <a:lnTo>
                    <a:pt x="1651" y="1323"/>
                  </a:lnTo>
                  <a:lnTo>
                    <a:pt x="1903" y="1323"/>
                  </a:lnTo>
                  <a:lnTo>
                    <a:pt x="1903" y="1169"/>
                  </a:lnTo>
                  <a:lnTo>
                    <a:pt x="1651" y="1169"/>
                  </a:lnTo>
                  <a:lnTo>
                    <a:pt x="1651" y="1053"/>
                  </a:lnTo>
                  <a:lnTo>
                    <a:pt x="1903" y="1053"/>
                  </a:lnTo>
                  <a:lnTo>
                    <a:pt x="1903" y="899"/>
                  </a:lnTo>
                  <a:lnTo>
                    <a:pt x="1651" y="899"/>
                  </a:lnTo>
                  <a:lnTo>
                    <a:pt x="1651" y="783"/>
                  </a:lnTo>
                  <a:lnTo>
                    <a:pt x="1903" y="783"/>
                  </a:lnTo>
                  <a:lnTo>
                    <a:pt x="1903" y="629"/>
                  </a:lnTo>
                  <a:lnTo>
                    <a:pt x="1651" y="629"/>
                  </a:lnTo>
                  <a:lnTo>
                    <a:pt x="1651" y="511"/>
                  </a:lnTo>
                  <a:lnTo>
                    <a:pt x="1903" y="511"/>
                  </a:lnTo>
                  <a:lnTo>
                    <a:pt x="1903" y="270"/>
                  </a:lnTo>
                  <a:lnTo>
                    <a:pt x="1661" y="270"/>
                  </a:lnTo>
                  <a:lnTo>
                    <a:pt x="1661" y="95"/>
                  </a:lnTo>
                  <a:lnTo>
                    <a:pt x="1502" y="95"/>
                  </a:lnTo>
                  <a:lnTo>
                    <a:pt x="1502" y="0"/>
                  </a:lnTo>
                  <a:lnTo>
                    <a:pt x="1272" y="0"/>
                  </a:lnTo>
                  <a:lnTo>
                    <a:pt x="1272" y="660"/>
                  </a:lnTo>
                  <a:lnTo>
                    <a:pt x="751" y="660"/>
                  </a:lnTo>
                  <a:lnTo>
                    <a:pt x="751" y="1346"/>
                  </a:lnTo>
                  <a:lnTo>
                    <a:pt x="199" y="1346"/>
                  </a:lnTo>
                  <a:lnTo>
                    <a:pt x="199" y="2434"/>
                  </a:lnTo>
                  <a:lnTo>
                    <a:pt x="0" y="2434"/>
                  </a:lnTo>
                  <a:close/>
                  <a:moveTo>
                    <a:pt x="1125" y="807"/>
                  </a:moveTo>
                  <a:lnTo>
                    <a:pt x="1199" y="807"/>
                  </a:lnTo>
                  <a:lnTo>
                    <a:pt x="1199" y="2425"/>
                  </a:lnTo>
                  <a:lnTo>
                    <a:pt x="1125" y="2425"/>
                  </a:lnTo>
                  <a:lnTo>
                    <a:pt x="1125" y="807"/>
                  </a:lnTo>
                  <a:close/>
                  <a:moveTo>
                    <a:pt x="355" y="2210"/>
                  </a:moveTo>
                  <a:lnTo>
                    <a:pt x="886" y="2210"/>
                  </a:lnTo>
                  <a:lnTo>
                    <a:pt x="886" y="2302"/>
                  </a:lnTo>
                  <a:lnTo>
                    <a:pt x="355" y="2302"/>
                  </a:lnTo>
                  <a:lnTo>
                    <a:pt x="355" y="2210"/>
                  </a:lnTo>
                  <a:close/>
                  <a:moveTo>
                    <a:pt x="355" y="1983"/>
                  </a:moveTo>
                  <a:lnTo>
                    <a:pt x="886" y="1983"/>
                  </a:lnTo>
                  <a:lnTo>
                    <a:pt x="886" y="2075"/>
                  </a:lnTo>
                  <a:lnTo>
                    <a:pt x="355" y="2075"/>
                  </a:lnTo>
                  <a:lnTo>
                    <a:pt x="355" y="1983"/>
                  </a:lnTo>
                  <a:close/>
                  <a:moveTo>
                    <a:pt x="355" y="1758"/>
                  </a:moveTo>
                  <a:lnTo>
                    <a:pt x="886" y="1758"/>
                  </a:lnTo>
                  <a:lnTo>
                    <a:pt x="886" y="1848"/>
                  </a:lnTo>
                  <a:lnTo>
                    <a:pt x="355" y="1848"/>
                  </a:lnTo>
                  <a:lnTo>
                    <a:pt x="355" y="1758"/>
                  </a:lnTo>
                  <a:close/>
                  <a:moveTo>
                    <a:pt x="355" y="1531"/>
                  </a:moveTo>
                  <a:lnTo>
                    <a:pt x="886" y="1531"/>
                  </a:lnTo>
                  <a:lnTo>
                    <a:pt x="886" y="1623"/>
                  </a:lnTo>
                  <a:lnTo>
                    <a:pt x="355" y="1623"/>
                  </a:lnTo>
                  <a:lnTo>
                    <a:pt x="355" y="153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9196852" y="739140"/>
              <a:ext cx="2361508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675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차트 40"/>
          <p:cNvGraphicFramePr/>
          <p:nvPr>
            <p:extLst>
              <p:ext uri="{D42A27DB-BD31-4B8C-83A1-F6EECF244321}">
                <p14:modId xmlns:p14="http://schemas.microsoft.com/office/powerpoint/2010/main" val="3816966845"/>
              </p:ext>
            </p:extLst>
          </p:nvPr>
        </p:nvGraphicFramePr>
        <p:xfrm>
          <a:off x="4940058" y="1877756"/>
          <a:ext cx="4150360" cy="3943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2" name="원호 41"/>
          <p:cNvSpPr/>
          <p:nvPr/>
        </p:nvSpPr>
        <p:spPr>
          <a:xfrm>
            <a:off x="5477934" y="2263686"/>
            <a:ext cx="3171914" cy="3171914"/>
          </a:xfrm>
          <a:prstGeom prst="arc">
            <a:avLst>
              <a:gd name="adj1" fmla="val 16200000"/>
              <a:gd name="adj2" fmla="val 6636463"/>
            </a:avLst>
          </a:prstGeom>
          <a:ln w="381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9002743" y="2874116"/>
            <a:ext cx="296908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2075" indent="-92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줄 간격 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설정</a:t>
            </a:r>
            <a:endParaRPr lang="en-US" altLang="ko-KR" sz="14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92075" indent="-92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서식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단락에서 수정 가능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4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92075" indent="-92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본 표는 차트로 되어있습니다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92075" indent="-92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클릭하여 원하는 값으로 수정가능</a:t>
            </a:r>
            <a:endParaRPr lang="en-US" altLang="ko-KR" sz="14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92075" indent="-92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학습내용을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입력하십시오</a:t>
            </a:r>
          </a:p>
          <a:p>
            <a:pPr marL="92075" indent="-92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  <a:endParaRPr lang="ko-KR" altLang="en-US" sz="14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cxnSp>
        <p:nvCxnSpPr>
          <p:cNvPr id="68" name="직선 연결선 67"/>
          <p:cNvCxnSpPr/>
          <p:nvPr/>
        </p:nvCxnSpPr>
        <p:spPr>
          <a:xfrm flipV="1">
            <a:off x="8483600" y="2799787"/>
            <a:ext cx="353291" cy="359973"/>
          </a:xfrm>
          <a:prstGeom prst="line">
            <a:avLst/>
          </a:prstGeom>
          <a:ln w="381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그룹 112"/>
          <p:cNvGrpSpPr/>
          <p:nvPr/>
        </p:nvGrpSpPr>
        <p:grpSpPr>
          <a:xfrm>
            <a:off x="8626209" y="2437117"/>
            <a:ext cx="2609838" cy="457846"/>
            <a:chOff x="8626209" y="2437117"/>
            <a:chExt cx="2609838" cy="457846"/>
          </a:xfrm>
        </p:grpSpPr>
        <p:sp>
          <p:nvSpPr>
            <p:cNvPr id="61" name="직사각형 60"/>
            <p:cNvSpPr/>
            <p:nvPr/>
          </p:nvSpPr>
          <p:spPr>
            <a:xfrm>
              <a:off x="8953284" y="2449746"/>
              <a:ext cx="2282763" cy="36933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lvl="0" algn="ctr" latinLnBrk="0">
                <a:defRPr/>
              </a:pPr>
              <a:r>
                <a:rPr lang="ko-KR" altLang="en-US" b="1" dirty="0" smtClean="0">
                  <a:solidFill>
                    <a:srgbClr val="DFE33B"/>
                  </a:solidFill>
                  <a:latin typeface="+mj-ea"/>
                  <a:ea typeface="+mj-ea"/>
                </a:rPr>
                <a:t>제목을 입력하세요</a:t>
              </a:r>
              <a:endParaRPr lang="ko-KR" altLang="en-US" b="1" dirty="0">
                <a:solidFill>
                  <a:srgbClr val="DFE33B"/>
                </a:solidFill>
                <a:latin typeface="+mj-ea"/>
                <a:ea typeface="+mj-ea"/>
              </a:endParaRPr>
            </a:p>
          </p:txBody>
        </p:sp>
        <p:sp>
          <p:nvSpPr>
            <p:cNvPr id="94" name="Freeform 25"/>
            <p:cNvSpPr>
              <a:spLocks noEditPoints="1"/>
            </p:cNvSpPr>
            <p:nvPr/>
          </p:nvSpPr>
          <p:spPr bwMode="auto">
            <a:xfrm>
              <a:off x="8626209" y="2437117"/>
              <a:ext cx="400505" cy="457846"/>
            </a:xfrm>
            <a:custGeom>
              <a:avLst/>
              <a:gdLst>
                <a:gd name="T0" fmla="*/ 82 w 384"/>
                <a:gd name="T1" fmla="*/ 110 h 439"/>
                <a:gd name="T2" fmla="*/ 192 w 384"/>
                <a:gd name="T3" fmla="*/ 0 h 439"/>
                <a:gd name="T4" fmla="*/ 302 w 384"/>
                <a:gd name="T5" fmla="*/ 110 h 439"/>
                <a:gd name="T6" fmla="*/ 192 w 384"/>
                <a:gd name="T7" fmla="*/ 220 h 439"/>
                <a:gd name="T8" fmla="*/ 82 w 384"/>
                <a:gd name="T9" fmla="*/ 110 h 439"/>
                <a:gd name="T10" fmla="*/ 369 w 384"/>
                <a:gd name="T11" fmla="*/ 402 h 439"/>
                <a:gd name="T12" fmla="*/ 251 w 384"/>
                <a:gd name="T13" fmla="*/ 360 h 439"/>
                <a:gd name="T14" fmla="*/ 369 w 384"/>
                <a:gd name="T15" fmla="*/ 319 h 439"/>
                <a:gd name="T16" fmla="*/ 381 w 384"/>
                <a:gd name="T17" fmla="*/ 296 h 439"/>
                <a:gd name="T18" fmla="*/ 357 w 384"/>
                <a:gd name="T19" fmla="*/ 284 h 439"/>
                <a:gd name="T20" fmla="*/ 222 w 384"/>
                <a:gd name="T21" fmla="*/ 331 h 439"/>
                <a:gd name="T22" fmla="*/ 202 w 384"/>
                <a:gd name="T23" fmla="*/ 338 h 439"/>
                <a:gd name="T24" fmla="*/ 218 w 384"/>
                <a:gd name="T25" fmla="*/ 233 h 439"/>
                <a:gd name="T26" fmla="*/ 192 w 384"/>
                <a:gd name="T27" fmla="*/ 237 h 439"/>
                <a:gd name="T28" fmla="*/ 166 w 384"/>
                <a:gd name="T29" fmla="*/ 233 h 439"/>
                <a:gd name="T30" fmla="*/ 181 w 384"/>
                <a:gd name="T31" fmla="*/ 336 h 439"/>
                <a:gd name="T32" fmla="*/ 162 w 384"/>
                <a:gd name="T33" fmla="*/ 329 h 439"/>
                <a:gd name="T34" fmla="*/ 27 w 384"/>
                <a:gd name="T35" fmla="*/ 282 h 439"/>
                <a:gd name="T36" fmla="*/ 3 w 384"/>
                <a:gd name="T37" fmla="*/ 294 h 439"/>
                <a:gd name="T38" fmla="*/ 14 w 384"/>
                <a:gd name="T39" fmla="*/ 317 h 439"/>
                <a:gd name="T40" fmla="*/ 139 w 384"/>
                <a:gd name="T41" fmla="*/ 360 h 439"/>
                <a:gd name="T42" fmla="*/ 14 w 384"/>
                <a:gd name="T43" fmla="*/ 404 h 439"/>
                <a:gd name="T44" fmla="*/ 3 w 384"/>
                <a:gd name="T45" fmla="*/ 427 h 439"/>
                <a:gd name="T46" fmla="*/ 21 w 384"/>
                <a:gd name="T47" fmla="*/ 439 h 439"/>
                <a:gd name="T48" fmla="*/ 27 w 384"/>
                <a:gd name="T49" fmla="*/ 438 h 439"/>
                <a:gd name="T50" fmla="*/ 195 w 384"/>
                <a:gd name="T51" fmla="*/ 380 h 439"/>
                <a:gd name="T52" fmla="*/ 357 w 384"/>
                <a:gd name="T53" fmla="*/ 436 h 439"/>
                <a:gd name="T54" fmla="*/ 363 w 384"/>
                <a:gd name="T55" fmla="*/ 437 h 439"/>
                <a:gd name="T56" fmla="*/ 381 w 384"/>
                <a:gd name="T57" fmla="*/ 425 h 439"/>
                <a:gd name="T58" fmla="*/ 369 w 384"/>
                <a:gd name="T59" fmla="*/ 402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4" h="439">
                  <a:moveTo>
                    <a:pt x="82" y="110"/>
                  </a:moveTo>
                  <a:cubicBezTo>
                    <a:pt x="82" y="49"/>
                    <a:pt x="131" y="0"/>
                    <a:pt x="192" y="0"/>
                  </a:cubicBezTo>
                  <a:cubicBezTo>
                    <a:pt x="253" y="0"/>
                    <a:pt x="302" y="49"/>
                    <a:pt x="302" y="110"/>
                  </a:cubicBezTo>
                  <a:cubicBezTo>
                    <a:pt x="302" y="171"/>
                    <a:pt x="253" y="220"/>
                    <a:pt x="192" y="220"/>
                  </a:cubicBezTo>
                  <a:cubicBezTo>
                    <a:pt x="131" y="220"/>
                    <a:pt x="82" y="171"/>
                    <a:pt x="82" y="110"/>
                  </a:cubicBezTo>
                  <a:close/>
                  <a:moveTo>
                    <a:pt x="369" y="402"/>
                  </a:moveTo>
                  <a:cubicBezTo>
                    <a:pt x="251" y="360"/>
                    <a:pt x="251" y="360"/>
                    <a:pt x="251" y="360"/>
                  </a:cubicBezTo>
                  <a:cubicBezTo>
                    <a:pt x="369" y="319"/>
                    <a:pt x="369" y="319"/>
                    <a:pt x="369" y="319"/>
                  </a:cubicBezTo>
                  <a:cubicBezTo>
                    <a:pt x="379" y="316"/>
                    <a:pt x="384" y="305"/>
                    <a:pt x="381" y="296"/>
                  </a:cubicBezTo>
                  <a:cubicBezTo>
                    <a:pt x="377" y="286"/>
                    <a:pt x="367" y="281"/>
                    <a:pt x="357" y="284"/>
                  </a:cubicBezTo>
                  <a:cubicBezTo>
                    <a:pt x="222" y="331"/>
                    <a:pt x="222" y="331"/>
                    <a:pt x="222" y="331"/>
                  </a:cubicBezTo>
                  <a:cubicBezTo>
                    <a:pt x="202" y="338"/>
                    <a:pt x="202" y="338"/>
                    <a:pt x="202" y="338"/>
                  </a:cubicBezTo>
                  <a:cubicBezTo>
                    <a:pt x="218" y="233"/>
                    <a:pt x="218" y="233"/>
                    <a:pt x="218" y="233"/>
                  </a:cubicBezTo>
                  <a:cubicBezTo>
                    <a:pt x="207" y="236"/>
                    <a:pt x="204" y="237"/>
                    <a:pt x="192" y="237"/>
                  </a:cubicBezTo>
                  <a:cubicBezTo>
                    <a:pt x="180" y="237"/>
                    <a:pt x="176" y="236"/>
                    <a:pt x="166" y="233"/>
                  </a:cubicBezTo>
                  <a:cubicBezTo>
                    <a:pt x="181" y="336"/>
                    <a:pt x="181" y="336"/>
                    <a:pt x="181" y="336"/>
                  </a:cubicBezTo>
                  <a:cubicBezTo>
                    <a:pt x="162" y="329"/>
                    <a:pt x="162" y="329"/>
                    <a:pt x="162" y="329"/>
                  </a:cubicBezTo>
                  <a:cubicBezTo>
                    <a:pt x="27" y="282"/>
                    <a:pt x="27" y="282"/>
                    <a:pt x="27" y="282"/>
                  </a:cubicBezTo>
                  <a:cubicBezTo>
                    <a:pt x="17" y="279"/>
                    <a:pt x="6" y="284"/>
                    <a:pt x="3" y="294"/>
                  </a:cubicBezTo>
                  <a:cubicBezTo>
                    <a:pt x="0" y="303"/>
                    <a:pt x="5" y="314"/>
                    <a:pt x="14" y="317"/>
                  </a:cubicBezTo>
                  <a:cubicBezTo>
                    <a:pt x="139" y="360"/>
                    <a:pt x="139" y="360"/>
                    <a:pt x="139" y="360"/>
                  </a:cubicBezTo>
                  <a:cubicBezTo>
                    <a:pt x="14" y="404"/>
                    <a:pt x="14" y="404"/>
                    <a:pt x="14" y="404"/>
                  </a:cubicBezTo>
                  <a:cubicBezTo>
                    <a:pt x="5" y="407"/>
                    <a:pt x="0" y="417"/>
                    <a:pt x="3" y="427"/>
                  </a:cubicBezTo>
                  <a:cubicBezTo>
                    <a:pt x="6" y="435"/>
                    <a:pt x="13" y="439"/>
                    <a:pt x="21" y="439"/>
                  </a:cubicBezTo>
                  <a:cubicBezTo>
                    <a:pt x="23" y="439"/>
                    <a:pt x="25" y="439"/>
                    <a:pt x="27" y="438"/>
                  </a:cubicBezTo>
                  <a:cubicBezTo>
                    <a:pt x="195" y="380"/>
                    <a:pt x="195" y="380"/>
                    <a:pt x="195" y="380"/>
                  </a:cubicBezTo>
                  <a:cubicBezTo>
                    <a:pt x="357" y="436"/>
                    <a:pt x="357" y="436"/>
                    <a:pt x="357" y="436"/>
                  </a:cubicBezTo>
                  <a:cubicBezTo>
                    <a:pt x="359" y="437"/>
                    <a:pt x="361" y="437"/>
                    <a:pt x="363" y="437"/>
                  </a:cubicBezTo>
                  <a:cubicBezTo>
                    <a:pt x="371" y="437"/>
                    <a:pt x="378" y="433"/>
                    <a:pt x="381" y="425"/>
                  </a:cubicBezTo>
                  <a:cubicBezTo>
                    <a:pt x="384" y="415"/>
                    <a:pt x="379" y="405"/>
                    <a:pt x="369" y="402"/>
                  </a:cubicBezTo>
                  <a:close/>
                </a:path>
              </a:pathLst>
            </a:custGeom>
            <a:solidFill>
              <a:srgbClr val="DFE33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98" name="그룹 97"/>
          <p:cNvGrpSpPr/>
          <p:nvPr/>
        </p:nvGrpSpPr>
        <p:grpSpPr>
          <a:xfrm>
            <a:off x="6592291" y="3475478"/>
            <a:ext cx="865150" cy="769747"/>
            <a:chOff x="3890963" y="2552700"/>
            <a:chExt cx="1684338" cy="1498601"/>
          </a:xfrm>
        </p:grpSpPr>
        <p:sp>
          <p:nvSpPr>
            <p:cNvPr id="99" name="Freeform 11"/>
            <p:cNvSpPr>
              <a:spLocks/>
            </p:cNvSpPr>
            <p:nvPr/>
          </p:nvSpPr>
          <p:spPr bwMode="auto">
            <a:xfrm>
              <a:off x="4905376" y="2640013"/>
              <a:ext cx="669925" cy="657225"/>
            </a:xfrm>
            <a:custGeom>
              <a:avLst/>
              <a:gdLst>
                <a:gd name="T0" fmla="*/ 23 w 178"/>
                <a:gd name="T1" fmla="*/ 158 h 174"/>
                <a:gd name="T2" fmla="*/ 57 w 178"/>
                <a:gd name="T3" fmla="*/ 166 h 174"/>
                <a:gd name="T4" fmla="*/ 170 w 178"/>
                <a:gd name="T5" fmla="*/ 60 h 174"/>
                <a:gd name="T6" fmla="*/ 164 w 178"/>
                <a:gd name="T7" fmla="*/ 26 h 174"/>
                <a:gd name="T8" fmla="*/ 154 w 178"/>
                <a:gd name="T9" fmla="*/ 16 h 174"/>
                <a:gd name="T10" fmla="*/ 120 w 178"/>
                <a:gd name="T11" fmla="*/ 8 h 174"/>
                <a:gd name="T12" fmla="*/ 7 w 178"/>
                <a:gd name="T13" fmla="*/ 114 h 174"/>
                <a:gd name="T14" fmla="*/ 13 w 178"/>
                <a:gd name="T15" fmla="*/ 148 h 174"/>
                <a:gd name="T16" fmla="*/ 23 w 178"/>
                <a:gd name="T17" fmla="*/ 15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74">
                  <a:moveTo>
                    <a:pt x="23" y="158"/>
                  </a:moveTo>
                  <a:cubicBezTo>
                    <a:pt x="34" y="170"/>
                    <a:pt x="49" y="174"/>
                    <a:pt x="57" y="166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78" y="53"/>
                    <a:pt x="175" y="38"/>
                    <a:pt x="164" y="2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43" y="4"/>
                    <a:pt x="128" y="0"/>
                    <a:pt x="120" y="8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0" y="121"/>
                    <a:pt x="2" y="136"/>
                    <a:pt x="13" y="148"/>
                  </a:cubicBezTo>
                  <a:lnTo>
                    <a:pt x="23" y="158"/>
                  </a:ln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0" name="Freeform 12"/>
            <p:cNvSpPr>
              <a:spLocks/>
            </p:cNvSpPr>
            <p:nvPr/>
          </p:nvSpPr>
          <p:spPr bwMode="auto">
            <a:xfrm>
              <a:off x="3890963" y="2552700"/>
              <a:ext cx="1676400" cy="1427163"/>
            </a:xfrm>
            <a:custGeom>
              <a:avLst/>
              <a:gdLst>
                <a:gd name="T0" fmla="*/ 234 w 446"/>
                <a:gd name="T1" fmla="*/ 153 h 378"/>
                <a:gd name="T2" fmla="*/ 238 w 446"/>
                <a:gd name="T3" fmla="*/ 116 h 378"/>
                <a:gd name="T4" fmla="*/ 114 w 446"/>
                <a:gd name="T5" fmla="*/ 3 h 378"/>
                <a:gd name="T6" fmla="*/ 87 w 446"/>
                <a:gd name="T7" fmla="*/ 7 h 378"/>
                <a:gd name="T8" fmla="*/ 172 w 446"/>
                <a:gd name="T9" fmla="*/ 75 h 378"/>
                <a:gd name="T10" fmla="*/ 176 w 446"/>
                <a:gd name="T11" fmla="*/ 121 h 378"/>
                <a:gd name="T12" fmla="*/ 135 w 446"/>
                <a:gd name="T13" fmla="*/ 172 h 378"/>
                <a:gd name="T14" fmla="*/ 89 w 446"/>
                <a:gd name="T15" fmla="*/ 177 h 378"/>
                <a:gd name="T16" fmla="*/ 1 w 446"/>
                <a:gd name="T17" fmla="*/ 106 h 378"/>
                <a:gd name="T18" fmla="*/ 0 w 446"/>
                <a:gd name="T19" fmla="*/ 127 h 378"/>
                <a:gd name="T20" fmla="*/ 125 w 446"/>
                <a:gd name="T21" fmla="*/ 241 h 378"/>
                <a:gd name="T22" fmla="*/ 189 w 446"/>
                <a:gd name="T23" fmla="*/ 218 h 378"/>
                <a:gd name="T24" fmla="*/ 381 w 446"/>
                <a:gd name="T25" fmla="*/ 367 h 378"/>
                <a:gd name="T26" fmla="*/ 426 w 446"/>
                <a:gd name="T27" fmla="*/ 362 h 378"/>
                <a:gd name="T28" fmla="*/ 436 w 446"/>
                <a:gd name="T29" fmla="*/ 349 h 378"/>
                <a:gd name="T30" fmla="*/ 430 w 446"/>
                <a:gd name="T31" fmla="*/ 305 h 378"/>
                <a:gd name="T32" fmla="*/ 234 w 446"/>
                <a:gd name="T33" fmla="*/ 153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6" h="378">
                  <a:moveTo>
                    <a:pt x="234" y="153"/>
                  </a:moveTo>
                  <a:cubicBezTo>
                    <a:pt x="237" y="141"/>
                    <a:pt x="239" y="129"/>
                    <a:pt x="238" y="116"/>
                  </a:cubicBezTo>
                  <a:cubicBezTo>
                    <a:pt x="235" y="51"/>
                    <a:pt x="179" y="0"/>
                    <a:pt x="114" y="3"/>
                  </a:cubicBezTo>
                  <a:cubicBezTo>
                    <a:pt x="104" y="3"/>
                    <a:pt x="96" y="5"/>
                    <a:pt x="87" y="7"/>
                  </a:cubicBezTo>
                  <a:cubicBezTo>
                    <a:pt x="172" y="75"/>
                    <a:pt x="172" y="75"/>
                    <a:pt x="172" y="75"/>
                  </a:cubicBezTo>
                  <a:cubicBezTo>
                    <a:pt x="185" y="87"/>
                    <a:pt x="187" y="107"/>
                    <a:pt x="176" y="121"/>
                  </a:cubicBezTo>
                  <a:cubicBezTo>
                    <a:pt x="135" y="172"/>
                    <a:pt x="135" y="172"/>
                    <a:pt x="135" y="172"/>
                  </a:cubicBezTo>
                  <a:cubicBezTo>
                    <a:pt x="123" y="186"/>
                    <a:pt x="103" y="188"/>
                    <a:pt x="89" y="177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0" y="113"/>
                    <a:pt x="0" y="120"/>
                    <a:pt x="0" y="127"/>
                  </a:cubicBezTo>
                  <a:cubicBezTo>
                    <a:pt x="3" y="193"/>
                    <a:pt x="59" y="244"/>
                    <a:pt x="125" y="241"/>
                  </a:cubicBezTo>
                  <a:cubicBezTo>
                    <a:pt x="149" y="240"/>
                    <a:pt x="171" y="231"/>
                    <a:pt x="189" y="218"/>
                  </a:cubicBezTo>
                  <a:cubicBezTo>
                    <a:pt x="381" y="367"/>
                    <a:pt x="381" y="367"/>
                    <a:pt x="381" y="367"/>
                  </a:cubicBezTo>
                  <a:cubicBezTo>
                    <a:pt x="395" y="378"/>
                    <a:pt x="415" y="376"/>
                    <a:pt x="426" y="362"/>
                  </a:cubicBezTo>
                  <a:cubicBezTo>
                    <a:pt x="436" y="349"/>
                    <a:pt x="436" y="349"/>
                    <a:pt x="436" y="349"/>
                  </a:cubicBezTo>
                  <a:cubicBezTo>
                    <a:pt x="446" y="336"/>
                    <a:pt x="444" y="316"/>
                    <a:pt x="430" y="305"/>
                  </a:cubicBezTo>
                  <a:lnTo>
                    <a:pt x="234" y="153"/>
                  </a:ln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1" name="Freeform 13"/>
            <p:cNvSpPr>
              <a:spLocks/>
            </p:cNvSpPr>
            <p:nvPr/>
          </p:nvSpPr>
          <p:spPr bwMode="auto">
            <a:xfrm>
              <a:off x="4135438" y="3497263"/>
              <a:ext cx="590550" cy="554038"/>
            </a:xfrm>
            <a:custGeom>
              <a:avLst/>
              <a:gdLst>
                <a:gd name="T0" fmla="*/ 148 w 157"/>
                <a:gd name="T1" fmla="*/ 5 h 147"/>
                <a:gd name="T2" fmla="*/ 126 w 157"/>
                <a:gd name="T3" fmla="*/ 8 h 147"/>
                <a:gd name="T4" fmla="*/ 41 w 157"/>
                <a:gd name="T5" fmla="*/ 89 h 147"/>
                <a:gd name="T6" fmla="*/ 15 w 157"/>
                <a:gd name="T7" fmla="*/ 100 h 147"/>
                <a:gd name="T8" fmla="*/ 0 w 157"/>
                <a:gd name="T9" fmla="*/ 130 h 147"/>
                <a:gd name="T10" fmla="*/ 14 w 157"/>
                <a:gd name="T11" fmla="*/ 147 h 147"/>
                <a:gd name="T12" fmla="*/ 49 w 157"/>
                <a:gd name="T13" fmla="*/ 134 h 147"/>
                <a:gd name="T14" fmla="*/ 61 w 157"/>
                <a:gd name="T15" fmla="*/ 111 h 147"/>
                <a:gd name="T16" fmla="*/ 60 w 157"/>
                <a:gd name="T17" fmla="*/ 111 h 147"/>
                <a:gd name="T18" fmla="*/ 147 w 157"/>
                <a:gd name="T19" fmla="*/ 30 h 147"/>
                <a:gd name="T20" fmla="*/ 152 w 157"/>
                <a:gd name="T21" fmla="*/ 9 h 147"/>
                <a:gd name="T22" fmla="*/ 148 w 157"/>
                <a:gd name="T23" fmla="*/ 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147">
                  <a:moveTo>
                    <a:pt x="148" y="5"/>
                  </a:moveTo>
                  <a:cubicBezTo>
                    <a:pt x="143" y="0"/>
                    <a:pt x="134" y="1"/>
                    <a:pt x="126" y="8"/>
                  </a:cubicBezTo>
                  <a:cubicBezTo>
                    <a:pt x="41" y="89"/>
                    <a:pt x="41" y="89"/>
                    <a:pt x="41" y="89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4" y="147"/>
                    <a:pt x="14" y="147"/>
                    <a:pt x="14" y="147"/>
                  </a:cubicBezTo>
                  <a:cubicBezTo>
                    <a:pt x="49" y="134"/>
                    <a:pt x="49" y="134"/>
                    <a:pt x="49" y="134"/>
                  </a:cubicBezTo>
                  <a:cubicBezTo>
                    <a:pt x="61" y="111"/>
                    <a:pt x="61" y="111"/>
                    <a:pt x="61" y="111"/>
                  </a:cubicBezTo>
                  <a:cubicBezTo>
                    <a:pt x="60" y="111"/>
                    <a:pt x="60" y="111"/>
                    <a:pt x="60" y="111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54" y="23"/>
                    <a:pt x="157" y="14"/>
                    <a:pt x="152" y="9"/>
                  </a:cubicBezTo>
                  <a:lnTo>
                    <a:pt x="148" y="5"/>
                  </a:lnTo>
                  <a:close/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12" name="그룹 111"/>
          <p:cNvGrpSpPr/>
          <p:nvPr/>
        </p:nvGrpSpPr>
        <p:grpSpPr>
          <a:xfrm>
            <a:off x="4940058" y="1297208"/>
            <a:ext cx="6644640" cy="977085"/>
            <a:chOff x="4940058" y="1297208"/>
            <a:chExt cx="6644640" cy="977085"/>
          </a:xfrm>
        </p:grpSpPr>
        <p:sp>
          <p:nvSpPr>
            <p:cNvPr id="43" name="자유형 42"/>
            <p:cNvSpPr/>
            <p:nvPr/>
          </p:nvSpPr>
          <p:spPr>
            <a:xfrm>
              <a:off x="4940058" y="1908533"/>
              <a:ext cx="6644640" cy="365760"/>
            </a:xfrm>
            <a:custGeom>
              <a:avLst/>
              <a:gdLst>
                <a:gd name="connsiteX0" fmla="*/ 0 w 2834640"/>
                <a:gd name="connsiteY0" fmla="*/ 365760 h 365760"/>
                <a:gd name="connsiteX1" fmla="*/ 365760 w 2834640"/>
                <a:gd name="connsiteY1" fmla="*/ 0 h 365760"/>
                <a:gd name="connsiteX2" fmla="*/ 2834640 w 2834640"/>
                <a:gd name="connsiteY2" fmla="*/ 0 h 365760"/>
                <a:gd name="connsiteX0" fmla="*/ 0 w 6644640"/>
                <a:gd name="connsiteY0" fmla="*/ 365760 h 365760"/>
                <a:gd name="connsiteX1" fmla="*/ 365760 w 6644640"/>
                <a:gd name="connsiteY1" fmla="*/ 0 h 365760"/>
                <a:gd name="connsiteX2" fmla="*/ 6644640 w 6644640"/>
                <a:gd name="connsiteY2" fmla="*/ 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44640" h="365760">
                  <a:moveTo>
                    <a:pt x="0" y="365760"/>
                  </a:moveTo>
                  <a:lnTo>
                    <a:pt x="365760" y="0"/>
                  </a:lnTo>
                  <a:lnTo>
                    <a:pt x="6644640" y="0"/>
                  </a:lnTo>
                </a:path>
              </a:pathLst>
            </a:custGeom>
            <a:ln w="31750">
              <a:solidFill>
                <a:schemeClr val="tx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486899" y="1297208"/>
              <a:ext cx="39934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 smtClean="0">
                  <a:solidFill>
                    <a:srgbClr val="8D969B"/>
                  </a:solidFill>
                  <a:latin typeface="+mj-ea"/>
                  <a:ea typeface="+mj-ea"/>
                </a:rPr>
                <a:t>이곳에 </a:t>
              </a:r>
              <a:r>
                <a:rPr lang="ko-KR" altLang="en-US" sz="3200" b="1" dirty="0" smtClean="0">
                  <a:solidFill>
                    <a:srgbClr val="DFE33B"/>
                  </a:solidFill>
                  <a:latin typeface="+mj-ea"/>
                  <a:ea typeface="+mj-ea"/>
                </a:rPr>
                <a:t>제목</a:t>
              </a:r>
              <a:r>
                <a:rPr lang="ko-KR" altLang="en-US" sz="2400" dirty="0" smtClean="0">
                  <a:solidFill>
                    <a:srgbClr val="8D969B"/>
                  </a:solidFill>
                  <a:latin typeface="+mj-ea"/>
                  <a:ea typeface="+mj-ea"/>
                </a:rPr>
                <a:t>을 입력하세요</a:t>
              </a:r>
              <a:endParaRPr lang="ko-KR" altLang="en-US" sz="2400" dirty="0">
                <a:solidFill>
                  <a:srgbClr val="8D969B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8" name="그룹 107"/>
          <p:cNvGrpSpPr/>
          <p:nvPr/>
        </p:nvGrpSpPr>
        <p:grpSpPr>
          <a:xfrm>
            <a:off x="8871253" y="270434"/>
            <a:ext cx="2687107" cy="500456"/>
            <a:chOff x="8871253" y="270434"/>
            <a:chExt cx="2687107" cy="500456"/>
          </a:xfrm>
        </p:grpSpPr>
        <p:sp>
          <p:nvSpPr>
            <p:cNvPr id="109" name="TextBox 108"/>
            <p:cNvSpPr txBox="1"/>
            <p:nvPr/>
          </p:nvSpPr>
          <p:spPr>
            <a:xfrm flipH="1">
              <a:off x="9218278" y="370780"/>
              <a:ext cx="23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</a:p>
          </p:txBody>
        </p:sp>
        <p:sp>
          <p:nvSpPr>
            <p:cNvPr id="110" name="Freeform 6"/>
            <p:cNvSpPr>
              <a:spLocks noEditPoints="1"/>
            </p:cNvSpPr>
            <p:nvPr/>
          </p:nvSpPr>
          <p:spPr bwMode="auto">
            <a:xfrm>
              <a:off x="8871253" y="270434"/>
              <a:ext cx="375656" cy="500456"/>
            </a:xfrm>
            <a:custGeom>
              <a:avLst/>
              <a:gdLst>
                <a:gd name="T0" fmla="*/ 0 w 2092"/>
                <a:gd name="T1" fmla="*/ 2787 h 2787"/>
                <a:gd name="T2" fmla="*/ 2092 w 2092"/>
                <a:gd name="T3" fmla="*/ 2408 h 2787"/>
                <a:gd name="T4" fmla="*/ 1903 w 2092"/>
                <a:gd name="T5" fmla="*/ 2248 h 2787"/>
                <a:gd name="T6" fmla="*/ 1651 w 2092"/>
                <a:gd name="T7" fmla="*/ 2132 h 2787"/>
                <a:gd name="T8" fmla="*/ 1903 w 2092"/>
                <a:gd name="T9" fmla="*/ 1978 h 2787"/>
                <a:gd name="T10" fmla="*/ 1651 w 2092"/>
                <a:gd name="T11" fmla="*/ 1862 h 2787"/>
                <a:gd name="T12" fmla="*/ 1903 w 2092"/>
                <a:gd name="T13" fmla="*/ 1708 h 2787"/>
                <a:gd name="T14" fmla="*/ 1651 w 2092"/>
                <a:gd name="T15" fmla="*/ 1592 h 2787"/>
                <a:gd name="T16" fmla="*/ 1903 w 2092"/>
                <a:gd name="T17" fmla="*/ 1438 h 2787"/>
                <a:gd name="T18" fmla="*/ 1651 w 2092"/>
                <a:gd name="T19" fmla="*/ 1323 h 2787"/>
                <a:gd name="T20" fmla="*/ 1903 w 2092"/>
                <a:gd name="T21" fmla="*/ 1169 h 2787"/>
                <a:gd name="T22" fmla="*/ 1651 w 2092"/>
                <a:gd name="T23" fmla="*/ 1053 h 2787"/>
                <a:gd name="T24" fmla="*/ 1903 w 2092"/>
                <a:gd name="T25" fmla="*/ 899 h 2787"/>
                <a:gd name="T26" fmla="*/ 1651 w 2092"/>
                <a:gd name="T27" fmla="*/ 783 h 2787"/>
                <a:gd name="T28" fmla="*/ 1903 w 2092"/>
                <a:gd name="T29" fmla="*/ 629 h 2787"/>
                <a:gd name="T30" fmla="*/ 1651 w 2092"/>
                <a:gd name="T31" fmla="*/ 511 h 2787"/>
                <a:gd name="T32" fmla="*/ 1903 w 2092"/>
                <a:gd name="T33" fmla="*/ 270 h 2787"/>
                <a:gd name="T34" fmla="*/ 1661 w 2092"/>
                <a:gd name="T35" fmla="*/ 95 h 2787"/>
                <a:gd name="T36" fmla="*/ 1502 w 2092"/>
                <a:gd name="T37" fmla="*/ 0 h 2787"/>
                <a:gd name="T38" fmla="*/ 1272 w 2092"/>
                <a:gd name="T39" fmla="*/ 660 h 2787"/>
                <a:gd name="T40" fmla="*/ 751 w 2092"/>
                <a:gd name="T41" fmla="*/ 1346 h 2787"/>
                <a:gd name="T42" fmla="*/ 199 w 2092"/>
                <a:gd name="T43" fmla="*/ 2434 h 2787"/>
                <a:gd name="T44" fmla="*/ 1125 w 2092"/>
                <a:gd name="T45" fmla="*/ 807 h 2787"/>
                <a:gd name="T46" fmla="*/ 1199 w 2092"/>
                <a:gd name="T47" fmla="*/ 2425 h 2787"/>
                <a:gd name="T48" fmla="*/ 1125 w 2092"/>
                <a:gd name="T49" fmla="*/ 807 h 2787"/>
                <a:gd name="T50" fmla="*/ 886 w 2092"/>
                <a:gd name="T51" fmla="*/ 2210 h 2787"/>
                <a:gd name="T52" fmla="*/ 355 w 2092"/>
                <a:gd name="T53" fmla="*/ 2302 h 2787"/>
                <a:gd name="T54" fmla="*/ 355 w 2092"/>
                <a:gd name="T55" fmla="*/ 1983 h 2787"/>
                <a:gd name="T56" fmla="*/ 886 w 2092"/>
                <a:gd name="T57" fmla="*/ 2075 h 2787"/>
                <a:gd name="T58" fmla="*/ 355 w 2092"/>
                <a:gd name="T59" fmla="*/ 1983 h 2787"/>
                <a:gd name="T60" fmla="*/ 886 w 2092"/>
                <a:gd name="T61" fmla="*/ 1758 h 2787"/>
                <a:gd name="T62" fmla="*/ 355 w 2092"/>
                <a:gd name="T63" fmla="*/ 1848 h 2787"/>
                <a:gd name="T64" fmla="*/ 355 w 2092"/>
                <a:gd name="T65" fmla="*/ 1531 h 2787"/>
                <a:gd name="T66" fmla="*/ 886 w 2092"/>
                <a:gd name="T67" fmla="*/ 1623 h 2787"/>
                <a:gd name="T68" fmla="*/ 355 w 2092"/>
                <a:gd name="T69" fmla="*/ 1531 h 2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92" h="2787">
                  <a:moveTo>
                    <a:pt x="0" y="2434"/>
                  </a:moveTo>
                  <a:lnTo>
                    <a:pt x="0" y="2787"/>
                  </a:lnTo>
                  <a:lnTo>
                    <a:pt x="2092" y="2785"/>
                  </a:lnTo>
                  <a:lnTo>
                    <a:pt x="2092" y="2408"/>
                  </a:lnTo>
                  <a:lnTo>
                    <a:pt x="1903" y="2408"/>
                  </a:lnTo>
                  <a:lnTo>
                    <a:pt x="1903" y="2248"/>
                  </a:lnTo>
                  <a:lnTo>
                    <a:pt x="1651" y="2248"/>
                  </a:lnTo>
                  <a:lnTo>
                    <a:pt x="1651" y="2132"/>
                  </a:lnTo>
                  <a:lnTo>
                    <a:pt x="1903" y="2132"/>
                  </a:lnTo>
                  <a:lnTo>
                    <a:pt x="1903" y="1978"/>
                  </a:lnTo>
                  <a:lnTo>
                    <a:pt x="1651" y="1978"/>
                  </a:lnTo>
                  <a:lnTo>
                    <a:pt x="1651" y="1862"/>
                  </a:lnTo>
                  <a:lnTo>
                    <a:pt x="1903" y="1862"/>
                  </a:lnTo>
                  <a:lnTo>
                    <a:pt x="1903" y="1708"/>
                  </a:lnTo>
                  <a:lnTo>
                    <a:pt x="1651" y="1708"/>
                  </a:lnTo>
                  <a:lnTo>
                    <a:pt x="1651" y="1592"/>
                  </a:lnTo>
                  <a:lnTo>
                    <a:pt x="1903" y="1592"/>
                  </a:lnTo>
                  <a:lnTo>
                    <a:pt x="1903" y="1438"/>
                  </a:lnTo>
                  <a:lnTo>
                    <a:pt x="1651" y="1438"/>
                  </a:lnTo>
                  <a:lnTo>
                    <a:pt x="1651" y="1323"/>
                  </a:lnTo>
                  <a:lnTo>
                    <a:pt x="1903" y="1323"/>
                  </a:lnTo>
                  <a:lnTo>
                    <a:pt x="1903" y="1169"/>
                  </a:lnTo>
                  <a:lnTo>
                    <a:pt x="1651" y="1169"/>
                  </a:lnTo>
                  <a:lnTo>
                    <a:pt x="1651" y="1053"/>
                  </a:lnTo>
                  <a:lnTo>
                    <a:pt x="1903" y="1053"/>
                  </a:lnTo>
                  <a:lnTo>
                    <a:pt x="1903" y="899"/>
                  </a:lnTo>
                  <a:lnTo>
                    <a:pt x="1651" y="899"/>
                  </a:lnTo>
                  <a:lnTo>
                    <a:pt x="1651" y="783"/>
                  </a:lnTo>
                  <a:lnTo>
                    <a:pt x="1903" y="783"/>
                  </a:lnTo>
                  <a:lnTo>
                    <a:pt x="1903" y="629"/>
                  </a:lnTo>
                  <a:lnTo>
                    <a:pt x="1651" y="629"/>
                  </a:lnTo>
                  <a:lnTo>
                    <a:pt x="1651" y="511"/>
                  </a:lnTo>
                  <a:lnTo>
                    <a:pt x="1903" y="511"/>
                  </a:lnTo>
                  <a:lnTo>
                    <a:pt x="1903" y="270"/>
                  </a:lnTo>
                  <a:lnTo>
                    <a:pt x="1661" y="270"/>
                  </a:lnTo>
                  <a:lnTo>
                    <a:pt x="1661" y="95"/>
                  </a:lnTo>
                  <a:lnTo>
                    <a:pt x="1502" y="95"/>
                  </a:lnTo>
                  <a:lnTo>
                    <a:pt x="1502" y="0"/>
                  </a:lnTo>
                  <a:lnTo>
                    <a:pt x="1272" y="0"/>
                  </a:lnTo>
                  <a:lnTo>
                    <a:pt x="1272" y="660"/>
                  </a:lnTo>
                  <a:lnTo>
                    <a:pt x="751" y="660"/>
                  </a:lnTo>
                  <a:lnTo>
                    <a:pt x="751" y="1346"/>
                  </a:lnTo>
                  <a:lnTo>
                    <a:pt x="199" y="1346"/>
                  </a:lnTo>
                  <a:lnTo>
                    <a:pt x="199" y="2434"/>
                  </a:lnTo>
                  <a:lnTo>
                    <a:pt x="0" y="2434"/>
                  </a:lnTo>
                  <a:close/>
                  <a:moveTo>
                    <a:pt x="1125" y="807"/>
                  </a:moveTo>
                  <a:lnTo>
                    <a:pt x="1199" y="807"/>
                  </a:lnTo>
                  <a:lnTo>
                    <a:pt x="1199" y="2425"/>
                  </a:lnTo>
                  <a:lnTo>
                    <a:pt x="1125" y="2425"/>
                  </a:lnTo>
                  <a:lnTo>
                    <a:pt x="1125" y="807"/>
                  </a:lnTo>
                  <a:close/>
                  <a:moveTo>
                    <a:pt x="355" y="2210"/>
                  </a:moveTo>
                  <a:lnTo>
                    <a:pt x="886" y="2210"/>
                  </a:lnTo>
                  <a:lnTo>
                    <a:pt x="886" y="2302"/>
                  </a:lnTo>
                  <a:lnTo>
                    <a:pt x="355" y="2302"/>
                  </a:lnTo>
                  <a:lnTo>
                    <a:pt x="355" y="2210"/>
                  </a:lnTo>
                  <a:close/>
                  <a:moveTo>
                    <a:pt x="355" y="1983"/>
                  </a:moveTo>
                  <a:lnTo>
                    <a:pt x="886" y="1983"/>
                  </a:lnTo>
                  <a:lnTo>
                    <a:pt x="886" y="2075"/>
                  </a:lnTo>
                  <a:lnTo>
                    <a:pt x="355" y="2075"/>
                  </a:lnTo>
                  <a:lnTo>
                    <a:pt x="355" y="1983"/>
                  </a:lnTo>
                  <a:close/>
                  <a:moveTo>
                    <a:pt x="355" y="1758"/>
                  </a:moveTo>
                  <a:lnTo>
                    <a:pt x="886" y="1758"/>
                  </a:lnTo>
                  <a:lnTo>
                    <a:pt x="886" y="1848"/>
                  </a:lnTo>
                  <a:lnTo>
                    <a:pt x="355" y="1848"/>
                  </a:lnTo>
                  <a:lnTo>
                    <a:pt x="355" y="1758"/>
                  </a:lnTo>
                  <a:close/>
                  <a:moveTo>
                    <a:pt x="355" y="1531"/>
                  </a:moveTo>
                  <a:lnTo>
                    <a:pt x="886" y="1531"/>
                  </a:lnTo>
                  <a:lnTo>
                    <a:pt x="886" y="1623"/>
                  </a:lnTo>
                  <a:lnTo>
                    <a:pt x="355" y="1623"/>
                  </a:lnTo>
                  <a:lnTo>
                    <a:pt x="355" y="153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111" name="직선 연결선 110"/>
            <p:cNvCxnSpPr/>
            <p:nvPr/>
          </p:nvCxnSpPr>
          <p:spPr>
            <a:xfrm>
              <a:off x="9196852" y="739140"/>
              <a:ext cx="2361508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431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" grpId="0">
        <p:bldAsOne/>
      </p:bldGraphic>
      <p:bldP spid="42" grpId="0" animBg="1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텍스트 개체 틀 8"/>
          <p:cNvSpPr txBox="1">
            <a:spLocks/>
          </p:cNvSpPr>
          <p:nvPr/>
        </p:nvSpPr>
        <p:spPr>
          <a:xfrm>
            <a:off x="696656" y="3500383"/>
            <a:ext cx="3631504" cy="23376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</a:t>
            </a: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간격은 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</a:t>
            </a: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설정되어 있습니다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단락에서 줄 간격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수정</a:t>
            </a:r>
            <a:endParaRPr lang="en-US" altLang="ko-KR" sz="1400" dirty="0" smtClean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또한 글머리 기호 수정 가능합니다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</a:t>
            </a: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4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2" name="텍스트 개체 틀 8"/>
          <p:cNvSpPr txBox="1">
            <a:spLocks/>
          </p:cNvSpPr>
          <p:nvPr/>
        </p:nvSpPr>
        <p:spPr>
          <a:xfrm>
            <a:off x="8134350" y="3500383"/>
            <a:ext cx="3631504" cy="23376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</a:t>
            </a: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간격은 </a:t>
            </a:r>
            <a:r>
              <a:rPr lang="en-US" altLang="ko-KR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</a:t>
            </a: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설정되어 있습니다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홈의 단락에서 줄 간격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글머리 기호 수정 가능합니다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</a:t>
            </a:r>
            <a:r>
              <a:rPr lang="ko-KR" altLang="en-US" sz="14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4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4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8579800" y="1869440"/>
            <a:ext cx="2740604" cy="1431340"/>
            <a:chOff x="8879840" y="1869440"/>
            <a:chExt cx="2740604" cy="1431340"/>
          </a:xfrm>
        </p:grpSpPr>
        <p:grpSp>
          <p:nvGrpSpPr>
            <p:cNvPr id="65" name="그룹 64"/>
            <p:cNvGrpSpPr/>
            <p:nvPr/>
          </p:nvGrpSpPr>
          <p:grpSpPr>
            <a:xfrm>
              <a:off x="9175100" y="2082106"/>
              <a:ext cx="2158185" cy="1087813"/>
              <a:chOff x="9175100" y="2086210"/>
              <a:chExt cx="2158185" cy="739015"/>
            </a:xfrm>
          </p:grpSpPr>
          <p:sp>
            <p:nvSpPr>
              <p:cNvPr id="66" name="대각선 방향의 모서리가 잘린 사각형 65"/>
              <p:cNvSpPr/>
              <p:nvPr/>
            </p:nvSpPr>
            <p:spPr>
              <a:xfrm>
                <a:off x="9175100" y="2086210"/>
                <a:ext cx="2158185" cy="739015"/>
              </a:xfrm>
              <a:prstGeom prst="snip2DiagRect">
                <a:avLst>
                  <a:gd name="adj1" fmla="val 0"/>
                  <a:gd name="adj2" fmla="val 32254"/>
                </a:avLst>
              </a:prstGeom>
              <a:solidFill>
                <a:srgbClr val="486796">
                  <a:alpha val="50000"/>
                </a:srgbClr>
              </a:solidFill>
              <a:ln w="34925" cap="flat" cmpd="sng" algn="ctr">
                <a:solidFill>
                  <a:srgbClr val="E7E6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동녘M" panose="02030600000101010101" pitchFamily="18" charset="-127"/>
                  <a:ea typeface="HY동녘M" panose="02030600000101010101" pitchFamily="18" charset="-127"/>
                </a:endParaRPr>
              </a:p>
            </p:txBody>
          </p:sp>
          <p:sp>
            <p:nvSpPr>
              <p:cNvPr id="67" name="자유형 66"/>
              <p:cNvSpPr/>
              <p:nvPr/>
            </p:nvSpPr>
            <p:spPr>
              <a:xfrm>
                <a:off x="9889947" y="2086211"/>
                <a:ext cx="1443337" cy="739014"/>
              </a:xfrm>
              <a:custGeom>
                <a:avLst/>
                <a:gdLst>
                  <a:gd name="connsiteX0" fmla="*/ 0 w 1443337"/>
                  <a:gd name="connsiteY0" fmla="*/ 0 h 739014"/>
                  <a:gd name="connsiteX1" fmla="*/ 1073830 w 1443337"/>
                  <a:gd name="connsiteY1" fmla="*/ 0 h 739014"/>
                  <a:gd name="connsiteX2" fmla="*/ 1443337 w 1443337"/>
                  <a:gd name="connsiteY2" fmla="*/ 369507 h 739014"/>
                  <a:gd name="connsiteX3" fmla="*/ 1443337 w 1443337"/>
                  <a:gd name="connsiteY3" fmla="*/ 739014 h 739014"/>
                  <a:gd name="connsiteX4" fmla="*/ 613289 w 1443337"/>
                  <a:gd name="connsiteY4" fmla="*/ 739014 h 73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3337" h="739014">
                    <a:moveTo>
                      <a:pt x="0" y="0"/>
                    </a:moveTo>
                    <a:lnTo>
                      <a:pt x="1073830" y="0"/>
                    </a:lnTo>
                    <a:lnTo>
                      <a:pt x="1443337" y="369507"/>
                    </a:lnTo>
                    <a:lnTo>
                      <a:pt x="1443337" y="739014"/>
                    </a:lnTo>
                    <a:lnTo>
                      <a:pt x="613289" y="739014"/>
                    </a:lnTo>
                    <a:close/>
                  </a:path>
                </a:pathLst>
              </a:custGeom>
              <a:solidFill>
                <a:sysClr val="window" lastClr="FFFFFF">
                  <a:alpha val="14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HY동녘M" panose="02030600000101010101" pitchFamily="18" charset="-127"/>
                  <a:ea typeface="HY동녘M" panose="02030600000101010101" pitchFamily="18" charset="-127"/>
                </a:endParaRPr>
              </a:p>
            </p:txBody>
          </p:sp>
        </p:grpSp>
        <p:sp>
          <p:nvSpPr>
            <p:cNvPr id="68" name="직사각형 67"/>
            <p:cNvSpPr/>
            <p:nvPr/>
          </p:nvSpPr>
          <p:spPr>
            <a:xfrm>
              <a:off x="9275887" y="2259203"/>
              <a:ext cx="195661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텍스트</a:t>
              </a:r>
            </a:p>
          </p:txBody>
        </p:sp>
        <p:cxnSp>
          <p:nvCxnSpPr>
            <p:cNvPr id="69" name="직선 연결선 68"/>
            <p:cNvCxnSpPr/>
            <p:nvPr/>
          </p:nvCxnSpPr>
          <p:spPr>
            <a:xfrm flipV="1">
              <a:off x="9126127" y="1929421"/>
              <a:ext cx="0" cy="1080588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9022475" y="2033464"/>
              <a:ext cx="2449419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>
              <a:off x="8879840" y="2821844"/>
              <a:ext cx="2716964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>
              <a:off x="10868604" y="1869440"/>
              <a:ext cx="638298" cy="638298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>
              <a:off x="11038902" y="1959901"/>
              <a:ext cx="581542" cy="581542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 flipV="1">
              <a:off x="11401982" y="2263537"/>
              <a:ext cx="0" cy="749405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9623250" y="2815714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입력해주세요</a:t>
              </a:r>
              <a:endPara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cxnSp>
          <p:nvCxnSpPr>
            <p:cNvPr id="95" name="직선 연결선 94"/>
            <p:cNvCxnSpPr/>
            <p:nvPr/>
          </p:nvCxnSpPr>
          <p:spPr>
            <a:xfrm>
              <a:off x="9005536" y="2719238"/>
              <a:ext cx="581542" cy="581542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그룹 97"/>
          <p:cNvGrpSpPr/>
          <p:nvPr/>
        </p:nvGrpSpPr>
        <p:grpSpPr>
          <a:xfrm>
            <a:off x="8871253" y="270434"/>
            <a:ext cx="2687107" cy="500456"/>
            <a:chOff x="8871253" y="270434"/>
            <a:chExt cx="2687107" cy="500456"/>
          </a:xfrm>
        </p:grpSpPr>
        <p:sp>
          <p:nvSpPr>
            <p:cNvPr id="99" name="TextBox 98"/>
            <p:cNvSpPr txBox="1"/>
            <p:nvPr/>
          </p:nvSpPr>
          <p:spPr>
            <a:xfrm flipH="1">
              <a:off x="9218278" y="370780"/>
              <a:ext cx="23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제목을 입력하세요</a:t>
              </a:r>
            </a:p>
          </p:txBody>
        </p:sp>
        <p:sp>
          <p:nvSpPr>
            <p:cNvPr id="100" name="Freeform 6"/>
            <p:cNvSpPr>
              <a:spLocks noEditPoints="1"/>
            </p:cNvSpPr>
            <p:nvPr/>
          </p:nvSpPr>
          <p:spPr bwMode="auto">
            <a:xfrm>
              <a:off x="8871253" y="270434"/>
              <a:ext cx="375656" cy="500456"/>
            </a:xfrm>
            <a:custGeom>
              <a:avLst/>
              <a:gdLst>
                <a:gd name="T0" fmla="*/ 0 w 2092"/>
                <a:gd name="T1" fmla="*/ 2787 h 2787"/>
                <a:gd name="T2" fmla="*/ 2092 w 2092"/>
                <a:gd name="T3" fmla="*/ 2408 h 2787"/>
                <a:gd name="T4" fmla="*/ 1903 w 2092"/>
                <a:gd name="T5" fmla="*/ 2248 h 2787"/>
                <a:gd name="T6" fmla="*/ 1651 w 2092"/>
                <a:gd name="T7" fmla="*/ 2132 h 2787"/>
                <a:gd name="T8" fmla="*/ 1903 w 2092"/>
                <a:gd name="T9" fmla="*/ 1978 h 2787"/>
                <a:gd name="T10" fmla="*/ 1651 w 2092"/>
                <a:gd name="T11" fmla="*/ 1862 h 2787"/>
                <a:gd name="T12" fmla="*/ 1903 w 2092"/>
                <a:gd name="T13" fmla="*/ 1708 h 2787"/>
                <a:gd name="T14" fmla="*/ 1651 w 2092"/>
                <a:gd name="T15" fmla="*/ 1592 h 2787"/>
                <a:gd name="T16" fmla="*/ 1903 w 2092"/>
                <a:gd name="T17" fmla="*/ 1438 h 2787"/>
                <a:gd name="T18" fmla="*/ 1651 w 2092"/>
                <a:gd name="T19" fmla="*/ 1323 h 2787"/>
                <a:gd name="T20" fmla="*/ 1903 w 2092"/>
                <a:gd name="T21" fmla="*/ 1169 h 2787"/>
                <a:gd name="T22" fmla="*/ 1651 w 2092"/>
                <a:gd name="T23" fmla="*/ 1053 h 2787"/>
                <a:gd name="T24" fmla="*/ 1903 w 2092"/>
                <a:gd name="T25" fmla="*/ 899 h 2787"/>
                <a:gd name="T26" fmla="*/ 1651 w 2092"/>
                <a:gd name="T27" fmla="*/ 783 h 2787"/>
                <a:gd name="T28" fmla="*/ 1903 w 2092"/>
                <a:gd name="T29" fmla="*/ 629 h 2787"/>
                <a:gd name="T30" fmla="*/ 1651 w 2092"/>
                <a:gd name="T31" fmla="*/ 511 h 2787"/>
                <a:gd name="T32" fmla="*/ 1903 w 2092"/>
                <a:gd name="T33" fmla="*/ 270 h 2787"/>
                <a:gd name="T34" fmla="*/ 1661 w 2092"/>
                <a:gd name="T35" fmla="*/ 95 h 2787"/>
                <a:gd name="T36" fmla="*/ 1502 w 2092"/>
                <a:gd name="T37" fmla="*/ 0 h 2787"/>
                <a:gd name="T38" fmla="*/ 1272 w 2092"/>
                <a:gd name="T39" fmla="*/ 660 h 2787"/>
                <a:gd name="T40" fmla="*/ 751 w 2092"/>
                <a:gd name="T41" fmla="*/ 1346 h 2787"/>
                <a:gd name="T42" fmla="*/ 199 w 2092"/>
                <a:gd name="T43" fmla="*/ 2434 h 2787"/>
                <a:gd name="T44" fmla="*/ 1125 w 2092"/>
                <a:gd name="T45" fmla="*/ 807 h 2787"/>
                <a:gd name="T46" fmla="*/ 1199 w 2092"/>
                <a:gd name="T47" fmla="*/ 2425 h 2787"/>
                <a:gd name="T48" fmla="*/ 1125 w 2092"/>
                <a:gd name="T49" fmla="*/ 807 h 2787"/>
                <a:gd name="T50" fmla="*/ 886 w 2092"/>
                <a:gd name="T51" fmla="*/ 2210 h 2787"/>
                <a:gd name="T52" fmla="*/ 355 w 2092"/>
                <a:gd name="T53" fmla="*/ 2302 h 2787"/>
                <a:gd name="T54" fmla="*/ 355 w 2092"/>
                <a:gd name="T55" fmla="*/ 1983 h 2787"/>
                <a:gd name="T56" fmla="*/ 886 w 2092"/>
                <a:gd name="T57" fmla="*/ 2075 h 2787"/>
                <a:gd name="T58" fmla="*/ 355 w 2092"/>
                <a:gd name="T59" fmla="*/ 1983 h 2787"/>
                <a:gd name="T60" fmla="*/ 886 w 2092"/>
                <a:gd name="T61" fmla="*/ 1758 h 2787"/>
                <a:gd name="T62" fmla="*/ 355 w 2092"/>
                <a:gd name="T63" fmla="*/ 1848 h 2787"/>
                <a:gd name="T64" fmla="*/ 355 w 2092"/>
                <a:gd name="T65" fmla="*/ 1531 h 2787"/>
                <a:gd name="T66" fmla="*/ 886 w 2092"/>
                <a:gd name="T67" fmla="*/ 1623 h 2787"/>
                <a:gd name="T68" fmla="*/ 355 w 2092"/>
                <a:gd name="T69" fmla="*/ 1531 h 2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92" h="2787">
                  <a:moveTo>
                    <a:pt x="0" y="2434"/>
                  </a:moveTo>
                  <a:lnTo>
                    <a:pt x="0" y="2787"/>
                  </a:lnTo>
                  <a:lnTo>
                    <a:pt x="2092" y="2785"/>
                  </a:lnTo>
                  <a:lnTo>
                    <a:pt x="2092" y="2408"/>
                  </a:lnTo>
                  <a:lnTo>
                    <a:pt x="1903" y="2408"/>
                  </a:lnTo>
                  <a:lnTo>
                    <a:pt x="1903" y="2248"/>
                  </a:lnTo>
                  <a:lnTo>
                    <a:pt x="1651" y="2248"/>
                  </a:lnTo>
                  <a:lnTo>
                    <a:pt x="1651" y="2132"/>
                  </a:lnTo>
                  <a:lnTo>
                    <a:pt x="1903" y="2132"/>
                  </a:lnTo>
                  <a:lnTo>
                    <a:pt x="1903" y="1978"/>
                  </a:lnTo>
                  <a:lnTo>
                    <a:pt x="1651" y="1978"/>
                  </a:lnTo>
                  <a:lnTo>
                    <a:pt x="1651" y="1862"/>
                  </a:lnTo>
                  <a:lnTo>
                    <a:pt x="1903" y="1862"/>
                  </a:lnTo>
                  <a:lnTo>
                    <a:pt x="1903" y="1708"/>
                  </a:lnTo>
                  <a:lnTo>
                    <a:pt x="1651" y="1708"/>
                  </a:lnTo>
                  <a:lnTo>
                    <a:pt x="1651" y="1592"/>
                  </a:lnTo>
                  <a:lnTo>
                    <a:pt x="1903" y="1592"/>
                  </a:lnTo>
                  <a:lnTo>
                    <a:pt x="1903" y="1438"/>
                  </a:lnTo>
                  <a:lnTo>
                    <a:pt x="1651" y="1438"/>
                  </a:lnTo>
                  <a:lnTo>
                    <a:pt x="1651" y="1323"/>
                  </a:lnTo>
                  <a:lnTo>
                    <a:pt x="1903" y="1323"/>
                  </a:lnTo>
                  <a:lnTo>
                    <a:pt x="1903" y="1169"/>
                  </a:lnTo>
                  <a:lnTo>
                    <a:pt x="1651" y="1169"/>
                  </a:lnTo>
                  <a:lnTo>
                    <a:pt x="1651" y="1053"/>
                  </a:lnTo>
                  <a:lnTo>
                    <a:pt x="1903" y="1053"/>
                  </a:lnTo>
                  <a:lnTo>
                    <a:pt x="1903" y="899"/>
                  </a:lnTo>
                  <a:lnTo>
                    <a:pt x="1651" y="899"/>
                  </a:lnTo>
                  <a:lnTo>
                    <a:pt x="1651" y="783"/>
                  </a:lnTo>
                  <a:lnTo>
                    <a:pt x="1903" y="783"/>
                  </a:lnTo>
                  <a:lnTo>
                    <a:pt x="1903" y="629"/>
                  </a:lnTo>
                  <a:lnTo>
                    <a:pt x="1651" y="629"/>
                  </a:lnTo>
                  <a:lnTo>
                    <a:pt x="1651" y="511"/>
                  </a:lnTo>
                  <a:lnTo>
                    <a:pt x="1903" y="511"/>
                  </a:lnTo>
                  <a:lnTo>
                    <a:pt x="1903" y="270"/>
                  </a:lnTo>
                  <a:lnTo>
                    <a:pt x="1661" y="270"/>
                  </a:lnTo>
                  <a:lnTo>
                    <a:pt x="1661" y="95"/>
                  </a:lnTo>
                  <a:lnTo>
                    <a:pt x="1502" y="95"/>
                  </a:lnTo>
                  <a:lnTo>
                    <a:pt x="1502" y="0"/>
                  </a:lnTo>
                  <a:lnTo>
                    <a:pt x="1272" y="0"/>
                  </a:lnTo>
                  <a:lnTo>
                    <a:pt x="1272" y="660"/>
                  </a:lnTo>
                  <a:lnTo>
                    <a:pt x="751" y="660"/>
                  </a:lnTo>
                  <a:lnTo>
                    <a:pt x="751" y="1346"/>
                  </a:lnTo>
                  <a:lnTo>
                    <a:pt x="199" y="1346"/>
                  </a:lnTo>
                  <a:lnTo>
                    <a:pt x="199" y="2434"/>
                  </a:lnTo>
                  <a:lnTo>
                    <a:pt x="0" y="2434"/>
                  </a:lnTo>
                  <a:close/>
                  <a:moveTo>
                    <a:pt x="1125" y="807"/>
                  </a:moveTo>
                  <a:lnTo>
                    <a:pt x="1199" y="807"/>
                  </a:lnTo>
                  <a:lnTo>
                    <a:pt x="1199" y="2425"/>
                  </a:lnTo>
                  <a:lnTo>
                    <a:pt x="1125" y="2425"/>
                  </a:lnTo>
                  <a:lnTo>
                    <a:pt x="1125" y="807"/>
                  </a:lnTo>
                  <a:close/>
                  <a:moveTo>
                    <a:pt x="355" y="2210"/>
                  </a:moveTo>
                  <a:lnTo>
                    <a:pt x="886" y="2210"/>
                  </a:lnTo>
                  <a:lnTo>
                    <a:pt x="886" y="2302"/>
                  </a:lnTo>
                  <a:lnTo>
                    <a:pt x="355" y="2302"/>
                  </a:lnTo>
                  <a:lnTo>
                    <a:pt x="355" y="2210"/>
                  </a:lnTo>
                  <a:close/>
                  <a:moveTo>
                    <a:pt x="355" y="1983"/>
                  </a:moveTo>
                  <a:lnTo>
                    <a:pt x="886" y="1983"/>
                  </a:lnTo>
                  <a:lnTo>
                    <a:pt x="886" y="2075"/>
                  </a:lnTo>
                  <a:lnTo>
                    <a:pt x="355" y="2075"/>
                  </a:lnTo>
                  <a:lnTo>
                    <a:pt x="355" y="1983"/>
                  </a:lnTo>
                  <a:close/>
                  <a:moveTo>
                    <a:pt x="355" y="1758"/>
                  </a:moveTo>
                  <a:lnTo>
                    <a:pt x="886" y="1758"/>
                  </a:lnTo>
                  <a:lnTo>
                    <a:pt x="886" y="1848"/>
                  </a:lnTo>
                  <a:lnTo>
                    <a:pt x="355" y="1848"/>
                  </a:lnTo>
                  <a:lnTo>
                    <a:pt x="355" y="1758"/>
                  </a:lnTo>
                  <a:close/>
                  <a:moveTo>
                    <a:pt x="355" y="1531"/>
                  </a:moveTo>
                  <a:lnTo>
                    <a:pt x="886" y="1531"/>
                  </a:lnTo>
                  <a:lnTo>
                    <a:pt x="886" y="1623"/>
                  </a:lnTo>
                  <a:lnTo>
                    <a:pt x="355" y="1623"/>
                  </a:lnTo>
                  <a:lnTo>
                    <a:pt x="355" y="153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cxnSp>
          <p:nvCxnSpPr>
            <p:cNvPr id="101" name="직선 연결선 100"/>
            <p:cNvCxnSpPr/>
            <p:nvPr/>
          </p:nvCxnSpPr>
          <p:spPr>
            <a:xfrm>
              <a:off x="9196852" y="739140"/>
              <a:ext cx="2361508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그룹 23"/>
          <p:cNvGrpSpPr/>
          <p:nvPr/>
        </p:nvGrpSpPr>
        <p:grpSpPr>
          <a:xfrm>
            <a:off x="912451" y="1869440"/>
            <a:ext cx="2740604" cy="1431340"/>
            <a:chOff x="912451" y="1869440"/>
            <a:chExt cx="2740604" cy="1431340"/>
          </a:xfrm>
        </p:grpSpPr>
        <p:grpSp>
          <p:nvGrpSpPr>
            <p:cNvPr id="102" name="그룹 101"/>
            <p:cNvGrpSpPr/>
            <p:nvPr/>
          </p:nvGrpSpPr>
          <p:grpSpPr>
            <a:xfrm>
              <a:off x="1207711" y="2082106"/>
              <a:ext cx="2158185" cy="1087813"/>
              <a:chOff x="9175100" y="2086210"/>
              <a:chExt cx="2158185" cy="739015"/>
            </a:xfrm>
          </p:grpSpPr>
          <p:sp>
            <p:nvSpPr>
              <p:cNvPr id="103" name="대각선 방향의 모서리가 잘린 사각형 102"/>
              <p:cNvSpPr/>
              <p:nvPr/>
            </p:nvSpPr>
            <p:spPr>
              <a:xfrm>
                <a:off x="9175100" y="2086210"/>
                <a:ext cx="2158185" cy="739015"/>
              </a:xfrm>
              <a:prstGeom prst="snip2DiagRect">
                <a:avLst>
                  <a:gd name="adj1" fmla="val 0"/>
                  <a:gd name="adj2" fmla="val 32254"/>
                </a:avLst>
              </a:prstGeom>
              <a:solidFill>
                <a:srgbClr val="607D5E">
                  <a:alpha val="50000"/>
                </a:srgbClr>
              </a:solidFill>
              <a:ln w="34925" cap="flat" cmpd="sng" algn="ctr">
                <a:solidFill>
                  <a:srgbClr val="E7E6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동녘M" panose="02030600000101010101" pitchFamily="18" charset="-127"/>
                  <a:ea typeface="HY동녘M" panose="02030600000101010101" pitchFamily="18" charset="-127"/>
                </a:endParaRPr>
              </a:p>
            </p:txBody>
          </p:sp>
          <p:sp>
            <p:nvSpPr>
              <p:cNvPr id="104" name="자유형 103"/>
              <p:cNvSpPr/>
              <p:nvPr/>
            </p:nvSpPr>
            <p:spPr>
              <a:xfrm>
                <a:off x="9889947" y="2086211"/>
                <a:ext cx="1443337" cy="739014"/>
              </a:xfrm>
              <a:custGeom>
                <a:avLst/>
                <a:gdLst>
                  <a:gd name="connsiteX0" fmla="*/ 0 w 1443337"/>
                  <a:gd name="connsiteY0" fmla="*/ 0 h 739014"/>
                  <a:gd name="connsiteX1" fmla="*/ 1073830 w 1443337"/>
                  <a:gd name="connsiteY1" fmla="*/ 0 h 739014"/>
                  <a:gd name="connsiteX2" fmla="*/ 1443337 w 1443337"/>
                  <a:gd name="connsiteY2" fmla="*/ 369507 h 739014"/>
                  <a:gd name="connsiteX3" fmla="*/ 1443337 w 1443337"/>
                  <a:gd name="connsiteY3" fmla="*/ 739014 h 739014"/>
                  <a:gd name="connsiteX4" fmla="*/ 613289 w 1443337"/>
                  <a:gd name="connsiteY4" fmla="*/ 739014 h 73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3337" h="739014">
                    <a:moveTo>
                      <a:pt x="0" y="0"/>
                    </a:moveTo>
                    <a:lnTo>
                      <a:pt x="1073830" y="0"/>
                    </a:lnTo>
                    <a:lnTo>
                      <a:pt x="1443337" y="369507"/>
                    </a:lnTo>
                    <a:lnTo>
                      <a:pt x="1443337" y="739014"/>
                    </a:lnTo>
                    <a:lnTo>
                      <a:pt x="613289" y="739014"/>
                    </a:lnTo>
                    <a:close/>
                  </a:path>
                </a:pathLst>
              </a:custGeom>
              <a:solidFill>
                <a:sysClr val="window" lastClr="FFFFFF">
                  <a:alpha val="14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HY동녘M" panose="02030600000101010101" pitchFamily="18" charset="-127"/>
                  <a:ea typeface="HY동녘M" panose="02030600000101010101" pitchFamily="18" charset="-127"/>
                </a:endParaRPr>
              </a:p>
            </p:txBody>
          </p:sp>
        </p:grpSp>
        <p:sp>
          <p:nvSpPr>
            <p:cNvPr id="105" name="직사각형 104"/>
            <p:cNvSpPr/>
            <p:nvPr/>
          </p:nvSpPr>
          <p:spPr>
            <a:xfrm>
              <a:off x="1308498" y="2259203"/>
              <a:ext cx="195661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텍스트</a:t>
              </a:r>
            </a:p>
          </p:txBody>
        </p:sp>
        <p:cxnSp>
          <p:nvCxnSpPr>
            <p:cNvPr id="106" name="직선 연결선 105"/>
            <p:cNvCxnSpPr/>
            <p:nvPr/>
          </p:nvCxnSpPr>
          <p:spPr>
            <a:xfrm flipV="1">
              <a:off x="1158738" y="1929421"/>
              <a:ext cx="0" cy="1080588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직선 연결선 106"/>
            <p:cNvCxnSpPr/>
            <p:nvPr/>
          </p:nvCxnSpPr>
          <p:spPr>
            <a:xfrm>
              <a:off x="1055086" y="2033464"/>
              <a:ext cx="2449419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직선 연결선 107"/>
            <p:cNvCxnSpPr/>
            <p:nvPr/>
          </p:nvCxnSpPr>
          <p:spPr>
            <a:xfrm>
              <a:off x="912451" y="2821844"/>
              <a:ext cx="2716964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직선 연결선 108"/>
            <p:cNvCxnSpPr/>
            <p:nvPr/>
          </p:nvCxnSpPr>
          <p:spPr>
            <a:xfrm>
              <a:off x="2901215" y="1869440"/>
              <a:ext cx="638298" cy="638298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직선 연결선 109"/>
            <p:cNvCxnSpPr/>
            <p:nvPr/>
          </p:nvCxnSpPr>
          <p:spPr>
            <a:xfrm>
              <a:off x="3071513" y="1959901"/>
              <a:ext cx="581542" cy="581542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직선 연결선 110"/>
            <p:cNvCxnSpPr/>
            <p:nvPr/>
          </p:nvCxnSpPr>
          <p:spPr>
            <a:xfrm flipV="1">
              <a:off x="3434593" y="2263537"/>
              <a:ext cx="0" cy="749405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1655861" y="2815714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입력해주세요</a:t>
              </a:r>
              <a:endPara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cxnSp>
          <p:nvCxnSpPr>
            <p:cNvPr id="113" name="직선 연결선 112"/>
            <p:cNvCxnSpPr/>
            <p:nvPr/>
          </p:nvCxnSpPr>
          <p:spPr>
            <a:xfrm>
              <a:off x="1038147" y="2719238"/>
              <a:ext cx="581542" cy="581542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그룹 24"/>
          <p:cNvGrpSpPr/>
          <p:nvPr/>
        </p:nvGrpSpPr>
        <p:grpSpPr>
          <a:xfrm>
            <a:off x="571553" y="5294141"/>
            <a:ext cx="1181451" cy="1087813"/>
            <a:chOff x="571553" y="5294141"/>
            <a:chExt cx="1181451" cy="1087813"/>
          </a:xfrm>
        </p:grpSpPr>
        <p:grpSp>
          <p:nvGrpSpPr>
            <p:cNvPr id="115" name="그룹 114"/>
            <p:cNvGrpSpPr/>
            <p:nvPr/>
          </p:nvGrpSpPr>
          <p:grpSpPr>
            <a:xfrm>
              <a:off x="571553" y="5294141"/>
              <a:ext cx="1181451" cy="1087813"/>
              <a:chOff x="9175100" y="2086210"/>
              <a:chExt cx="2158185" cy="739015"/>
            </a:xfrm>
          </p:grpSpPr>
          <p:sp>
            <p:nvSpPr>
              <p:cNvPr id="116" name="대각선 방향의 모서리가 잘린 사각형 115"/>
              <p:cNvSpPr/>
              <p:nvPr/>
            </p:nvSpPr>
            <p:spPr>
              <a:xfrm>
                <a:off x="9175100" y="2086210"/>
                <a:ext cx="2158185" cy="739015"/>
              </a:xfrm>
              <a:prstGeom prst="snip2DiagRect">
                <a:avLst>
                  <a:gd name="adj1" fmla="val 0"/>
                  <a:gd name="adj2" fmla="val 36924"/>
                </a:avLst>
              </a:prstGeom>
              <a:solidFill>
                <a:srgbClr val="607D5E"/>
              </a:solidFill>
              <a:ln w="34925" cap="flat" cmpd="sng" algn="ctr">
                <a:solidFill>
                  <a:srgbClr val="E7E6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동녘M" panose="02030600000101010101" pitchFamily="18" charset="-127"/>
                  <a:ea typeface="HY동녘M" panose="02030600000101010101" pitchFamily="18" charset="-127"/>
                </a:endParaRPr>
              </a:p>
            </p:txBody>
          </p:sp>
          <p:sp>
            <p:nvSpPr>
              <p:cNvPr id="117" name="자유형 116"/>
              <p:cNvSpPr/>
              <p:nvPr/>
            </p:nvSpPr>
            <p:spPr>
              <a:xfrm>
                <a:off x="9889947" y="2086211"/>
                <a:ext cx="1443337" cy="739014"/>
              </a:xfrm>
              <a:custGeom>
                <a:avLst/>
                <a:gdLst>
                  <a:gd name="connsiteX0" fmla="*/ 0 w 1443337"/>
                  <a:gd name="connsiteY0" fmla="*/ 0 h 739014"/>
                  <a:gd name="connsiteX1" fmla="*/ 1073830 w 1443337"/>
                  <a:gd name="connsiteY1" fmla="*/ 0 h 739014"/>
                  <a:gd name="connsiteX2" fmla="*/ 1443337 w 1443337"/>
                  <a:gd name="connsiteY2" fmla="*/ 369507 h 739014"/>
                  <a:gd name="connsiteX3" fmla="*/ 1443337 w 1443337"/>
                  <a:gd name="connsiteY3" fmla="*/ 739014 h 739014"/>
                  <a:gd name="connsiteX4" fmla="*/ 613289 w 1443337"/>
                  <a:gd name="connsiteY4" fmla="*/ 739014 h 73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3337" h="739014">
                    <a:moveTo>
                      <a:pt x="0" y="0"/>
                    </a:moveTo>
                    <a:lnTo>
                      <a:pt x="1073830" y="0"/>
                    </a:lnTo>
                    <a:lnTo>
                      <a:pt x="1443337" y="369507"/>
                    </a:lnTo>
                    <a:lnTo>
                      <a:pt x="1443337" y="739014"/>
                    </a:lnTo>
                    <a:lnTo>
                      <a:pt x="613289" y="739014"/>
                    </a:lnTo>
                    <a:close/>
                  </a:path>
                </a:pathLst>
              </a:custGeom>
              <a:solidFill>
                <a:sysClr val="window" lastClr="FFFFFF">
                  <a:alpha val="14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HY동녘M" panose="02030600000101010101" pitchFamily="18" charset="-127"/>
                  <a:ea typeface="HY동녘M" panose="02030600000101010101" pitchFamily="18" charset="-127"/>
                </a:endParaRPr>
              </a:p>
            </p:txBody>
          </p:sp>
        </p:grpSp>
        <p:sp>
          <p:nvSpPr>
            <p:cNvPr id="131" name="Freeform 24"/>
            <p:cNvSpPr>
              <a:spLocks noEditPoints="1"/>
            </p:cNvSpPr>
            <p:nvPr/>
          </p:nvSpPr>
          <p:spPr bwMode="auto">
            <a:xfrm>
              <a:off x="799001" y="5460857"/>
              <a:ext cx="736958" cy="678097"/>
            </a:xfrm>
            <a:custGeom>
              <a:avLst/>
              <a:gdLst>
                <a:gd name="T0" fmla="*/ 122 w 463"/>
                <a:gd name="T1" fmla="*/ 343 h 431"/>
                <a:gd name="T2" fmla="*/ 70 w 463"/>
                <a:gd name="T3" fmla="*/ 431 h 431"/>
                <a:gd name="T4" fmla="*/ 18 w 463"/>
                <a:gd name="T5" fmla="*/ 431 h 431"/>
                <a:gd name="T6" fmla="*/ 4 w 463"/>
                <a:gd name="T7" fmla="*/ 412 h 431"/>
                <a:gd name="T8" fmla="*/ 37 w 463"/>
                <a:gd name="T9" fmla="*/ 319 h 431"/>
                <a:gd name="T10" fmla="*/ 122 w 463"/>
                <a:gd name="T11" fmla="*/ 343 h 431"/>
                <a:gd name="T12" fmla="*/ 116 w 463"/>
                <a:gd name="T13" fmla="*/ 431 h 431"/>
                <a:gd name="T14" fmla="*/ 425 w 463"/>
                <a:gd name="T15" fmla="*/ 431 h 431"/>
                <a:gd name="T16" fmla="*/ 156 w 463"/>
                <a:gd name="T17" fmla="*/ 353 h 431"/>
                <a:gd name="T18" fmla="*/ 116 w 463"/>
                <a:gd name="T19" fmla="*/ 431 h 431"/>
                <a:gd name="T20" fmla="*/ 463 w 463"/>
                <a:gd name="T21" fmla="*/ 404 h 431"/>
                <a:gd name="T22" fmla="*/ 438 w 463"/>
                <a:gd name="T23" fmla="*/ 335 h 431"/>
                <a:gd name="T24" fmla="*/ 363 w 463"/>
                <a:gd name="T25" fmla="*/ 316 h 431"/>
                <a:gd name="T26" fmla="*/ 350 w 463"/>
                <a:gd name="T27" fmla="*/ 373 h 431"/>
                <a:gd name="T28" fmla="*/ 463 w 463"/>
                <a:gd name="T29" fmla="*/ 404 h 431"/>
                <a:gd name="T30" fmla="*/ 352 w 463"/>
                <a:gd name="T31" fmla="*/ 222 h 431"/>
                <a:gd name="T32" fmla="*/ 265 w 463"/>
                <a:gd name="T33" fmla="*/ 222 h 431"/>
                <a:gd name="T34" fmla="*/ 259 w 463"/>
                <a:gd name="T35" fmla="*/ 286 h 431"/>
                <a:gd name="T36" fmla="*/ 259 w 463"/>
                <a:gd name="T37" fmla="*/ 288 h 431"/>
                <a:gd name="T38" fmla="*/ 233 w 463"/>
                <a:gd name="T39" fmla="*/ 309 h 431"/>
                <a:gd name="T40" fmla="*/ 207 w 463"/>
                <a:gd name="T41" fmla="*/ 288 h 431"/>
                <a:gd name="T42" fmla="*/ 207 w 463"/>
                <a:gd name="T43" fmla="*/ 286 h 431"/>
                <a:gd name="T44" fmla="*/ 200 w 463"/>
                <a:gd name="T45" fmla="*/ 222 h 431"/>
                <a:gd name="T46" fmla="*/ 86 w 463"/>
                <a:gd name="T47" fmla="*/ 222 h 431"/>
                <a:gd name="T48" fmla="*/ 69 w 463"/>
                <a:gd name="T49" fmla="*/ 231 h 431"/>
                <a:gd name="T50" fmla="*/ 47 w 463"/>
                <a:gd name="T51" fmla="*/ 290 h 431"/>
                <a:gd name="T52" fmla="*/ 311 w 463"/>
                <a:gd name="T53" fmla="*/ 362 h 431"/>
                <a:gd name="T54" fmla="*/ 352 w 463"/>
                <a:gd name="T55" fmla="*/ 222 h 431"/>
                <a:gd name="T56" fmla="*/ 401 w 463"/>
                <a:gd name="T57" fmla="*/ 231 h 431"/>
                <a:gd name="T58" fmla="*/ 384 w 463"/>
                <a:gd name="T59" fmla="*/ 222 h 431"/>
                <a:gd name="T60" fmla="*/ 368 w 463"/>
                <a:gd name="T61" fmla="*/ 291 h 431"/>
                <a:gd name="T62" fmla="*/ 428 w 463"/>
                <a:gd name="T63" fmla="*/ 305 h 431"/>
                <a:gd name="T64" fmla="*/ 401 w 463"/>
                <a:gd name="T65" fmla="*/ 231 h 431"/>
                <a:gd name="T66" fmla="*/ 310 w 463"/>
                <a:gd name="T67" fmla="*/ 143 h 431"/>
                <a:gd name="T68" fmla="*/ 310 w 463"/>
                <a:gd name="T69" fmla="*/ 128 h 431"/>
                <a:gd name="T70" fmla="*/ 292 w 463"/>
                <a:gd name="T71" fmla="*/ 128 h 431"/>
                <a:gd name="T72" fmla="*/ 274 w 463"/>
                <a:gd name="T73" fmla="*/ 30 h 431"/>
                <a:gd name="T74" fmla="*/ 278 w 463"/>
                <a:gd name="T75" fmla="*/ 30 h 431"/>
                <a:gd name="T76" fmla="*/ 293 w 463"/>
                <a:gd name="T77" fmla="*/ 15 h 431"/>
                <a:gd name="T78" fmla="*/ 278 w 463"/>
                <a:gd name="T79" fmla="*/ 0 h 431"/>
                <a:gd name="T80" fmla="*/ 188 w 463"/>
                <a:gd name="T81" fmla="*/ 0 h 431"/>
                <a:gd name="T82" fmla="*/ 173 w 463"/>
                <a:gd name="T83" fmla="*/ 15 h 431"/>
                <a:gd name="T84" fmla="*/ 188 w 463"/>
                <a:gd name="T85" fmla="*/ 30 h 431"/>
                <a:gd name="T86" fmla="*/ 192 w 463"/>
                <a:gd name="T87" fmla="*/ 30 h 431"/>
                <a:gd name="T88" fmla="*/ 174 w 463"/>
                <a:gd name="T89" fmla="*/ 128 h 431"/>
                <a:gd name="T90" fmla="*/ 156 w 463"/>
                <a:gd name="T91" fmla="*/ 128 h 431"/>
                <a:gd name="T92" fmla="*/ 156 w 463"/>
                <a:gd name="T93" fmla="*/ 143 h 431"/>
                <a:gd name="T94" fmla="*/ 171 w 463"/>
                <a:gd name="T95" fmla="*/ 158 h 431"/>
                <a:gd name="T96" fmla="*/ 295 w 463"/>
                <a:gd name="T97" fmla="*/ 158 h 431"/>
                <a:gd name="T98" fmla="*/ 310 w 463"/>
                <a:gd name="T99" fmla="*/ 143 h 431"/>
                <a:gd name="T100" fmla="*/ 233 w 463"/>
                <a:gd name="T101" fmla="*/ 289 h 431"/>
                <a:gd name="T102" fmla="*/ 239 w 463"/>
                <a:gd name="T103" fmla="*/ 284 h 431"/>
                <a:gd name="T104" fmla="*/ 250 w 463"/>
                <a:gd name="T105" fmla="*/ 171 h 431"/>
                <a:gd name="T106" fmla="*/ 216 w 463"/>
                <a:gd name="T107" fmla="*/ 171 h 431"/>
                <a:gd name="T108" fmla="*/ 227 w 463"/>
                <a:gd name="T109" fmla="*/ 284 h 431"/>
                <a:gd name="T110" fmla="*/ 233 w 463"/>
                <a:gd name="T111" fmla="*/ 289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63" h="431">
                  <a:moveTo>
                    <a:pt x="122" y="343"/>
                  </a:moveTo>
                  <a:cubicBezTo>
                    <a:pt x="70" y="431"/>
                    <a:pt x="70" y="431"/>
                    <a:pt x="70" y="431"/>
                  </a:cubicBezTo>
                  <a:cubicBezTo>
                    <a:pt x="18" y="431"/>
                    <a:pt x="18" y="431"/>
                    <a:pt x="18" y="431"/>
                  </a:cubicBezTo>
                  <a:cubicBezTo>
                    <a:pt x="7" y="431"/>
                    <a:pt x="0" y="422"/>
                    <a:pt x="4" y="412"/>
                  </a:cubicBezTo>
                  <a:cubicBezTo>
                    <a:pt x="37" y="319"/>
                    <a:pt x="37" y="319"/>
                    <a:pt x="37" y="319"/>
                  </a:cubicBezTo>
                  <a:lnTo>
                    <a:pt x="122" y="343"/>
                  </a:lnTo>
                  <a:close/>
                  <a:moveTo>
                    <a:pt x="116" y="431"/>
                  </a:moveTo>
                  <a:cubicBezTo>
                    <a:pt x="425" y="431"/>
                    <a:pt x="425" y="431"/>
                    <a:pt x="425" y="431"/>
                  </a:cubicBezTo>
                  <a:cubicBezTo>
                    <a:pt x="156" y="353"/>
                    <a:pt x="156" y="353"/>
                    <a:pt x="156" y="353"/>
                  </a:cubicBezTo>
                  <a:lnTo>
                    <a:pt x="116" y="431"/>
                  </a:lnTo>
                  <a:close/>
                  <a:moveTo>
                    <a:pt x="463" y="404"/>
                  </a:moveTo>
                  <a:cubicBezTo>
                    <a:pt x="438" y="335"/>
                    <a:pt x="438" y="335"/>
                    <a:pt x="438" y="335"/>
                  </a:cubicBezTo>
                  <a:cubicBezTo>
                    <a:pt x="363" y="316"/>
                    <a:pt x="363" y="316"/>
                    <a:pt x="363" y="316"/>
                  </a:cubicBezTo>
                  <a:cubicBezTo>
                    <a:pt x="350" y="373"/>
                    <a:pt x="350" y="373"/>
                    <a:pt x="350" y="373"/>
                  </a:cubicBezTo>
                  <a:lnTo>
                    <a:pt x="463" y="404"/>
                  </a:lnTo>
                  <a:close/>
                  <a:moveTo>
                    <a:pt x="352" y="222"/>
                  </a:moveTo>
                  <a:cubicBezTo>
                    <a:pt x="265" y="222"/>
                    <a:pt x="265" y="222"/>
                    <a:pt x="265" y="222"/>
                  </a:cubicBezTo>
                  <a:cubicBezTo>
                    <a:pt x="259" y="286"/>
                    <a:pt x="259" y="286"/>
                    <a:pt x="259" y="286"/>
                  </a:cubicBezTo>
                  <a:cubicBezTo>
                    <a:pt x="259" y="287"/>
                    <a:pt x="259" y="288"/>
                    <a:pt x="259" y="288"/>
                  </a:cubicBezTo>
                  <a:cubicBezTo>
                    <a:pt x="256" y="301"/>
                    <a:pt x="245" y="309"/>
                    <a:pt x="233" y="309"/>
                  </a:cubicBezTo>
                  <a:cubicBezTo>
                    <a:pt x="220" y="309"/>
                    <a:pt x="210" y="301"/>
                    <a:pt x="207" y="288"/>
                  </a:cubicBezTo>
                  <a:cubicBezTo>
                    <a:pt x="207" y="288"/>
                    <a:pt x="207" y="287"/>
                    <a:pt x="207" y="286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86" y="222"/>
                    <a:pt x="86" y="222"/>
                    <a:pt x="86" y="222"/>
                  </a:cubicBezTo>
                  <a:cubicBezTo>
                    <a:pt x="78" y="222"/>
                    <a:pt x="70" y="226"/>
                    <a:pt x="69" y="231"/>
                  </a:cubicBezTo>
                  <a:cubicBezTo>
                    <a:pt x="47" y="290"/>
                    <a:pt x="47" y="290"/>
                    <a:pt x="47" y="290"/>
                  </a:cubicBezTo>
                  <a:cubicBezTo>
                    <a:pt x="311" y="362"/>
                    <a:pt x="311" y="362"/>
                    <a:pt x="311" y="362"/>
                  </a:cubicBezTo>
                  <a:lnTo>
                    <a:pt x="352" y="222"/>
                  </a:lnTo>
                  <a:close/>
                  <a:moveTo>
                    <a:pt x="401" y="231"/>
                  </a:moveTo>
                  <a:cubicBezTo>
                    <a:pt x="399" y="226"/>
                    <a:pt x="391" y="222"/>
                    <a:pt x="384" y="222"/>
                  </a:cubicBezTo>
                  <a:cubicBezTo>
                    <a:pt x="368" y="291"/>
                    <a:pt x="368" y="291"/>
                    <a:pt x="368" y="291"/>
                  </a:cubicBezTo>
                  <a:cubicBezTo>
                    <a:pt x="428" y="305"/>
                    <a:pt x="428" y="305"/>
                    <a:pt x="428" y="305"/>
                  </a:cubicBezTo>
                  <a:lnTo>
                    <a:pt x="401" y="231"/>
                  </a:lnTo>
                  <a:close/>
                  <a:moveTo>
                    <a:pt x="310" y="143"/>
                  </a:moveTo>
                  <a:cubicBezTo>
                    <a:pt x="310" y="128"/>
                    <a:pt x="310" y="128"/>
                    <a:pt x="310" y="128"/>
                  </a:cubicBezTo>
                  <a:cubicBezTo>
                    <a:pt x="292" y="128"/>
                    <a:pt x="292" y="128"/>
                    <a:pt x="292" y="128"/>
                  </a:cubicBezTo>
                  <a:cubicBezTo>
                    <a:pt x="274" y="30"/>
                    <a:pt x="274" y="30"/>
                    <a:pt x="274" y="30"/>
                  </a:cubicBezTo>
                  <a:cubicBezTo>
                    <a:pt x="278" y="30"/>
                    <a:pt x="278" y="30"/>
                    <a:pt x="278" y="30"/>
                  </a:cubicBezTo>
                  <a:cubicBezTo>
                    <a:pt x="286" y="30"/>
                    <a:pt x="293" y="23"/>
                    <a:pt x="293" y="15"/>
                  </a:cubicBezTo>
                  <a:cubicBezTo>
                    <a:pt x="293" y="6"/>
                    <a:pt x="286" y="0"/>
                    <a:pt x="278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0" y="0"/>
                    <a:pt x="173" y="6"/>
                    <a:pt x="173" y="15"/>
                  </a:cubicBezTo>
                  <a:cubicBezTo>
                    <a:pt x="173" y="23"/>
                    <a:pt x="180" y="30"/>
                    <a:pt x="188" y="30"/>
                  </a:cubicBezTo>
                  <a:cubicBezTo>
                    <a:pt x="192" y="30"/>
                    <a:pt x="192" y="30"/>
                    <a:pt x="192" y="30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56" y="128"/>
                    <a:pt x="156" y="128"/>
                    <a:pt x="156" y="128"/>
                  </a:cubicBezTo>
                  <a:cubicBezTo>
                    <a:pt x="156" y="143"/>
                    <a:pt x="156" y="143"/>
                    <a:pt x="156" y="143"/>
                  </a:cubicBezTo>
                  <a:cubicBezTo>
                    <a:pt x="156" y="151"/>
                    <a:pt x="162" y="158"/>
                    <a:pt x="171" y="158"/>
                  </a:cubicBezTo>
                  <a:cubicBezTo>
                    <a:pt x="295" y="158"/>
                    <a:pt x="295" y="158"/>
                    <a:pt x="295" y="158"/>
                  </a:cubicBezTo>
                  <a:cubicBezTo>
                    <a:pt x="303" y="158"/>
                    <a:pt x="310" y="151"/>
                    <a:pt x="310" y="143"/>
                  </a:cubicBezTo>
                  <a:close/>
                  <a:moveTo>
                    <a:pt x="233" y="289"/>
                  </a:moveTo>
                  <a:cubicBezTo>
                    <a:pt x="236" y="289"/>
                    <a:pt x="238" y="288"/>
                    <a:pt x="239" y="284"/>
                  </a:cubicBezTo>
                  <a:cubicBezTo>
                    <a:pt x="250" y="171"/>
                    <a:pt x="250" y="171"/>
                    <a:pt x="250" y="171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227" y="284"/>
                    <a:pt x="227" y="284"/>
                    <a:pt x="227" y="284"/>
                  </a:cubicBezTo>
                  <a:cubicBezTo>
                    <a:pt x="227" y="288"/>
                    <a:pt x="230" y="289"/>
                    <a:pt x="233" y="2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753003" y="5739015"/>
            <a:ext cx="2329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smtClean="0">
                <a:solidFill>
                  <a:srgbClr val="607D5E"/>
                </a:solidFill>
              </a:rPr>
              <a:t>텍스트 입력</a:t>
            </a:r>
            <a:endParaRPr lang="ko-KR" altLang="en-US" sz="3200" dirty="0">
              <a:solidFill>
                <a:srgbClr val="607D5E"/>
              </a:solidFill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9954152" y="5268980"/>
            <a:ext cx="1704464" cy="1087813"/>
            <a:chOff x="9954152" y="5268980"/>
            <a:chExt cx="1704464" cy="1087813"/>
          </a:xfrm>
        </p:grpSpPr>
        <p:grpSp>
          <p:nvGrpSpPr>
            <p:cNvPr id="132" name="그룹 131"/>
            <p:cNvGrpSpPr/>
            <p:nvPr/>
          </p:nvGrpSpPr>
          <p:grpSpPr>
            <a:xfrm flipH="1">
              <a:off x="9954152" y="5268980"/>
              <a:ext cx="1704464" cy="1087813"/>
              <a:chOff x="9175100" y="2086210"/>
              <a:chExt cx="2158185" cy="739015"/>
            </a:xfrm>
          </p:grpSpPr>
          <p:sp>
            <p:nvSpPr>
              <p:cNvPr id="133" name="대각선 방향의 모서리가 잘린 사각형 132"/>
              <p:cNvSpPr/>
              <p:nvPr/>
            </p:nvSpPr>
            <p:spPr>
              <a:xfrm>
                <a:off x="9175100" y="2086210"/>
                <a:ext cx="2158185" cy="739015"/>
              </a:xfrm>
              <a:prstGeom prst="snip2DiagRect">
                <a:avLst>
                  <a:gd name="adj1" fmla="val 0"/>
                  <a:gd name="adj2" fmla="val 36924"/>
                </a:avLst>
              </a:prstGeom>
              <a:solidFill>
                <a:srgbClr val="486796"/>
              </a:solidFill>
              <a:ln w="34925" cap="flat" cmpd="sng" algn="ctr">
                <a:solidFill>
                  <a:srgbClr val="E7E6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/>
                <a:endParaRPr lang="ko-KR" altLang="en-US" kern="0" dirty="0">
                  <a:solidFill>
                    <a:prstClr val="white"/>
                  </a:solidFill>
                  <a:latin typeface="HY동녘M" panose="02030600000101010101" pitchFamily="18" charset="-127"/>
                  <a:ea typeface="HY동녘M" panose="02030600000101010101" pitchFamily="18" charset="-127"/>
                </a:endParaRPr>
              </a:p>
            </p:txBody>
          </p:sp>
          <p:sp>
            <p:nvSpPr>
              <p:cNvPr id="134" name="자유형 133"/>
              <p:cNvSpPr/>
              <p:nvPr/>
            </p:nvSpPr>
            <p:spPr>
              <a:xfrm>
                <a:off x="9889947" y="2086211"/>
                <a:ext cx="1443337" cy="739014"/>
              </a:xfrm>
              <a:custGeom>
                <a:avLst/>
                <a:gdLst>
                  <a:gd name="connsiteX0" fmla="*/ 0 w 1443337"/>
                  <a:gd name="connsiteY0" fmla="*/ 0 h 739014"/>
                  <a:gd name="connsiteX1" fmla="*/ 1073830 w 1443337"/>
                  <a:gd name="connsiteY1" fmla="*/ 0 h 739014"/>
                  <a:gd name="connsiteX2" fmla="*/ 1443337 w 1443337"/>
                  <a:gd name="connsiteY2" fmla="*/ 369507 h 739014"/>
                  <a:gd name="connsiteX3" fmla="*/ 1443337 w 1443337"/>
                  <a:gd name="connsiteY3" fmla="*/ 739014 h 739014"/>
                  <a:gd name="connsiteX4" fmla="*/ 613289 w 1443337"/>
                  <a:gd name="connsiteY4" fmla="*/ 739014 h 73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3337" h="739014">
                    <a:moveTo>
                      <a:pt x="0" y="0"/>
                    </a:moveTo>
                    <a:lnTo>
                      <a:pt x="1073830" y="0"/>
                    </a:lnTo>
                    <a:lnTo>
                      <a:pt x="1443337" y="369507"/>
                    </a:lnTo>
                    <a:lnTo>
                      <a:pt x="1443337" y="739014"/>
                    </a:lnTo>
                    <a:lnTo>
                      <a:pt x="613289" y="739014"/>
                    </a:lnTo>
                    <a:close/>
                  </a:path>
                </a:pathLst>
              </a:custGeom>
              <a:solidFill>
                <a:sysClr val="window" lastClr="FFFFFF">
                  <a:alpha val="14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HY동녘M" panose="02030600000101010101" pitchFamily="18" charset="-127"/>
                  <a:ea typeface="HY동녘M" panose="02030600000101010101" pitchFamily="18" charset="-127"/>
                </a:endParaRPr>
              </a:p>
            </p:txBody>
          </p:sp>
        </p:grpSp>
        <p:grpSp>
          <p:nvGrpSpPr>
            <p:cNvPr id="135" name="그룹 134"/>
            <p:cNvGrpSpPr/>
            <p:nvPr/>
          </p:nvGrpSpPr>
          <p:grpSpPr>
            <a:xfrm>
              <a:off x="10138963" y="5519801"/>
              <a:ext cx="1238306" cy="619153"/>
              <a:chOff x="238125" y="2452688"/>
              <a:chExt cx="1809750" cy="904875"/>
            </a:xfrm>
          </p:grpSpPr>
          <p:sp>
            <p:nvSpPr>
              <p:cNvPr id="136" name="Freeform 17"/>
              <p:cNvSpPr>
                <a:spLocks noEditPoints="1"/>
              </p:cNvSpPr>
              <p:nvPr/>
            </p:nvSpPr>
            <p:spPr bwMode="auto">
              <a:xfrm>
                <a:off x="238125" y="2452688"/>
                <a:ext cx="1809750" cy="900113"/>
              </a:xfrm>
              <a:custGeom>
                <a:avLst/>
                <a:gdLst>
                  <a:gd name="T0" fmla="*/ 314 w 353"/>
                  <a:gd name="T1" fmla="*/ 123 h 175"/>
                  <a:gd name="T2" fmla="*/ 300 w 353"/>
                  <a:gd name="T3" fmla="*/ 134 h 175"/>
                  <a:gd name="T4" fmla="*/ 283 w 353"/>
                  <a:gd name="T5" fmla="*/ 108 h 175"/>
                  <a:gd name="T6" fmla="*/ 265 w 353"/>
                  <a:gd name="T7" fmla="*/ 96 h 175"/>
                  <a:gd name="T8" fmla="*/ 263 w 353"/>
                  <a:gd name="T9" fmla="*/ 91 h 175"/>
                  <a:gd name="T10" fmla="*/ 258 w 353"/>
                  <a:gd name="T11" fmla="*/ 87 h 175"/>
                  <a:gd name="T12" fmla="*/ 246 w 353"/>
                  <a:gd name="T13" fmla="*/ 76 h 175"/>
                  <a:gd name="T14" fmla="*/ 237 w 353"/>
                  <a:gd name="T15" fmla="*/ 76 h 175"/>
                  <a:gd name="T16" fmla="*/ 228 w 353"/>
                  <a:gd name="T17" fmla="*/ 80 h 175"/>
                  <a:gd name="T18" fmla="*/ 212 w 353"/>
                  <a:gd name="T19" fmla="*/ 77 h 175"/>
                  <a:gd name="T20" fmla="*/ 208 w 353"/>
                  <a:gd name="T21" fmla="*/ 31 h 175"/>
                  <a:gd name="T22" fmla="*/ 205 w 353"/>
                  <a:gd name="T23" fmla="*/ 29 h 175"/>
                  <a:gd name="T24" fmla="*/ 202 w 353"/>
                  <a:gd name="T25" fmla="*/ 32 h 175"/>
                  <a:gd name="T26" fmla="*/ 206 w 353"/>
                  <a:gd name="T27" fmla="*/ 76 h 175"/>
                  <a:gd name="T28" fmla="*/ 195 w 353"/>
                  <a:gd name="T29" fmla="*/ 73 h 175"/>
                  <a:gd name="T30" fmla="*/ 190 w 353"/>
                  <a:gd name="T31" fmla="*/ 68 h 175"/>
                  <a:gd name="T32" fmla="*/ 184 w 353"/>
                  <a:gd name="T33" fmla="*/ 43 h 175"/>
                  <a:gd name="T34" fmla="*/ 183 w 353"/>
                  <a:gd name="T35" fmla="*/ 25 h 175"/>
                  <a:gd name="T36" fmla="*/ 108 w 353"/>
                  <a:gd name="T37" fmla="*/ 22 h 175"/>
                  <a:gd name="T38" fmla="*/ 105 w 353"/>
                  <a:gd name="T39" fmla="*/ 33 h 175"/>
                  <a:gd name="T40" fmla="*/ 106 w 353"/>
                  <a:gd name="T41" fmla="*/ 37 h 175"/>
                  <a:gd name="T42" fmla="*/ 101 w 353"/>
                  <a:gd name="T43" fmla="*/ 56 h 175"/>
                  <a:gd name="T44" fmla="*/ 58 w 353"/>
                  <a:gd name="T45" fmla="*/ 13 h 175"/>
                  <a:gd name="T46" fmla="*/ 43 w 353"/>
                  <a:gd name="T47" fmla="*/ 6 h 175"/>
                  <a:gd name="T48" fmla="*/ 3 w 353"/>
                  <a:gd name="T49" fmla="*/ 88 h 175"/>
                  <a:gd name="T50" fmla="*/ 33 w 353"/>
                  <a:gd name="T51" fmla="*/ 113 h 175"/>
                  <a:gd name="T52" fmla="*/ 53 w 353"/>
                  <a:gd name="T53" fmla="*/ 77 h 175"/>
                  <a:gd name="T54" fmla="*/ 17 w 353"/>
                  <a:gd name="T55" fmla="*/ 87 h 175"/>
                  <a:gd name="T56" fmla="*/ 52 w 353"/>
                  <a:gd name="T57" fmla="*/ 38 h 175"/>
                  <a:gd name="T58" fmla="*/ 93 w 353"/>
                  <a:gd name="T59" fmla="*/ 86 h 175"/>
                  <a:gd name="T60" fmla="*/ 93 w 353"/>
                  <a:gd name="T61" fmla="*/ 86 h 175"/>
                  <a:gd name="T62" fmla="*/ 106 w 353"/>
                  <a:gd name="T63" fmla="*/ 83 h 175"/>
                  <a:gd name="T64" fmla="*/ 141 w 353"/>
                  <a:gd name="T65" fmla="*/ 91 h 175"/>
                  <a:gd name="T66" fmla="*/ 148 w 353"/>
                  <a:gd name="T67" fmla="*/ 93 h 175"/>
                  <a:gd name="T68" fmla="*/ 178 w 353"/>
                  <a:gd name="T69" fmla="*/ 100 h 175"/>
                  <a:gd name="T70" fmla="*/ 178 w 353"/>
                  <a:gd name="T71" fmla="*/ 100 h 175"/>
                  <a:gd name="T72" fmla="*/ 261 w 353"/>
                  <a:gd name="T73" fmla="*/ 120 h 175"/>
                  <a:gd name="T74" fmla="*/ 269 w 353"/>
                  <a:gd name="T75" fmla="*/ 123 h 175"/>
                  <a:gd name="T76" fmla="*/ 269 w 353"/>
                  <a:gd name="T77" fmla="*/ 118 h 175"/>
                  <a:gd name="T78" fmla="*/ 295 w 353"/>
                  <a:gd name="T79" fmla="*/ 142 h 175"/>
                  <a:gd name="T80" fmla="*/ 294 w 353"/>
                  <a:gd name="T81" fmla="*/ 150 h 175"/>
                  <a:gd name="T82" fmla="*/ 353 w 353"/>
                  <a:gd name="T83" fmla="*/ 167 h 175"/>
                  <a:gd name="T84" fmla="*/ 314 w 353"/>
                  <a:gd name="T85" fmla="*/ 123 h 175"/>
                  <a:gd name="T86" fmla="*/ 145 w 353"/>
                  <a:gd name="T87" fmla="*/ 82 h 175"/>
                  <a:gd name="T88" fmla="*/ 122 w 353"/>
                  <a:gd name="T89" fmla="*/ 82 h 175"/>
                  <a:gd name="T90" fmla="*/ 117 w 353"/>
                  <a:gd name="T91" fmla="*/ 80 h 175"/>
                  <a:gd name="T92" fmla="*/ 122 w 353"/>
                  <a:gd name="T93" fmla="*/ 34 h 175"/>
                  <a:gd name="T94" fmla="*/ 132 w 353"/>
                  <a:gd name="T95" fmla="*/ 31 h 175"/>
                  <a:gd name="T96" fmla="*/ 145 w 353"/>
                  <a:gd name="T97" fmla="*/ 31 h 175"/>
                  <a:gd name="T98" fmla="*/ 145 w 353"/>
                  <a:gd name="T99" fmla="*/ 82 h 175"/>
                  <a:gd name="T100" fmla="*/ 149 w 353"/>
                  <a:gd name="T101" fmla="*/ 83 h 175"/>
                  <a:gd name="T102" fmla="*/ 149 w 353"/>
                  <a:gd name="T103" fmla="*/ 31 h 175"/>
                  <a:gd name="T104" fmla="*/ 172 w 353"/>
                  <a:gd name="T105" fmla="*/ 32 h 175"/>
                  <a:gd name="T106" fmla="*/ 178 w 353"/>
                  <a:gd name="T107" fmla="*/ 43 h 175"/>
                  <a:gd name="T108" fmla="*/ 187 w 353"/>
                  <a:gd name="T109" fmla="*/ 94 h 175"/>
                  <a:gd name="T110" fmla="*/ 149 w 353"/>
                  <a:gd name="T111" fmla="*/ 8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53" h="175">
                    <a:moveTo>
                      <a:pt x="314" y="123"/>
                    </a:moveTo>
                    <a:cubicBezTo>
                      <a:pt x="308" y="127"/>
                      <a:pt x="303" y="131"/>
                      <a:pt x="300" y="134"/>
                    </a:cubicBezTo>
                    <a:cubicBezTo>
                      <a:pt x="283" y="108"/>
                      <a:pt x="283" y="108"/>
                      <a:pt x="283" y="108"/>
                    </a:cubicBezTo>
                    <a:cubicBezTo>
                      <a:pt x="278" y="100"/>
                      <a:pt x="270" y="97"/>
                      <a:pt x="265" y="96"/>
                    </a:cubicBezTo>
                    <a:cubicBezTo>
                      <a:pt x="264" y="93"/>
                      <a:pt x="263" y="91"/>
                      <a:pt x="263" y="91"/>
                    </a:cubicBezTo>
                    <a:cubicBezTo>
                      <a:pt x="262" y="89"/>
                      <a:pt x="260" y="88"/>
                      <a:pt x="258" y="87"/>
                    </a:cubicBezTo>
                    <a:cubicBezTo>
                      <a:pt x="257" y="81"/>
                      <a:pt x="252" y="76"/>
                      <a:pt x="246" y="76"/>
                    </a:cubicBezTo>
                    <a:cubicBezTo>
                      <a:pt x="237" y="76"/>
                      <a:pt x="237" y="76"/>
                      <a:pt x="237" y="76"/>
                    </a:cubicBezTo>
                    <a:cubicBezTo>
                      <a:pt x="233" y="76"/>
                      <a:pt x="230" y="78"/>
                      <a:pt x="228" y="80"/>
                    </a:cubicBezTo>
                    <a:cubicBezTo>
                      <a:pt x="212" y="77"/>
                      <a:pt x="212" y="77"/>
                      <a:pt x="212" y="77"/>
                    </a:cubicBezTo>
                    <a:cubicBezTo>
                      <a:pt x="208" y="31"/>
                      <a:pt x="208" y="31"/>
                      <a:pt x="208" y="31"/>
                    </a:cubicBezTo>
                    <a:cubicBezTo>
                      <a:pt x="208" y="30"/>
                      <a:pt x="206" y="29"/>
                      <a:pt x="205" y="29"/>
                    </a:cubicBezTo>
                    <a:cubicBezTo>
                      <a:pt x="203" y="29"/>
                      <a:pt x="202" y="31"/>
                      <a:pt x="202" y="32"/>
                    </a:cubicBezTo>
                    <a:cubicBezTo>
                      <a:pt x="206" y="76"/>
                      <a:pt x="206" y="76"/>
                      <a:pt x="206" y="76"/>
                    </a:cubicBezTo>
                    <a:cubicBezTo>
                      <a:pt x="195" y="73"/>
                      <a:pt x="195" y="73"/>
                      <a:pt x="195" y="73"/>
                    </a:cubicBezTo>
                    <a:cubicBezTo>
                      <a:pt x="191" y="72"/>
                      <a:pt x="190" y="68"/>
                      <a:pt x="190" y="68"/>
                    </a:cubicBezTo>
                    <a:cubicBezTo>
                      <a:pt x="190" y="66"/>
                      <a:pt x="184" y="43"/>
                      <a:pt x="184" y="43"/>
                    </a:cubicBezTo>
                    <a:cubicBezTo>
                      <a:pt x="197" y="31"/>
                      <a:pt x="183" y="25"/>
                      <a:pt x="183" y="25"/>
                    </a:cubicBezTo>
                    <a:cubicBezTo>
                      <a:pt x="175" y="18"/>
                      <a:pt x="108" y="22"/>
                      <a:pt x="108" y="22"/>
                    </a:cubicBezTo>
                    <a:cubicBezTo>
                      <a:pt x="96" y="22"/>
                      <a:pt x="105" y="33"/>
                      <a:pt x="105" y="33"/>
                    </a:cubicBezTo>
                    <a:cubicBezTo>
                      <a:pt x="107" y="34"/>
                      <a:pt x="106" y="37"/>
                      <a:pt x="106" y="37"/>
                    </a:cubicBezTo>
                    <a:cubicBezTo>
                      <a:pt x="101" y="56"/>
                      <a:pt x="101" y="56"/>
                      <a:pt x="101" y="56"/>
                    </a:cubicBezTo>
                    <a:cubicBezTo>
                      <a:pt x="90" y="47"/>
                      <a:pt x="56" y="15"/>
                      <a:pt x="58" y="13"/>
                    </a:cubicBezTo>
                    <a:cubicBezTo>
                      <a:pt x="58" y="13"/>
                      <a:pt x="60" y="0"/>
                      <a:pt x="43" y="6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8"/>
                      <a:pt x="0" y="116"/>
                      <a:pt x="33" y="113"/>
                    </a:cubicBezTo>
                    <a:cubicBezTo>
                      <a:pt x="33" y="113"/>
                      <a:pt x="52" y="110"/>
                      <a:pt x="53" y="77"/>
                    </a:cubicBezTo>
                    <a:cubicBezTo>
                      <a:pt x="53" y="77"/>
                      <a:pt x="26" y="92"/>
                      <a:pt x="17" y="87"/>
                    </a:cubicBezTo>
                    <a:cubicBezTo>
                      <a:pt x="52" y="38"/>
                      <a:pt x="52" y="38"/>
                      <a:pt x="52" y="38"/>
                    </a:cubicBezTo>
                    <a:cubicBezTo>
                      <a:pt x="52" y="38"/>
                      <a:pt x="78" y="7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9" y="83"/>
                      <a:pt x="106" y="83"/>
                      <a:pt x="106" y="83"/>
                    </a:cubicBezTo>
                    <a:cubicBezTo>
                      <a:pt x="141" y="91"/>
                      <a:pt x="141" y="91"/>
                      <a:pt x="141" y="91"/>
                    </a:cubicBezTo>
                    <a:cubicBezTo>
                      <a:pt x="143" y="91"/>
                      <a:pt x="146" y="92"/>
                      <a:pt x="148" y="93"/>
                    </a:cubicBezTo>
                    <a:cubicBezTo>
                      <a:pt x="178" y="100"/>
                      <a:pt x="178" y="100"/>
                      <a:pt x="178" y="100"/>
                    </a:cubicBezTo>
                    <a:cubicBezTo>
                      <a:pt x="178" y="100"/>
                      <a:pt x="178" y="100"/>
                      <a:pt x="178" y="100"/>
                    </a:cubicBezTo>
                    <a:cubicBezTo>
                      <a:pt x="261" y="120"/>
                      <a:pt x="261" y="120"/>
                      <a:pt x="261" y="120"/>
                    </a:cubicBezTo>
                    <a:cubicBezTo>
                      <a:pt x="264" y="121"/>
                      <a:pt x="267" y="122"/>
                      <a:pt x="269" y="123"/>
                    </a:cubicBezTo>
                    <a:cubicBezTo>
                      <a:pt x="270" y="121"/>
                      <a:pt x="270" y="120"/>
                      <a:pt x="269" y="118"/>
                    </a:cubicBezTo>
                    <a:cubicBezTo>
                      <a:pt x="278" y="123"/>
                      <a:pt x="288" y="135"/>
                      <a:pt x="295" y="142"/>
                    </a:cubicBezTo>
                    <a:cubicBezTo>
                      <a:pt x="293" y="147"/>
                      <a:pt x="294" y="150"/>
                      <a:pt x="294" y="150"/>
                    </a:cubicBezTo>
                    <a:cubicBezTo>
                      <a:pt x="308" y="175"/>
                      <a:pt x="353" y="167"/>
                      <a:pt x="353" y="167"/>
                    </a:cubicBezTo>
                    <a:cubicBezTo>
                      <a:pt x="332" y="156"/>
                      <a:pt x="314" y="123"/>
                      <a:pt x="314" y="123"/>
                    </a:cubicBezTo>
                    <a:close/>
                    <a:moveTo>
                      <a:pt x="145" y="82"/>
                    </a:moveTo>
                    <a:cubicBezTo>
                      <a:pt x="141" y="81"/>
                      <a:pt x="133" y="80"/>
                      <a:pt x="122" y="82"/>
                    </a:cubicBezTo>
                    <a:cubicBezTo>
                      <a:pt x="122" y="82"/>
                      <a:pt x="118" y="83"/>
                      <a:pt x="117" y="80"/>
                    </a:cubicBezTo>
                    <a:cubicBezTo>
                      <a:pt x="122" y="34"/>
                      <a:pt x="122" y="34"/>
                      <a:pt x="122" y="34"/>
                    </a:cubicBezTo>
                    <a:cubicBezTo>
                      <a:pt x="122" y="34"/>
                      <a:pt x="123" y="30"/>
                      <a:pt x="132" y="31"/>
                    </a:cubicBezTo>
                    <a:cubicBezTo>
                      <a:pt x="145" y="31"/>
                      <a:pt x="145" y="31"/>
                      <a:pt x="145" y="31"/>
                    </a:cubicBezTo>
                    <a:lnTo>
                      <a:pt x="145" y="82"/>
                    </a:lnTo>
                    <a:close/>
                    <a:moveTo>
                      <a:pt x="149" y="83"/>
                    </a:moveTo>
                    <a:cubicBezTo>
                      <a:pt x="149" y="31"/>
                      <a:pt x="149" y="31"/>
                      <a:pt x="149" y="31"/>
                    </a:cubicBezTo>
                    <a:cubicBezTo>
                      <a:pt x="172" y="32"/>
                      <a:pt x="172" y="32"/>
                      <a:pt x="172" y="32"/>
                    </a:cubicBezTo>
                    <a:cubicBezTo>
                      <a:pt x="172" y="32"/>
                      <a:pt x="176" y="32"/>
                      <a:pt x="178" y="43"/>
                    </a:cubicBezTo>
                    <a:cubicBezTo>
                      <a:pt x="187" y="94"/>
                      <a:pt x="187" y="94"/>
                      <a:pt x="187" y="94"/>
                    </a:cubicBezTo>
                    <a:cubicBezTo>
                      <a:pt x="167" y="88"/>
                      <a:pt x="151" y="84"/>
                      <a:pt x="149" y="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7" name="Freeform 18"/>
              <p:cNvSpPr>
                <a:spLocks/>
              </p:cNvSpPr>
              <p:nvPr/>
            </p:nvSpPr>
            <p:spPr bwMode="auto">
              <a:xfrm>
                <a:off x="955675" y="3063875"/>
                <a:ext cx="558800" cy="206375"/>
              </a:xfrm>
              <a:custGeom>
                <a:avLst/>
                <a:gdLst>
                  <a:gd name="T0" fmla="*/ 5 w 109"/>
                  <a:gd name="T1" fmla="*/ 0 h 40"/>
                  <a:gd name="T2" fmla="*/ 11 w 109"/>
                  <a:gd name="T3" fmla="*/ 17 h 40"/>
                  <a:gd name="T4" fmla="*/ 0 w 109"/>
                  <a:gd name="T5" fmla="*/ 40 h 40"/>
                  <a:gd name="T6" fmla="*/ 108 w 109"/>
                  <a:gd name="T7" fmla="*/ 40 h 40"/>
                  <a:gd name="T8" fmla="*/ 106 w 109"/>
                  <a:gd name="T9" fmla="*/ 34 h 40"/>
                  <a:gd name="T10" fmla="*/ 109 w 109"/>
                  <a:gd name="T11" fmla="*/ 25 h 40"/>
                  <a:gd name="T12" fmla="*/ 5 w 109"/>
                  <a:gd name="T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9" h="40">
                    <a:moveTo>
                      <a:pt x="5" y="0"/>
                    </a:moveTo>
                    <a:cubicBezTo>
                      <a:pt x="9" y="5"/>
                      <a:pt x="11" y="11"/>
                      <a:pt x="11" y="17"/>
                    </a:cubicBezTo>
                    <a:cubicBezTo>
                      <a:pt x="11" y="27"/>
                      <a:pt x="7" y="35"/>
                      <a:pt x="0" y="40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7" y="38"/>
                      <a:pt x="106" y="36"/>
                      <a:pt x="106" y="34"/>
                    </a:cubicBezTo>
                    <a:cubicBezTo>
                      <a:pt x="106" y="31"/>
                      <a:pt x="107" y="28"/>
                      <a:pt x="109" y="2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8" name="Freeform 19"/>
              <p:cNvSpPr>
                <a:spLocks noEditPoints="1"/>
              </p:cNvSpPr>
              <p:nvPr/>
            </p:nvSpPr>
            <p:spPr bwMode="auto">
              <a:xfrm>
                <a:off x="654050" y="2930525"/>
                <a:ext cx="1035050" cy="427038"/>
              </a:xfrm>
              <a:custGeom>
                <a:avLst/>
                <a:gdLst>
                  <a:gd name="T0" fmla="*/ 179 w 202"/>
                  <a:gd name="T1" fmla="*/ 34 h 83"/>
                  <a:gd name="T2" fmla="*/ 41 w 202"/>
                  <a:gd name="T3" fmla="*/ 6 h 83"/>
                  <a:gd name="T4" fmla="*/ 5 w 202"/>
                  <a:gd name="T5" fmla="*/ 22 h 83"/>
                  <a:gd name="T6" fmla="*/ 3 w 202"/>
                  <a:gd name="T7" fmla="*/ 26 h 83"/>
                  <a:gd name="T8" fmla="*/ 1 w 202"/>
                  <a:gd name="T9" fmla="*/ 31 h 83"/>
                  <a:gd name="T10" fmla="*/ 0 w 202"/>
                  <a:gd name="T11" fmla="*/ 36 h 83"/>
                  <a:gd name="T12" fmla="*/ 0 w 202"/>
                  <a:gd name="T13" fmla="*/ 42 h 83"/>
                  <a:gd name="T14" fmla="*/ 0 w 202"/>
                  <a:gd name="T15" fmla="*/ 47 h 83"/>
                  <a:gd name="T16" fmla="*/ 1 w 202"/>
                  <a:gd name="T17" fmla="*/ 53 h 83"/>
                  <a:gd name="T18" fmla="*/ 2 w 202"/>
                  <a:gd name="T19" fmla="*/ 59 h 83"/>
                  <a:gd name="T20" fmla="*/ 32 w 202"/>
                  <a:gd name="T21" fmla="*/ 83 h 83"/>
                  <a:gd name="T22" fmla="*/ 179 w 202"/>
                  <a:gd name="T23" fmla="*/ 83 h 83"/>
                  <a:gd name="T24" fmla="*/ 201 w 202"/>
                  <a:gd name="T25" fmla="*/ 59 h 83"/>
                  <a:gd name="T26" fmla="*/ 179 w 202"/>
                  <a:gd name="T27" fmla="*/ 34 h 83"/>
                  <a:gd name="T28" fmla="*/ 179 w 202"/>
                  <a:gd name="T29" fmla="*/ 73 h 83"/>
                  <a:gd name="T30" fmla="*/ 175 w 202"/>
                  <a:gd name="T31" fmla="*/ 73 h 83"/>
                  <a:gd name="T32" fmla="*/ 46 w 202"/>
                  <a:gd name="T33" fmla="*/ 73 h 83"/>
                  <a:gd name="T34" fmla="*/ 40 w 202"/>
                  <a:gd name="T35" fmla="*/ 73 h 83"/>
                  <a:gd name="T36" fmla="*/ 10 w 202"/>
                  <a:gd name="T37" fmla="*/ 43 h 83"/>
                  <a:gd name="T38" fmla="*/ 40 w 202"/>
                  <a:gd name="T39" fmla="*/ 13 h 83"/>
                  <a:gd name="T40" fmla="*/ 53 w 202"/>
                  <a:gd name="T41" fmla="*/ 16 h 83"/>
                  <a:gd name="T42" fmla="*/ 177 w 202"/>
                  <a:gd name="T43" fmla="*/ 47 h 83"/>
                  <a:gd name="T44" fmla="*/ 179 w 202"/>
                  <a:gd name="T45" fmla="*/ 47 h 83"/>
                  <a:gd name="T46" fmla="*/ 192 w 202"/>
                  <a:gd name="T47" fmla="*/ 60 h 83"/>
                  <a:gd name="T48" fmla="*/ 179 w 202"/>
                  <a:gd name="T49" fmla="*/ 7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2" h="83">
                    <a:moveTo>
                      <a:pt x="179" y="34"/>
                    </a:moveTo>
                    <a:cubicBezTo>
                      <a:pt x="41" y="6"/>
                      <a:pt x="41" y="6"/>
                      <a:pt x="41" y="6"/>
                    </a:cubicBezTo>
                    <a:cubicBezTo>
                      <a:pt x="41" y="6"/>
                      <a:pt x="19" y="0"/>
                      <a:pt x="5" y="22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6" y="79"/>
                      <a:pt x="32" y="83"/>
                    </a:cubicBezTo>
                    <a:cubicBezTo>
                      <a:pt x="179" y="83"/>
                      <a:pt x="179" y="83"/>
                      <a:pt x="179" y="83"/>
                    </a:cubicBezTo>
                    <a:cubicBezTo>
                      <a:pt x="179" y="83"/>
                      <a:pt x="199" y="82"/>
                      <a:pt x="201" y="59"/>
                    </a:cubicBezTo>
                    <a:cubicBezTo>
                      <a:pt x="201" y="59"/>
                      <a:pt x="202" y="37"/>
                      <a:pt x="179" y="34"/>
                    </a:cubicBezTo>
                    <a:close/>
                    <a:moveTo>
                      <a:pt x="179" y="73"/>
                    </a:moveTo>
                    <a:cubicBezTo>
                      <a:pt x="177" y="73"/>
                      <a:pt x="176" y="73"/>
                      <a:pt x="175" y="73"/>
                    </a:cubicBezTo>
                    <a:cubicBezTo>
                      <a:pt x="46" y="73"/>
                      <a:pt x="46" y="73"/>
                      <a:pt x="46" y="73"/>
                    </a:cubicBezTo>
                    <a:cubicBezTo>
                      <a:pt x="44" y="73"/>
                      <a:pt x="42" y="73"/>
                      <a:pt x="40" y="73"/>
                    </a:cubicBezTo>
                    <a:cubicBezTo>
                      <a:pt x="23" y="73"/>
                      <a:pt x="10" y="60"/>
                      <a:pt x="10" y="43"/>
                    </a:cubicBezTo>
                    <a:cubicBezTo>
                      <a:pt x="10" y="27"/>
                      <a:pt x="23" y="13"/>
                      <a:pt x="40" y="13"/>
                    </a:cubicBezTo>
                    <a:cubicBezTo>
                      <a:pt x="45" y="13"/>
                      <a:pt x="49" y="14"/>
                      <a:pt x="53" y="16"/>
                    </a:cubicBezTo>
                    <a:cubicBezTo>
                      <a:pt x="177" y="47"/>
                      <a:pt x="177" y="47"/>
                      <a:pt x="177" y="47"/>
                    </a:cubicBezTo>
                    <a:cubicBezTo>
                      <a:pt x="177" y="47"/>
                      <a:pt x="178" y="47"/>
                      <a:pt x="179" y="47"/>
                    </a:cubicBezTo>
                    <a:cubicBezTo>
                      <a:pt x="186" y="47"/>
                      <a:pt x="192" y="53"/>
                      <a:pt x="192" y="60"/>
                    </a:cubicBezTo>
                    <a:cubicBezTo>
                      <a:pt x="192" y="67"/>
                      <a:pt x="186" y="73"/>
                      <a:pt x="179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139" name="TextBox 138"/>
          <p:cNvSpPr txBox="1"/>
          <p:nvPr/>
        </p:nvSpPr>
        <p:spPr>
          <a:xfrm>
            <a:off x="7637825" y="5739015"/>
            <a:ext cx="2329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dirty="0" smtClean="0">
                <a:solidFill>
                  <a:srgbClr val="486796"/>
                </a:solidFill>
              </a:rPr>
              <a:t>텍스트 입력</a:t>
            </a:r>
            <a:endParaRPr lang="ko-KR" altLang="en-US" sz="3200" dirty="0">
              <a:solidFill>
                <a:srgbClr val="4867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1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  <p:bldP spid="23" grpId="0"/>
      <p:bldP spid="1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한쪽 모서리가 잘린 사각형 15"/>
          <p:cNvSpPr/>
          <p:nvPr/>
        </p:nvSpPr>
        <p:spPr>
          <a:xfrm>
            <a:off x="5901726" y="1508724"/>
            <a:ext cx="5553674" cy="3990376"/>
          </a:xfrm>
          <a:prstGeom prst="snip1Rect">
            <a:avLst>
              <a:gd name="adj" fmla="val 50000"/>
            </a:avLst>
          </a:prstGeom>
          <a:solidFill>
            <a:schemeClr val="tx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277683" y="1878141"/>
            <a:ext cx="44321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5478858" y="880345"/>
            <a:ext cx="5432982" cy="4971815"/>
            <a:chOff x="5478858" y="880345"/>
            <a:chExt cx="5432982" cy="4971815"/>
          </a:xfrm>
        </p:grpSpPr>
        <p:sp>
          <p:nvSpPr>
            <p:cNvPr id="18" name="직사각형 17"/>
            <p:cNvSpPr/>
            <p:nvPr/>
          </p:nvSpPr>
          <p:spPr>
            <a:xfrm>
              <a:off x="5789490" y="1139392"/>
              <a:ext cx="1220821" cy="3693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 latinLnBrk="0">
                <a:defRPr/>
              </a:pPr>
              <a:r>
                <a:rPr lang="ko-KR" altLang="en-US" b="1" dirty="0" smtClean="0">
                  <a:solidFill>
                    <a:prstClr val="white"/>
                  </a:solidFill>
                  <a:latin typeface="+mj-ea"/>
                  <a:ea typeface="+mj-ea"/>
                </a:rPr>
                <a:t>학습목표</a:t>
              </a:r>
              <a:endParaRPr lang="ko-KR" altLang="en-US" b="1" dirty="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cxnSp>
          <p:nvCxnSpPr>
            <p:cNvPr id="19" name="직선 연결선 18"/>
            <p:cNvCxnSpPr/>
            <p:nvPr/>
          </p:nvCxnSpPr>
          <p:spPr>
            <a:xfrm>
              <a:off x="5803705" y="1218520"/>
              <a:ext cx="1256044" cy="0"/>
            </a:xfrm>
            <a:prstGeom prst="line">
              <a:avLst/>
            </a:prstGeom>
            <a:ln w="19050">
              <a:solidFill>
                <a:schemeClr val="tx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>
              <a:off x="5914236" y="880345"/>
              <a:ext cx="0" cy="4971815"/>
            </a:xfrm>
            <a:prstGeom prst="line">
              <a:avLst/>
            </a:prstGeom>
            <a:ln w="19050">
              <a:solidFill>
                <a:schemeClr val="tx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>
              <a:off x="6862125" y="964642"/>
              <a:ext cx="0" cy="675424"/>
            </a:xfrm>
            <a:prstGeom prst="line">
              <a:avLst/>
            </a:prstGeom>
            <a:ln w="19050">
              <a:solidFill>
                <a:schemeClr val="tx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>
              <a:off x="5853945" y="1055948"/>
              <a:ext cx="0" cy="759721"/>
            </a:xfrm>
            <a:prstGeom prst="line">
              <a:avLst/>
            </a:prstGeom>
            <a:ln w="19050">
              <a:solidFill>
                <a:schemeClr val="tx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>
              <a:off x="5715763" y="5499100"/>
              <a:ext cx="1442007" cy="0"/>
            </a:xfrm>
            <a:prstGeom prst="line">
              <a:avLst/>
            </a:prstGeom>
            <a:ln w="19050">
              <a:solidFill>
                <a:schemeClr val="tx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/>
            <p:nvPr/>
          </p:nvCxnSpPr>
          <p:spPr>
            <a:xfrm>
              <a:off x="5478858" y="1488627"/>
              <a:ext cx="5196077" cy="0"/>
            </a:xfrm>
            <a:prstGeom prst="line">
              <a:avLst/>
            </a:prstGeom>
            <a:ln w="19050">
              <a:solidFill>
                <a:schemeClr val="tx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>
              <a:off x="5715763" y="1549364"/>
              <a:ext cx="5196077" cy="0"/>
            </a:xfrm>
            <a:prstGeom prst="line">
              <a:avLst/>
            </a:prstGeom>
            <a:ln w="19050">
              <a:solidFill>
                <a:schemeClr val="tx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 flipH="1">
            <a:off x="9218278" y="370780"/>
            <a:ext cx="2732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sp>
        <p:nvSpPr>
          <p:cNvPr id="29" name="Freeform 6"/>
          <p:cNvSpPr>
            <a:spLocks noEditPoints="1"/>
          </p:cNvSpPr>
          <p:nvPr/>
        </p:nvSpPr>
        <p:spPr bwMode="auto">
          <a:xfrm>
            <a:off x="8871253" y="270434"/>
            <a:ext cx="375656" cy="500456"/>
          </a:xfrm>
          <a:custGeom>
            <a:avLst/>
            <a:gdLst>
              <a:gd name="T0" fmla="*/ 0 w 2092"/>
              <a:gd name="T1" fmla="*/ 2787 h 2787"/>
              <a:gd name="T2" fmla="*/ 2092 w 2092"/>
              <a:gd name="T3" fmla="*/ 2408 h 2787"/>
              <a:gd name="T4" fmla="*/ 1903 w 2092"/>
              <a:gd name="T5" fmla="*/ 2248 h 2787"/>
              <a:gd name="T6" fmla="*/ 1651 w 2092"/>
              <a:gd name="T7" fmla="*/ 2132 h 2787"/>
              <a:gd name="T8" fmla="*/ 1903 w 2092"/>
              <a:gd name="T9" fmla="*/ 1978 h 2787"/>
              <a:gd name="T10" fmla="*/ 1651 w 2092"/>
              <a:gd name="T11" fmla="*/ 1862 h 2787"/>
              <a:gd name="T12" fmla="*/ 1903 w 2092"/>
              <a:gd name="T13" fmla="*/ 1708 h 2787"/>
              <a:gd name="T14" fmla="*/ 1651 w 2092"/>
              <a:gd name="T15" fmla="*/ 1592 h 2787"/>
              <a:gd name="T16" fmla="*/ 1903 w 2092"/>
              <a:gd name="T17" fmla="*/ 1438 h 2787"/>
              <a:gd name="T18" fmla="*/ 1651 w 2092"/>
              <a:gd name="T19" fmla="*/ 1323 h 2787"/>
              <a:gd name="T20" fmla="*/ 1903 w 2092"/>
              <a:gd name="T21" fmla="*/ 1169 h 2787"/>
              <a:gd name="T22" fmla="*/ 1651 w 2092"/>
              <a:gd name="T23" fmla="*/ 1053 h 2787"/>
              <a:gd name="T24" fmla="*/ 1903 w 2092"/>
              <a:gd name="T25" fmla="*/ 899 h 2787"/>
              <a:gd name="T26" fmla="*/ 1651 w 2092"/>
              <a:gd name="T27" fmla="*/ 783 h 2787"/>
              <a:gd name="T28" fmla="*/ 1903 w 2092"/>
              <a:gd name="T29" fmla="*/ 629 h 2787"/>
              <a:gd name="T30" fmla="*/ 1651 w 2092"/>
              <a:gd name="T31" fmla="*/ 511 h 2787"/>
              <a:gd name="T32" fmla="*/ 1903 w 2092"/>
              <a:gd name="T33" fmla="*/ 270 h 2787"/>
              <a:gd name="T34" fmla="*/ 1661 w 2092"/>
              <a:gd name="T35" fmla="*/ 95 h 2787"/>
              <a:gd name="T36" fmla="*/ 1502 w 2092"/>
              <a:gd name="T37" fmla="*/ 0 h 2787"/>
              <a:gd name="T38" fmla="*/ 1272 w 2092"/>
              <a:gd name="T39" fmla="*/ 660 h 2787"/>
              <a:gd name="T40" fmla="*/ 751 w 2092"/>
              <a:gd name="T41" fmla="*/ 1346 h 2787"/>
              <a:gd name="T42" fmla="*/ 199 w 2092"/>
              <a:gd name="T43" fmla="*/ 2434 h 2787"/>
              <a:gd name="T44" fmla="*/ 1125 w 2092"/>
              <a:gd name="T45" fmla="*/ 807 h 2787"/>
              <a:gd name="T46" fmla="*/ 1199 w 2092"/>
              <a:gd name="T47" fmla="*/ 2425 h 2787"/>
              <a:gd name="T48" fmla="*/ 1125 w 2092"/>
              <a:gd name="T49" fmla="*/ 807 h 2787"/>
              <a:gd name="T50" fmla="*/ 886 w 2092"/>
              <a:gd name="T51" fmla="*/ 2210 h 2787"/>
              <a:gd name="T52" fmla="*/ 355 w 2092"/>
              <a:gd name="T53" fmla="*/ 2302 h 2787"/>
              <a:gd name="T54" fmla="*/ 355 w 2092"/>
              <a:gd name="T55" fmla="*/ 1983 h 2787"/>
              <a:gd name="T56" fmla="*/ 886 w 2092"/>
              <a:gd name="T57" fmla="*/ 2075 h 2787"/>
              <a:gd name="T58" fmla="*/ 355 w 2092"/>
              <a:gd name="T59" fmla="*/ 1983 h 2787"/>
              <a:gd name="T60" fmla="*/ 886 w 2092"/>
              <a:gd name="T61" fmla="*/ 1758 h 2787"/>
              <a:gd name="T62" fmla="*/ 355 w 2092"/>
              <a:gd name="T63" fmla="*/ 1848 h 2787"/>
              <a:gd name="T64" fmla="*/ 355 w 2092"/>
              <a:gd name="T65" fmla="*/ 1531 h 2787"/>
              <a:gd name="T66" fmla="*/ 886 w 2092"/>
              <a:gd name="T67" fmla="*/ 1623 h 2787"/>
              <a:gd name="T68" fmla="*/ 355 w 2092"/>
              <a:gd name="T69" fmla="*/ 1531 h 2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92" h="2787">
                <a:moveTo>
                  <a:pt x="0" y="2434"/>
                </a:moveTo>
                <a:lnTo>
                  <a:pt x="0" y="2787"/>
                </a:lnTo>
                <a:lnTo>
                  <a:pt x="2092" y="2785"/>
                </a:lnTo>
                <a:lnTo>
                  <a:pt x="2092" y="2408"/>
                </a:lnTo>
                <a:lnTo>
                  <a:pt x="1903" y="2408"/>
                </a:lnTo>
                <a:lnTo>
                  <a:pt x="1903" y="2248"/>
                </a:lnTo>
                <a:lnTo>
                  <a:pt x="1651" y="2248"/>
                </a:lnTo>
                <a:lnTo>
                  <a:pt x="1651" y="2132"/>
                </a:lnTo>
                <a:lnTo>
                  <a:pt x="1903" y="2132"/>
                </a:lnTo>
                <a:lnTo>
                  <a:pt x="1903" y="1978"/>
                </a:lnTo>
                <a:lnTo>
                  <a:pt x="1651" y="1978"/>
                </a:lnTo>
                <a:lnTo>
                  <a:pt x="1651" y="1862"/>
                </a:lnTo>
                <a:lnTo>
                  <a:pt x="1903" y="1862"/>
                </a:lnTo>
                <a:lnTo>
                  <a:pt x="1903" y="1708"/>
                </a:lnTo>
                <a:lnTo>
                  <a:pt x="1651" y="1708"/>
                </a:lnTo>
                <a:lnTo>
                  <a:pt x="1651" y="1592"/>
                </a:lnTo>
                <a:lnTo>
                  <a:pt x="1903" y="1592"/>
                </a:lnTo>
                <a:lnTo>
                  <a:pt x="1903" y="1438"/>
                </a:lnTo>
                <a:lnTo>
                  <a:pt x="1651" y="1438"/>
                </a:lnTo>
                <a:lnTo>
                  <a:pt x="1651" y="1323"/>
                </a:lnTo>
                <a:lnTo>
                  <a:pt x="1903" y="1323"/>
                </a:lnTo>
                <a:lnTo>
                  <a:pt x="1903" y="1169"/>
                </a:lnTo>
                <a:lnTo>
                  <a:pt x="1651" y="1169"/>
                </a:lnTo>
                <a:lnTo>
                  <a:pt x="1651" y="1053"/>
                </a:lnTo>
                <a:lnTo>
                  <a:pt x="1903" y="1053"/>
                </a:lnTo>
                <a:lnTo>
                  <a:pt x="1903" y="899"/>
                </a:lnTo>
                <a:lnTo>
                  <a:pt x="1651" y="899"/>
                </a:lnTo>
                <a:lnTo>
                  <a:pt x="1651" y="783"/>
                </a:lnTo>
                <a:lnTo>
                  <a:pt x="1903" y="783"/>
                </a:lnTo>
                <a:lnTo>
                  <a:pt x="1903" y="629"/>
                </a:lnTo>
                <a:lnTo>
                  <a:pt x="1651" y="629"/>
                </a:lnTo>
                <a:lnTo>
                  <a:pt x="1651" y="511"/>
                </a:lnTo>
                <a:lnTo>
                  <a:pt x="1903" y="511"/>
                </a:lnTo>
                <a:lnTo>
                  <a:pt x="1903" y="270"/>
                </a:lnTo>
                <a:lnTo>
                  <a:pt x="1661" y="270"/>
                </a:lnTo>
                <a:lnTo>
                  <a:pt x="1661" y="95"/>
                </a:lnTo>
                <a:lnTo>
                  <a:pt x="1502" y="95"/>
                </a:lnTo>
                <a:lnTo>
                  <a:pt x="1502" y="0"/>
                </a:lnTo>
                <a:lnTo>
                  <a:pt x="1272" y="0"/>
                </a:lnTo>
                <a:lnTo>
                  <a:pt x="1272" y="660"/>
                </a:lnTo>
                <a:lnTo>
                  <a:pt x="751" y="660"/>
                </a:lnTo>
                <a:lnTo>
                  <a:pt x="751" y="1346"/>
                </a:lnTo>
                <a:lnTo>
                  <a:pt x="199" y="1346"/>
                </a:lnTo>
                <a:lnTo>
                  <a:pt x="199" y="2434"/>
                </a:lnTo>
                <a:lnTo>
                  <a:pt x="0" y="2434"/>
                </a:lnTo>
                <a:close/>
                <a:moveTo>
                  <a:pt x="1125" y="807"/>
                </a:moveTo>
                <a:lnTo>
                  <a:pt x="1199" y="807"/>
                </a:lnTo>
                <a:lnTo>
                  <a:pt x="1199" y="2425"/>
                </a:lnTo>
                <a:lnTo>
                  <a:pt x="1125" y="2425"/>
                </a:lnTo>
                <a:lnTo>
                  <a:pt x="1125" y="807"/>
                </a:lnTo>
                <a:close/>
                <a:moveTo>
                  <a:pt x="355" y="2210"/>
                </a:moveTo>
                <a:lnTo>
                  <a:pt x="886" y="2210"/>
                </a:lnTo>
                <a:lnTo>
                  <a:pt x="886" y="2302"/>
                </a:lnTo>
                <a:lnTo>
                  <a:pt x="355" y="2302"/>
                </a:lnTo>
                <a:lnTo>
                  <a:pt x="355" y="2210"/>
                </a:lnTo>
                <a:close/>
                <a:moveTo>
                  <a:pt x="355" y="1983"/>
                </a:moveTo>
                <a:lnTo>
                  <a:pt x="886" y="1983"/>
                </a:lnTo>
                <a:lnTo>
                  <a:pt x="886" y="2075"/>
                </a:lnTo>
                <a:lnTo>
                  <a:pt x="355" y="2075"/>
                </a:lnTo>
                <a:lnTo>
                  <a:pt x="355" y="1983"/>
                </a:lnTo>
                <a:close/>
                <a:moveTo>
                  <a:pt x="355" y="1758"/>
                </a:moveTo>
                <a:lnTo>
                  <a:pt x="886" y="1758"/>
                </a:lnTo>
                <a:lnTo>
                  <a:pt x="886" y="1848"/>
                </a:lnTo>
                <a:lnTo>
                  <a:pt x="355" y="1848"/>
                </a:lnTo>
                <a:lnTo>
                  <a:pt x="355" y="1758"/>
                </a:lnTo>
                <a:close/>
                <a:moveTo>
                  <a:pt x="355" y="1531"/>
                </a:moveTo>
                <a:lnTo>
                  <a:pt x="886" y="1531"/>
                </a:lnTo>
                <a:lnTo>
                  <a:pt x="886" y="1623"/>
                </a:lnTo>
                <a:lnTo>
                  <a:pt x="355" y="1623"/>
                </a:lnTo>
                <a:lnTo>
                  <a:pt x="355" y="15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185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6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0453" y="5553249"/>
            <a:ext cx="655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/>
              <a:t>본</a:t>
            </a:r>
            <a:r>
              <a:rPr lang="en-US" altLang="ko-KR" dirty="0" smtClean="0"/>
              <a:t> PPT </a:t>
            </a:r>
            <a:r>
              <a:rPr lang="ko-KR" altLang="ko-KR" dirty="0" smtClean="0"/>
              <a:t>템플릿</a:t>
            </a:r>
            <a:r>
              <a:rPr lang="ko-KR" altLang="en-US" dirty="0" smtClean="0"/>
              <a:t>의 저작권은</a:t>
            </a:r>
            <a:r>
              <a:rPr lang="ko-KR" altLang="ko-KR" dirty="0" smtClean="0"/>
              <a:t> </a:t>
            </a:r>
            <a:r>
              <a:rPr lang="ko-KR" altLang="ko-KR" dirty="0"/>
              <a:t>㈜ </a:t>
            </a:r>
            <a:r>
              <a:rPr lang="ko-KR" altLang="ko-KR" dirty="0" smtClean="0"/>
              <a:t>재미</a:t>
            </a:r>
            <a:r>
              <a:rPr lang="ko-KR" altLang="en-US" dirty="0" smtClean="0"/>
              <a:t>에 있으며</a:t>
            </a:r>
            <a:r>
              <a:rPr lang="ko-KR" altLang="ko-KR" dirty="0" smtClean="0"/>
              <a:t> </a:t>
            </a:r>
            <a:r>
              <a:rPr lang="ko-KR" altLang="en-US" dirty="0" err="1"/>
              <a:t>재</a:t>
            </a:r>
            <a:r>
              <a:rPr lang="ko-KR" altLang="en-US" dirty="0" err="1" smtClean="0"/>
              <a:t>배포를</a:t>
            </a:r>
            <a:r>
              <a:rPr lang="ko-KR" altLang="en-US" dirty="0" smtClean="0"/>
              <a:t> 금합니다</a:t>
            </a:r>
            <a:r>
              <a:rPr lang="en-US" altLang="ko-KR" dirty="0" smtClean="0"/>
              <a:t>.</a:t>
            </a:r>
            <a:endParaRPr lang="ko-KR" altLang="ko-KR" dirty="0" smtClean="0"/>
          </a:p>
          <a:p>
            <a:pPr algn="ctr"/>
            <a:r>
              <a:rPr lang="ko-KR" altLang="ko-KR" dirty="0" smtClean="0"/>
              <a:t>ⓒ </a:t>
            </a:r>
            <a:r>
              <a:rPr lang="en-US" altLang="ko-KR" dirty="0" smtClean="0"/>
              <a:t>Copyright 2016 XEMI all right reserved</a:t>
            </a:r>
            <a:endParaRPr lang="ko-KR" altLang="ko-KR" dirty="0"/>
          </a:p>
        </p:txBody>
      </p:sp>
      <p:grpSp>
        <p:nvGrpSpPr>
          <p:cNvPr id="3" name="그룹 2"/>
          <p:cNvGrpSpPr/>
          <p:nvPr/>
        </p:nvGrpSpPr>
        <p:grpSpPr>
          <a:xfrm>
            <a:off x="6313470" y="4110270"/>
            <a:ext cx="5543658" cy="1195945"/>
            <a:chOff x="6313470" y="4110270"/>
            <a:chExt cx="5543658" cy="1195945"/>
          </a:xfrm>
        </p:grpSpPr>
        <p:sp>
          <p:nvSpPr>
            <p:cNvPr id="4" name="타원 3"/>
            <p:cNvSpPr/>
            <p:nvPr/>
          </p:nvSpPr>
          <p:spPr>
            <a:xfrm>
              <a:off x="6408292" y="4577576"/>
              <a:ext cx="728638" cy="728639"/>
            </a:xfrm>
            <a:prstGeom prst="ellipse">
              <a:avLst/>
            </a:prstGeom>
            <a:solidFill>
              <a:srgbClr val="4867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" name="타원 4"/>
            <p:cNvSpPr/>
            <p:nvPr/>
          </p:nvSpPr>
          <p:spPr>
            <a:xfrm>
              <a:off x="11128490" y="4577576"/>
              <a:ext cx="728638" cy="728639"/>
            </a:xfrm>
            <a:prstGeom prst="ellipse">
              <a:avLst/>
            </a:prstGeom>
            <a:solidFill>
              <a:srgbClr val="FF9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" name="타원 5"/>
            <p:cNvSpPr/>
            <p:nvPr/>
          </p:nvSpPr>
          <p:spPr>
            <a:xfrm>
              <a:off x="8296372" y="4577576"/>
              <a:ext cx="728638" cy="728639"/>
            </a:xfrm>
            <a:prstGeom prst="ellipse">
              <a:avLst/>
            </a:prstGeom>
            <a:solidFill>
              <a:srgbClr val="C5C8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타원 6"/>
            <p:cNvSpPr/>
            <p:nvPr/>
          </p:nvSpPr>
          <p:spPr>
            <a:xfrm>
              <a:off x="7352332" y="4577576"/>
              <a:ext cx="728638" cy="728639"/>
            </a:xfrm>
            <a:prstGeom prst="ellipse">
              <a:avLst/>
            </a:prstGeom>
            <a:solidFill>
              <a:srgbClr val="8D96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타원 7"/>
            <p:cNvSpPr/>
            <p:nvPr/>
          </p:nvSpPr>
          <p:spPr>
            <a:xfrm>
              <a:off x="10184452" y="4577576"/>
              <a:ext cx="728638" cy="728639"/>
            </a:xfrm>
            <a:prstGeom prst="ellipse">
              <a:avLst/>
            </a:prstGeom>
            <a:solidFill>
              <a:srgbClr val="DFE3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타원 8"/>
            <p:cNvSpPr/>
            <p:nvPr/>
          </p:nvSpPr>
          <p:spPr>
            <a:xfrm>
              <a:off x="9240412" y="4577576"/>
              <a:ext cx="728638" cy="728639"/>
            </a:xfrm>
            <a:prstGeom prst="ellipse">
              <a:avLst/>
            </a:prstGeom>
            <a:solidFill>
              <a:srgbClr val="607D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6313470" y="4110270"/>
              <a:ext cx="1088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사용색상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653306" y="720282"/>
            <a:ext cx="2740604" cy="1431340"/>
            <a:chOff x="8879840" y="1869440"/>
            <a:chExt cx="2740604" cy="1431340"/>
          </a:xfrm>
        </p:grpSpPr>
        <p:grpSp>
          <p:nvGrpSpPr>
            <p:cNvPr id="120" name="그룹 119"/>
            <p:cNvGrpSpPr/>
            <p:nvPr/>
          </p:nvGrpSpPr>
          <p:grpSpPr>
            <a:xfrm>
              <a:off x="9175100" y="2082106"/>
              <a:ext cx="2158185" cy="1087813"/>
              <a:chOff x="9175100" y="2086210"/>
              <a:chExt cx="2158185" cy="739015"/>
            </a:xfrm>
          </p:grpSpPr>
          <p:sp>
            <p:nvSpPr>
              <p:cNvPr id="121" name="대각선 방향의 모서리가 잘린 사각형 120"/>
              <p:cNvSpPr/>
              <p:nvPr/>
            </p:nvSpPr>
            <p:spPr>
              <a:xfrm>
                <a:off x="9175100" y="2086210"/>
                <a:ext cx="2158185" cy="739015"/>
              </a:xfrm>
              <a:prstGeom prst="snip2DiagRect">
                <a:avLst>
                  <a:gd name="adj1" fmla="val 0"/>
                  <a:gd name="adj2" fmla="val 32254"/>
                </a:avLst>
              </a:prstGeom>
              <a:solidFill>
                <a:schemeClr val="tx1">
                  <a:alpha val="50000"/>
                </a:schemeClr>
              </a:solidFill>
              <a:ln w="34925" cap="flat" cmpd="sng" algn="ctr">
                <a:solidFill>
                  <a:srgbClr val="E7E6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동녘M" panose="02030600000101010101" pitchFamily="18" charset="-127"/>
                  <a:ea typeface="HY동녘M" panose="02030600000101010101" pitchFamily="18" charset="-127"/>
                </a:endParaRPr>
              </a:p>
            </p:txBody>
          </p:sp>
          <p:sp>
            <p:nvSpPr>
              <p:cNvPr id="122" name="자유형 121"/>
              <p:cNvSpPr/>
              <p:nvPr/>
            </p:nvSpPr>
            <p:spPr>
              <a:xfrm>
                <a:off x="9889947" y="2086211"/>
                <a:ext cx="1443337" cy="739014"/>
              </a:xfrm>
              <a:custGeom>
                <a:avLst/>
                <a:gdLst>
                  <a:gd name="connsiteX0" fmla="*/ 0 w 1443337"/>
                  <a:gd name="connsiteY0" fmla="*/ 0 h 739014"/>
                  <a:gd name="connsiteX1" fmla="*/ 1073830 w 1443337"/>
                  <a:gd name="connsiteY1" fmla="*/ 0 h 739014"/>
                  <a:gd name="connsiteX2" fmla="*/ 1443337 w 1443337"/>
                  <a:gd name="connsiteY2" fmla="*/ 369507 h 739014"/>
                  <a:gd name="connsiteX3" fmla="*/ 1443337 w 1443337"/>
                  <a:gd name="connsiteY3" fmla="*/ 739014 h 739014"/>
                  <a:gd name="connsiteX4" fmla="*/ 613289 w 1443337"/>
                  <a:gd name="connsiteY4" fmla="*/ 739014 h 73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3337" h="739014">
                    <a:moveTo>
                      <a:pt x="0" y="0"/>
                    </a:moveTo>
                    <a:lnTo>
                      <a:pt x="1073830" y="0"/>
                    </a:lnTo>
                    <a:lnTo>
                      <a:pt x="1443337" y="369507"/>
                    </a:lnTo>
                    <a:lnTo>
                      <a:pt x="1443337" y="739014"/>
                    </a:lnTo>
                    <a:lnTo>
                      <a:pt x="613289" y="739014"/>
                    </a:lnTo>
                    <a:close/>
                  </a:path>
                </a:pathLst>
              </a:custGeom>
              <a:solidFill>
                <a:sysClr val="window" lastClr="FFFFFF">
                  <a:alpha val="14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HY동녘M" panose="02030600000101010101" pitchFamily="18" charset="-127"/>
                  <a:ea typeface="HY동녘M" panose="02030600000101010101" pitchFamily="18" charset="-127"/>
                </a:endParaRPr>
              </a:p>
            </p:txBody>
          </p:sp>
        </p:grpSp>
        <p:sp>
          <p:nvSpPr>
            <p:cNvPr id="123" name="직사각형 122"/>
            <p:cNvSpPr/>
            <p:nvPr/>
          </p:nvSpPr>
          <p:spPr>
            <a:xfrm>
              <a:off x="9275887" y="2259203"/>
              <a:ext cx="195661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텍스트</a:t>
              </a:r>
            </a:p>
          </p:txBody>
        </p:sp>
        <p:cxnSp>
          <p:nvCxnSpPr>
            <p:cNvPr id="124" name="직선 연결선 123"/>
            <p:cNvCxnSpPr/>
            <p:nvPr/>
          </p:nvCxnSpPr>
          <p:spPr>
            <a:xfrm flipV="1">
              <a:off x="9126127" y="1929421"/>
              <a:ext cx="0" cy="1080588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직선 연결선 124"/>
            <p:cNvCxnSpPr/>
            <p:nvPr/>
          </p:nvCxnSpPr>
          <p:spPr>
            <a:xfrm>
              <a:off x="9022475" y="2033464"/>
              <a:ext cx="2449419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직선 연결선 125"/>
            <p:cNvCxnSpPr/>
            <p:nvPr/>
          </p:nvCxnSpPr>
          <p:spPr>
            <a:xfrm>
              <a:off x="8879840" y="2821844"/>
              <a:ext cx="2716964" cy="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직선 연결선 126"/>
            <p:cNvCxnSpPr/>
            <p:nvPr/>
          </p:nvCxnSpPr>
          <p:spPr>
            <a:xfrm>
              <a:off x="10868604" y="1869440"/>
              <a:ext cx="638298" cy="638298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직선 연결선 127"/>
            <p:cNvCxnSpPr/>
            <p:nvPr/>
          </p:nvCxnSpPr>
          <p:spPr>
            <a:xfrm>
              <a:off x="11038902" y="1959901"/>
              <a:ext cx="581542" cy="581542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직선 연결선 128"/>
            <p:cNvCxnSpPr/>
            <p:nvPr/>
          </p:nvCxnSpPr>
          <p:spPr>
            <a:xfrm flipV="1">
              <a:off x="11401982" y="2263537"/>
              <a:ext cx="0" cy="749405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>
              <a:off x="9623250" y="2815714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입력해주세요</a:t>
              </a:r>
              <a:endPara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cxnSp>
          <p:nvCxnSpPr>
            <p:cNvPr id="131" name="직선 연결선 130"/>
            <p:cNvCxnSpPr/>
            <p:nvPr/>
          </p:nvCxnSpPr>
          <p:spPr>
            <a:xfrm>
              <a:off x="9005536" y="2719238"/>
              <a:ext cx="581542" cy="581542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그룹 29"/>
          <p:cNvGrpSpPr/>
          <p:nvPr/>
        </p:nvGrpSpPr>
        <p:grpSpPr>
          <a:xfrm>
            <a:off x="585173" y="2042884"/>
            <a:ext cx="2695195" cy="2561039"/>
            <a:chOff x="4940058" y="1877756"/>
            <a:chExt cx="4150360" cy="3943773"/>
          </a:xfrm>
        </p:grpSpPr>
        <p:graphicFrame>
          <p:nvGraphicFramePr>
            <p:cNvPr id="143" name="차트 142"/>
            <p:cNvGraphicFramePr/>
            <p:nvPr>
              <p:extLst>
                <p:ext uri="{D42A27DB-BD31-4B8C-83A1-F6EECF244321}">
                  <p14:modId xmlns:p14="http://schemas.microsoft.com/office/powerpoint/2010/main" val="1756413159"/>
                </p:ext>
              </p:extLst>
            </p:nvPr>
          </p:nvGraphicFramePr>
          <p:xfrm>
            <a:off x="4940058" y="1877756"/>
            <a:ext cx="4150360" cy="39437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44" name="원호 143"/>
            <p:cNvSpPr/>
            <p:nvPr/>
          </p:nvSpPr>
          <p:spPr>
            <a:xfrm>
              <a:off x="5477934" y="2263686"/>
              <a:ext cx="3171914" cy="3171914"/>
            </a:xfrm>
            <a:prstGeom prst="arc">
              <a:avLst>
                <a:gd name="adj1" fmla="val 16200000"/>
                <a:gd name="adj2" fmla="val 6636463"/>
              </a:avLst>
            </a:prstGeom>
            <a:ln w="381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45" name="직선 연결선 144"/>
            <p:cNvCxnSpPr/>
            <p:nvPr/>
          </p:nvCxnSpPr>
          <p:spPr>
            <a:xfrm flipV="1">
              <a:off x="8483600" y="2799787"/>
              <a:ext cx="353291" cy="359973"/>
            </a:xfrm>
            <a:prstGeom prst="line">
              <a:avLst/>
            </a:prstGeom>
            <a:ln w="381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그룹 145"/>
          <p:cNvGrpSpPr/>
          <p:nvPr/>
        </p:nvGrpSpPr>
        <p:grpSpPr>
          <a:xfrm>
            <a:off x="6001699" y="941679"/>
            <a:ext cx="1100076" cy="667903"/>
            <a:chOff x="4343400" y="4097338"/>
            <a:chExt cx="1377950" cy="836612"/>
          </a:xfrm>
        </p:grpSpPr>
        <p:sp>
          <p:nvSpPr>
            <p:cNvPr id="147" name="Freeform 5"/>
            <p:cNvSpPr>
              <a:spLocks/>
            </p:cNvSpPr>
            <p:nvPr/>
          </p:nvSpPr>
          <p:spPr bwMode="auto">
            <a:xfrm>
              <a:off x="4368800" y="4097338"/>
              <a:ext cx="896938" cy="533400"/>
            </a:xfrm>
            <a:custGeom>
              <a:avLst/>
              <a:gdLst>
                <a:gd name="T0" fmla="*/ 18 w 175"/>
                <a:gd name="T1" fmla="*/ 92 h 104"/>
                <a:gd name="T2" fmla="*/ 20 w 175"/>
                <a:gd name="T3" fmla="*/ 92 h 104"/>
                <a:gd name="T4" fmla="*/ 112 w 175"/>
                <a:gd name="T5" fmla="*/ 98 h 104"/>
                <a:gd name="T6" fmla="*/ 162 w 175"/>
                <a:gd name="T7" fmla="*/ 74 h 104"/>
                <a:gd name="T8" fmla="*/ 172 w 175"/>
                <a:gd name="T9" fmla="*/ 36 h 104"/>
                <a:gd name="T10" fmla="*/ 139 w 175"/>
                <a:gd name="T11" fmla="*/ 3 h 104"/>
                <a:gd name="T12" fmla="*/ 92 w 175"/>
                <a:gd name="T13" fmla="*/ 4 h 104"/>
                <a:gd name="T14" fmla="*/ 9 w 175"/>
                <a:gd name="T15" fmla="*/ 67 h 104"/>
                <a:gd name="T16" fmla="*/ 2 w 175"/>
                <a:gd name="T17" fmla="*/ 82 h 104"/>
                <a:gd name="T18" fmla="*/ 18 w 175"/>
                <a:gd name="T19" fmla="*/ 9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5" h="104">
                  <a:moveTo>
                    <a:pt x="18" y="92"/>
                  </a:moveTo>
                  <a:cubicBezTo>
                    <a:pt x="20" y="92"/>
                    <a:pt x="20" y="92"/>
                    <a:pt x="20" y="92"/>
                  </a:cubicBezTo>
                  <a:cubicBezTo>
                    <a:pt x="40" y="104"/>
                    <a:pt x="82" y="104"/>
                    <a:pt x="112" y="98"/>
                  </a:cubicBezTo>
                  <a:cubicBezTo>
                    <a:pt x="133" y="93"/>
                    <a:pt x="151" y="85"/>
                    <a:pt x="162" y="74"/>
                  </a:cubicBezTo>
                  <a:cubicBezTo>
                    <a:pt x="174" y="62"/>
                    <a:pt x="175" y="48"/>
                    <a:pt x="172" y="36"/>
                  </a:cubicBezTo>
                  <a:cubicBezTo>
                    <a:pt x="169" y="21"/>
                    <a:pt x="161" y="6"/>
                    <a:pt x="139" y="3"/>
                  </a:cubicBezTo>
                  <a:cubicBezTo>
                    <a:pt x="125" y="1"/>
                    <a:pt x="109" y="0"/>
                    <a:pt x="92" y="4"/>
                  </a:cubicBezTo>
                  <a:cubicBezTo>
                    <a:pt x="58" y="11"/>
                    <a:pt x="16" y="42"/>
                    <a:pt x="9" y="67"/>
                  </a:cubicBezTo>
                  <a:cubicBezTo>
                    <a:pt x="3" y="69"/>
                    <a:pt x="0" y="76"/>
                    <a:pt x="2" y="82"/>
                  </a:cubicBezTo>
                  <a:cubicBezTo>
                    <a:pt x="4" y="90"/>
                    <a:pt x="11" y="94"/>
                    <a:pt x="18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8" name="Oval 6"/>
            <p:cNvSpPr>
              <a:spLocks noChangeArrowheads="1"/>
            </p:cNvSpPr>
            <p:nvPr/>
          </p:nvSpPr>
          <p:spPr bwMode="auto">
            <a:xfrm>
              <a:off x="5399088" y="4733925"/>
              <a:ext cx="193675" cy="2000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9" name="Oval 7"/>
            <p:cNvSpPr>
              <a:spLocks noChangeArrowheads="1"/>
            </p:cNvSpPr>
            <p:nvPr/>
          </p:nvSpPr>
          <p:spPr bwMode="auto">
            <a:xfrm>
              <a:off x="4497388" y="4733925"/>
              <a:ext cx="198438" cy="2000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0" name="Freeform 8"/>
            <p:cNvSpPr>
              <a:spLocks noEditPoints="1"/>
            </p:cNvSpPr>
            <p:nvPr/>
          </p:nvSpPr>
          <p:spPr bwMode="auto">
            <a:xfrm>
              <a:off x="4343400" y="4318000"/>
              <a:ext cx="1377950" cy="477838"/>
            </a:xfrm>
            <a:custGeom>
              <a:avLst/>
              <a:gdLst>
                <a:gd name="T0" fmla="*/ 232 w 269"/>
                <a:gd name="T1" fmla="*/ 0 h 93"/>
                <a:gd name="T2" fmla="*/ 187 w 269"/>
                <a:gd name="T3" fmla="*/ 0 h 93"/>
                <a:gd name="T4" fmla="*/ 181 w 269"/>
                <a:gd name="T5" fmla="*/ 46 h 93"/>
                <a:gd name="T6" fmla="*/ 169 w 269"/>
                <a:gd name="T7" fmla="*/ 46 h 93"/>
                <a:gd name="T8" fmla="*/ 154 w 269"/>
                <a:gd name="T9" fmla="*/ 60 h 93"/>
                <a:gd name="T10" fmla="*/ 155 w 269"/>
                <a:gd name="T11" fmla="*/ 65 h 93"/>
                <a:gd name="T12" fmla="*/ 14 w 269"/>
                <a:gd name="T13" fmla="*/ 65 h 93"/>
                <a:gd name="T14" fmla="*/ 0 w 269"/>
                <a:gd name="T15" fmla="*/ 79 h 93"/>
                <a:gd name="T16" fmla="*/ 14 w 269"/>
                <a:gd name="T17" fmla="*/ 93 h 93"/>
                <a:gd name="T18" fmla="*/ 25 w 269"/>
                <a:gd name="T19" fmla="*/ 93 h 93"/>
                <a:gd name="T20" fmla="*/ 49 w 269"/>
                <a:gd name="T21" fmla="*/ 74 h 93"/>
                <a:gd name="T22" fmla="*/ 74 w 269"/>
                <a:gd name="T23" fmla="*/ 93 h 93"/>
                <a:gd name="T24" fmla="*/ 187 w 269"/>
                <a:gd name="T25" fmla="*/ 93 h 93"/>
                <a:gd name="T26" fmla="*/ 192 w 269"/>
                <a:gd name="T27" fmla="*/ 93 h 93"/>
                <a:gd name="T28" fmla="*/ 200 w 269"/>
                <a:gd name="T29" fmla="*/ 93 h 93"/>
                <a:gd name="T30" fmla="*/ 225 w 269"/>
                <a:gd name="T31" fmla="*/ 74 h 93"/>
                <a:gd name="T32" fmla="*/ 250 w 269"/>
                <a:gd name="T33" fmla="*/ 93 h 93"/>
                <a:gd name="T34" fmla="*/ 263 w 269"/>
                <a:gd name="T35" fmla="*/ 93 h 93"/>
                <a:gd name="T36" fmla="*/ 269 w 269"/>
                <a:gd name="T37" fmla="*/ 46 h 93"/>
                <a:gd name="T38" fmla="*/ 232 w 269"/>
                <a:gd name="T39" fmla="*/ 0 h 93"/>
                <a:gd name="T40" fmla="*/ 207 w 269"/>
                <a:gd name="T41" fmla="*/ 38 h 93"/>
                <a:gd name="T42" fmla="*/ 207 w 269"/>
                <a:gd name="T43" fmla="*/ 10 h 93"/>
                <a:gd name="T44" fmla="*/ 230 w 269"/>
                <a:gd name="T45" fmla="*/ 10 h 93"/>
                <a:gd name="T46" fmla="*/ 230 w 269"/>
                <a:gd name="T47" fmla="*/ 38 h 93"/>
                <a:gd name="T48" fmla="*/ 207 w 269"/>
                <a:gd name="T49" fmla="*/ 38 h 93"/>
                <a:gd name="T50" fmla="*/ 235 w 269"/>
                <a:gd name="T51" fmla="*/ 38 h 93"/>
                <a:gd name="T52" fmla="*/ 235 w 269"/>
                <a:gd name="T53" fmla="*/ 12 h 93"/>
                <a:gd name="T54" fmla="*/ 258 w 269"/>
                <a:gd name="T55" fmla="*/ 38 h 93"/>
                <a:gd name="T56" fmla="*/ 235 w 269"/>
                <a:gd name="T57" fmla="*/ 3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9" h="93">
                  <a:moveTo>
                    <a:pt x="232" y="0"/>
                  </a:moveTo>
                  <a:cubicBezTo>
                    <a:pt x="187" y="0"/>
                    <a:pt x="187" y="0"/>
                    <a:pt x="187" y="0"/>
                  </a:cubicBezTo>
                  <a:cubicBezTo>
                    <a:pt x="184" y="0"/>
                    <a:pt x="181" y="20"/>
                    <a:pt x="181" y="46"/>
                  </a:cubicBezTo>
                  <a:cubicBezTo>
                    <a:pt x="169" y="46"/>
                    <a:pt x="169" y="46"/>
                    <a:pt x="169" y="46"/>
                  </a:cubicBezTo>
                  <a:cubicBezTo>
                    <a:pt x="160" y="46"/>
                    <a:pt x="154" y="52"/>
                    <a:pt x="154" y="60"/>
                  </a:cubicBezTo>
                  <a:cubicBezTo>
                    <a:pt x="154" y="62"/>
                    <a:pt x="154" y="64"/>
                    <a:pt x="155" y="65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6" y="65"/>
                    <a:pt x="0" y="71"/>
                    <a:pt x="0" y="79"/>
                  </a:cubicBezTo>
                  <a:cubicBezTo>
                    <a:pt x="0" y="86"/>
                    <a:pt x="6" y="93"/>
                    <a:pt x="14" y="93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8" y="82"/>
                    <a:pt x="38" y="74"/>
                    <a:pt x="49" y="74"/>
                  </a:cubicBezTo>
                  <a:cubicBezTo>
                    <a:pt x="61" y="74"/>
                    <a:pt x="71" y="82"/>
                    <a:pt x="74" y="93"/>
                  </a:cubicBezTo>
                  <a:cubicBezTo>
                    <a:pt x="187" y="93"/>
                    <a:pt x="187" y="93"/>
                    <a:pt x="187" y="93"/>
                  </a:cubicBezTo>
                  <a:cubicBezTo>
                    <a:pt x="192" y="93"/>
                    <a:pt x="192" y="93"/>
                    <a:pt x="192" y="93"/>
                  </a:cubicBezTo>
                  <a:cubicBezTo>
                    <a:pt x="200" y="93"/>
                    <a:pt x="200" y="93"/>
                    <a:pt x="200" y="93"/>
                  </a:cubicBezTo>
                  <a:cubicBezTo>
                    <a:pt x="204" y="82"/>
                    <a:pt x="214" y="74"/>
                    <a:pt x="225" y="74"/>
                  </a:cubicBezTo>
                  <a:cubicBezTo>
                    <a:pt x="237" y="74"/>
                    <a:pt x="247" y="82"/>
                    <a:pt x="250" y="93"/>
                  </a:cubicBezTo>
                  <a:cubicBezTo>
                    <a:pt x="263" y="93"/>
                    <a:pt x="263" y="93"/>
                    <a:pt x="263" y="93"/>
                  </a:cubicBezTo>
                  <a:cubicBezTo>
                    <a:pt x="266" y="93"/>
                    <a:pt x="269" y="72"/>
                    <a:pt x="269" y="46"/>
                  </a:cubicBezTo>
                  <a:cubicBezTo>
                    <a:pt x="269" y="21"/>
                    <a:pt x="236" y="0"/>
                    <a:pt x="232" y="0"/>
                  </a:cubicBezTo>
                  <a:close/>
                  <a:moveTo>
                    <a:pt x="207" y="38"/>
                  </a:moveTo>
                  <a:cubicBezTo>
                    <a:pt x="207" y="10"/>
                    <a:pt x="207" y="10"/>
                    <a:pt x="207" y="10"/>
                  </a:cubicBezTo>
                  <a:cubicBezTo>
                    <a:pt x="230" y="10"/>
                    <a:pt x="230" y="10"/>
                    <a:pt x="230" y="10"/>
                  </a:cubicBezTo>
                  <a:cubicBezTo>
                    <a:pt x="230" y="38"/>
                    <a:pt x="230" y="38"/>
                    <a:pt x="230" y="38"/>
                  </a:cubicBezTo>
                  <a:lnTo>
                    <a:pt x="207" y="38"/>
                  </a:lnTo>
                  <a:close/>
                  <a:moveTo>
                    <a:pt x="235" y="38"/>
                  </a:moveTo>
                  <a:cubicBezTo>
                    <a:pt x="235" y="12"/>
                    <a:pt x="235" y="12"/>
                    <a:pt x="235" y="12"/>
                  </a:cubicBezTo>
                  <a:cubicBezTo>
                    <a:pt x="242" y="16"/>
                    <a:pt x="254" y="26"/>
                    <a:pt x="258" y="38"/>
                  </a:cubicBezTo>
                  <a:lnTo>
                    <a:pt x="235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51" name="그룹 150"/>
          <p:cNvGrpSpPr/>
          <p:nvPr/>
        </p:nvGrpSpPr>
        <p:grpSpPr>
          <a:xfrm>
            <a:off x="10024908" y="902390"/>
            <a:ext cx="846602" cy="746480"/>
            <a:chOff x="10507663" y="3998913"/>
            <a:chExt cx="1060450" cy="935038"/>
          </a:xfrm>
        </p:grpSpPr>
        <p:sp>
          <p:nvSpPr>
            <p:cNvPr id="152" name="Freeform 9"/>
            <p:cNvSpPr>
              <a:spLocks/>
            </p:cNvSpPr>
            <p:nvPr/>
          </p:nvSpPr>
          <p:spPr bwMode="auto">
            <a:xfrm>
              <a:off x="10974388" y="4610100"/>
              <a:ext cx="368300" cy="92075"/>
            </a:xfrm>
            <a:custGeom>
              <a:avLst/>
              <a:gdLst>
                <a:gd name="T0" fmla="*/ 6 w 72"/>
                <a:gd name="T1" fmla="*/ 0 h 18"/>
                <a:gd name="T2" fmla="*/ 0 w 72"/>
                <a:gd name="T3" fmla="*/ 9 h 18"/>
                <a:gd name="T4" fmla="*/ 6 w 72"/>
                <a:gd name="T5" fmla="*/ 18 h 18"/>
                <a:gd name="T6" fmla="*/ 66 w 72"/>
                <a:gd name="T7" fmla="*/ 18 h 18"/>
                <a:gd name="T8" fmla="*/ 72 w 72"/>
                <a:gd name="T9" fmla="*/ 9 h 18"/>
                <a:gd name="T10" fmla="*/ 66 w 72"/>
                <a:gd name="T11" fmla="*/ 0 h 18"/>
                <a:gd name="T12" fmla="*/ 6 w 72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18">
                  <a:moveTo>
                    <a:pt x="6" y="0"/>
                  </a:moveTo>
                  <a:cubicBezTo>
                    <a:pt x="3" y="0"/>
                    <a:pt x="0" y="4"/>
                    <a:pt x="0" y="9"/>
                  </a:cubicBezTo>
                  <a:cubicBezTo>
                    <a:pt x="0" y="14"/>
                    <a:pt x="3" y="18"/>
                    <a:pt x="6" y="18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9" y="18"/>
                    <a:pt x="72" y="14"/>
                    <a:pt x="72" y="9"/>
                  </a:cubicBezTo>
                  <a:cubicBezTo>
                    <a:pt x="72" y="4"/>
                    <a:pt x="69" y="0"/>
                    <a:pt x="66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3" name="Freeform 10"/>
            <p:cNvSpPr>
              <a:spLocks noEditPoints="1"/>
            </p:cNvSpPr>
            <p:nvPr/>
          </p:nvSpPr>
          <p:spPr bwMode="auto">
            <a:xfrm>
              <a:off x="10507663" y="3998913"/>
              <a:ext cx="984250" cy="668338"/>
            </a:xfrm>
            <a:custGeom>
              <a:avLst/>
              <a:gdLst>
                <a:gd name="T0" fmla="*/ 22 w 192"/>
                <a:gd name="T1" fmla="*/ 23 h 130"/>
                <a:gd name="T2" fmla="*/ 149 w 192"/>
                <a:gd name="T3" fmla="*/ 80 h 130"/>
                <a:gd name="T4" fmla="*/ 76 w 192"/>
                <a:gd name="T5" fmla="*/ 80 h 130"/>
                <a:gd name="T6" fmla="*/ 62 w 192"/>
                <a:gd name="T7" fmla="*/ 97 h 130"/>
                <a:gd name="T8" fmla="*/ 76 w 192"/>
                <a:gd name="T9" fmla="*/ 115 h 130"/>
                <a:gd name="T10" fmla="*/ 178 w 192"/>
                <a:gd name="T11" fmla="*/ 115 h 130"/>
                <a:gd name="T12" fmla="*/ 192 w 192"/>
                <a:gd name="T13" fmla="*/ 97 h 130"/>
                <a:gd name="T14" fmla="*/ 186 w 192"/>
                <a:gd name="T15" fmla="*/ 84 h 130"/>
                <a:gd name="T16" fmla="*/ 171 w 192"/>
                <a:gd name="T17" fmla="*/ 67 h 130"/>
                <a:gd name="T18" fmla="*/ 30 w 192"/>
                <a:gd name="T19" fmla="*/ 5 h 130"/>
                <a:gd name="T20" fmla="*/ 8 w 192"/>
                <a:gd name="T21" fmla="*/ 5 h 130"/>
                <a:gd name="T22" fmla="*/ 7 w 192"/>
                <a:gd name="T23" fmla="*/ 7 h 130"/>
                <a:gd name="T24" fmla="*/ 7 w 192"/>
                <a:gd name="T25" fmla="*/ 107 h 130"/>
                <a:gd name="T26" fmla="*/ 0 w 192"/>
                <a:gd name="T27" fmla="*/ 116 h 130"/>
                <a:gd name="T28" fmla="*/ 8 w 192"/>
                <a:gd name="T29" fmla="*/ 125 h 130"/>
                <a:gd name="T30" fmla="*/ 8 w 192"/>
                <a:gd name="T31" fmla="*/ 126 h 130"/>
                <a:gd name="T32" fmla="*/ 8 w 192"/>
                <a:gd name="T33" fmla="*/ 129 h 130"/>
                <a:gd name="T34" fmla="*/ 10 w 192"/>
                <a:gd name="T35" fmla="*/ 130 h 130"/>
                <a:gd name="T36" fmla="*/ 11 w 192"/>
                <a:gd name="T37" fmla="*/ 129 h 130"/>
                <a:gd name="T38" fmla="*/ 11 w 192"/>
                <a:gd name="T39" fmla="*/ 126 h 130"/>
                <a:gd name="T40" fmla="*/ 11 w 192"/>
                <a:gd name="T41" fmla="*/ 125 h 130"/>
                <a:gd name="T42" fmla="*/ 19 w 192"/>
                <a:gd name="T43" fmla="*/ 116 h 130"/>
                <a:gd name="T44" fmla="*/ 13 w 192"/>
                <a:gd name="T45" fmla="*/ 107 h 130"/>
                <a:gd name="T46" fmla="*/ 13 w 192"/>
                <a:gd name="T47" fmla="*/ 17 h 130"/>
                <a:gd name="T48" fmla="*/ 22 w 192"/>
                <a:gd name="T49" fmla="*/ 23 h 130"/>
                <a:gd name="T50" fmla="*/ 86 w 192"/>
                <a:gd name="T51" fmla="*/ 97 h 130"/>
                <a:gd name="T52" fmla="*/ 66 w 192"/>
                <a:gd name="T53" fmla="*/ 97 h 130"/>
                <a:gd name="T54" fmla="*/ 76 w 192"/>
                <a:gd name="T55" fmla="*/ 85 h 130"/>
                <a:gd name="T56" fmla="*/ 86 w 192"/>
                <a:gd name="T57" fmla="*/ 85 h 130"/>
                <a:gd name="T58" fmla="*/ 86 w 192"/>
                <a:gd name="T59" fmla="*/ 9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2" h="130">
                  <a:moveTo>
                    <a:pt x="22" y="23"/>
                  </a:moveTo>
                  <a:cubicBezTo>
                    <a:pt x="149" y="80"/>
                    <a:pt x="149" y="80"/>
                    <a:pt x="149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68" y="80"/>
                    <a:pt x="62" y="88"/>
                    <a:pt x="62" y="97"/>
                  </a:cubicBezTo>
                  <a:cubicBezTo>
                    <a:pt x="62" y="107"/>
                    <a:pt x="68" y="115"/>
                    <a:pt x="76" y="115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85" y="115"/>
                    <a:pt x="192" y="107"/>
                    <a:pt x="192" y="97"/>
                  </a:cubicBezTo>
                  <a:cubicBezTo>
                    <a:pt x="192" y="92"/>
                    <a:pt x="190" y="87"/>
                    <a:pt x="186" y="84"/>
                  </a:cubicBezTo>
                  <a:cubicBezTo>
                    <a:pt x="187" y="79"/>
                    <a:pt x="181" y="72"/>
                    <a:pt x="171" y="67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0" y="0"/>
                    <a:pt x="11" y="0"/>
                    <a:pt x="8" y="5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7" y="107"/>
                    <a:pt x="7" y="107"/>
                    <a:pt x="7" y="107"/>
                  </a:cubicBezTo>
                  <a:cubicBezTo>
                    <a:pt x="3" y="108"/>
                    <a:pt x="0" y="112"/>
                    <a:pt x="0" y="116"/>
                  </a:cubicBezTo>
                  <a:cubicBezTo>
                    <a:pt x="0" y="121"/>
                    <a:pt x="4" y="124"/>
                    <a:pt x="8" y="125"/>
                  </a:cubicBezTo>
                  <a:cubicBezTo>
                    <a:pt x="8" y="125"/>
                    <a:pt x="8" y="125"/>
                    <a:pt x="8" y="126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30"/>
                    <a:pt x="9" y="130"/>
                    <a:pt x="10" y="130"/>
                  </a:cubicBezTo>
                  <a:cubicBezTo>
                    <a:pt x="11" y="130"/>
                    <a:pt x="11" y="130"/>
                    <a:pt x="11" y="129"/>
                  </a:cubicBezTo>
                  <a:cubicBezTo>
                    <a:pt x="11" y="126"/>
                    <a:pt x="11" y="126"/>
                    <a:pt x="11" y="126"/>
                  </a:cubicBezTo>
                  <a:cubicBezTo>
                    <a:pt x="11" y="125"/>
                    <a:pt x="11" y="125"/>
                    <a:pt x="11" y="125"/>
                  </a:cubicBezTo>
                  <a:cubicBezTo>
                    <a:pt x="16" y="125"/>
                    <a:pt x="19" y="121"/>
                    <a:pt x="19" y="116"/>
                  </a:cubicBezTo>
                  <a:cubicBezTo>
                    <a:pt x="19" y="111"/>
                    <a:pt x="17" y="108"/>
                    <a:pt x="13" y="10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20"/>
                    <a:pt x="18" y="22"/>
                    <a:pt x="22" y="23"/>
                  </a:cubicBezTo>
                  <a:close/>
                  <a:moveTo>
                    <a:pt x="86" y="97"/>
                  </a:moveTo>
                  <a:cubicBezTo>
                    <a:pt x="66" y="97"/>
                    <a:pt x="66" y="97"/>
                    <a:pt x="66" y="97"/>
                  </a:cubicBezTo>
                  <a:cubicBezTo>
                    <a:pt x="66" y="90"/>
                    <a:pt x="71" y="85"/>
                    <a:pt x="76" y="85"/>
                  </a:cubicBezTo>
                  <a:cubicBezTo>
                    <a:pt x="86" y="85"/>
                    <a:pt x="86" y="85"/>
                    <a:pt x="86" y="85"/>
                  </a:cubicBezTo>
                  <a:lnTo>
                    <a:pt x="86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4" name="Freeform 11"/>
            <p:cNvSpPr>
              <a:spLocks noEditPoints="1"/>
            </p:cNvSpPr>
            <p:nvPr/>
          </p:nvSpPr>
          <p:spPr bwMode="auto">
            <a:xfrm>
              <a:off x="10728325" y="4764088"/>
              <a:ext cx="793750" cy="133350"/>
            </a:xfrm>
            <a:custGeom>
              <a:avLst/>
              <a:gdLst>
                <a:gd name="T0" fmla="*/ 139 w 155"/>
                <a:gd name="T1" fmla="*/ 0 h 26"/>
                <a:gd name="T2" fmla="*/ 15 w 155"/>
                <a:gd name="T3" fmla="*/ 0 h 26"/>
                <a:gd name="T4" fmla="*/ 0 w 155"/>
                <a:gd name="T5" fmla="*/ 13 h 26"/>
                <a:gd name="T6" fmla="*/ 2 w 155"/>
                <a:gd name="T7" fmla="*/ 21 h 26"/>
                <a:gd name="T8" fmla="*/ 16 w 155"/>
                <a:gd name="T9" fmla="*/ 25 h 26"/>
                <a:gd name="T10" fmla="*/ 139 w 155"/>
                <a:gd name="T11" fmla="*/ 25 h 26"/>
                <a:gd name="T12" fmla="*/ 141 w 155"/>
                <a:gd name="T13" fmla="*/ 25 h 26"/>
                <a:gd name="T14" fmla="*/ 155 w 155"/>
                <a:gd name="T15" fmla="*/ 13 h 26"/>
                <a:gd name="T16" fmla="*/ 139 w 155"/>
                <a:gd name="T17" fmla="*/ 0 h 26"/>
                <a:gd name="T18" fmla="*/ 13 w 155"/>
                <a:gd name="T19" fmla="*/ 21 h 26"/>
                <a:gd name="T20" fmla="*/ 4 w 155"/>
                <a:gd name="T21" fmla="*/ 13 h 26"/>
                <a:gd name="T22" fmla="*/ 13 w 155"/>
                <a:gd name="T23" fmla="*/ 4 h 26"/>
                <a:gd name="T24" fmla="*/ 21 w 155"/>
                <a:gd name="T25" fmla="*/ 13 h 26"/>
                <a:gd name="T26" fmla="*/ 13 w 155"/>
                <a:gd name="T27" fmla="*/ 21 h 26"/>
                <a:gd name="T28" fmla="*/ 142 w 155"/>
                <a:gd name="T29" fmla="*/ 21 h 26"/>
                <a:gd name="T30" fmla="*/ 134 w 155"/>
                <a:gd name="T31" fmla="*/ 13 h 26"/>
                <a:gd name="T32" fmla="*/ 142 w 155"/>
                <a:gd name="T33" fmla="*/ 4 h 26"/>
                <a:gd name="T34" fmla="*/ 151 w 155"/>
                <a:gd name="T35" fmla="*/ 13 h 26"/>
                <a:gd name="T36" fmla="*/ 142 w 155"/>
                <a:gd name="T37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5" h="26">
                  <a:moveTo>
                    <a:pt x="139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5" y="0"/>
                    <a:pt x="0" y="4"/>
                    <a:pt x="0" y="13"/>
                  </a:cubicBezTo>
                  <a:cubicBezTo>
                    <a:pt x="0" y="16"/>
                    <a:pt x="1" y="19"/>
                    <a:pt x="2" y="21"/>
                  </a:cubicBezTo>
                  <a:cubicBezTo>
                    <a:pt x="5" y="24"/>
                    <a:pt x="9" y="26"/>
                    <a:pt x="16" y="25"/>
                  </a:cubicBezTo>
                  <a:cubicBezTo>
                    <a:pt x="139" y="25"/>
                    <a:pt x="139" y="25"/>
                    <a:pt x="139" y="25"/>
                  </a:cubicBezTo>
                  <a:cubicBezTo>
                    <a:pt x="140" y="25"/>
                    <a:pt x="141" y="25"/>
                    <a:pt x="141" y="25"/>
                  </a:cubicBezTo>
                  <a:cubicBezTo>
                    <a:pt x="151" y="25"/>
                    <a:pt x="155" y="21"/>
                    <a:pt x="155" y="13"/>
                  </a:cubicBezTo>
                  <a:cubicBezTo>
                    <a:pt x="155" y="4"/>
                    <a:pt x="150" y="0"/>
                    <a:pt x="139" y="0"/>
                  </a:cubicBezTo>
                  <a:close/>
                  <a:moveTo>
                    <a:pt x="13" y="21"/>
                  </a:moveTo>
                  <a:cubicBezTo>
                    <a:pt x="8" y="21"/>
                    <a:pt x="4" y="17"/>
                    <a:pt x="4" y="13"/>
                  </a:cubicBezTo>
                  <a:cubicBezTo>
                    <a:pt x="4" y="8"/>
                    <a:pt x="8" y="4"/>
                    <a:pt x="13" y="4"/>
                  </a:cubicBezTo>
                  <a:cubicBezTo>
                    <a:pt x="18" y="4"/>
                    <a:pt x="21" y="8"/>
                    <a:pt x="21" y="13"/>
                  </a:cubicBezTo>
                  <a:cubicBezTo>
                    <a:pt x="21" y="17"/>
                    <a:pt x="18" y="21"/>
                    <a:pt x="13" y="21"/>
                  </a:cubicBezTo>
                  <a:close/>
                  <a:moveTo>
                    <a:pt x="142" y="21"/>
                  </a:moveTo>
                  <a:cubicBezTo>
                    <a:pt x="138" y="21"/>
                    <a:pt x="134" y="17"/>
                    <a:pt x="134" y="13"/>
                  </a:cubicBezTo>
                  <a:cubicBezTo>
                    <a:pt x="134" y="8"/>
                    <a:pt x="138" y="4"/>
                    <a:pt x="142" y="4"/>
                  </a:cubicBezTo>
                  <a:cubicBezTo>
                    <a:pt x="147" y="4"/>
                    <a:pt x="151" y="8"/>
                    <a:pt x="151" y="13"/>
                  </a:cubicBezTo>
                  <a:cubicBezTo>
                    <a:pt x="151" y="17"/>
                    <a:pt x="147" y="21"/>
                    <a:pt x="14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5" name="Freeform 12"/>
            <p:cNvSpPr>
              <a:spLocks noEditPoints="1"/>
            </p:cNvSpPr>
            <p:nvPr/>
          </p:nvSpPr>
          <p:spPr bwMode="auto">
            <a:xfrm>
              <a:off x="10691813" y="4722813"/>
              <a:ext cx="876300" cy="211138"/>
            </a:xfrm>
            <a:custGeom>
              <a:avLst/>
              <a:gdLst>
                <a:gd name="T0" fmla="*/ 151 w 171"/>
                <a:gd name="T1" fmla="*/ 0 h 41"/>
                <a:gd name="T2" fmla="*/ 20 w 171"/>
                <a:gd name="T3" fmla="*/ 0 h 41"/>
                <a:gd name="T4" fmla="*/ 0 w 171"/>
                <a:gd name="T5" fmla="*/ 20 h 41"/>
                <a:gd name="T6" fmla="*/ 20 w 171"/>
                <a:gd name="T7" fmla="*/ 41 h 41"/>
                <a:gd name="T8" fmla="*/ 151 w 171"/>
                <a:gd name="T9" fmla="*/ 41 h 41"/>
                <a:gd name="T10" fmla="*/ 171 w 171"/>
                <a:gd name="T11" fmla="*/ 20 h 41"/>
                <a:gd name="T12" fmla="*/ 151 w 171"/>
                <a:gd name="T13" fmla="*/ 0 h 41"/>
                <a:gd name="T14" fmla="*/ 148 w 171"/>
                <a:gd name="T15" fmla="*/ 37 h 41"/>
                <a:gd name="T16" fmla="*/ 146 w 171"/>
                <a:gd name="T17" fmla="*/ 37 h 41"/>
                <a:gd name="T18" fmla="*/ 23 w 171"/>
                <a:gd name="T19" fmla="*/ 37 h 41"/>
                <a:gd name="T20" fmla="*/ 21 w 171"/>
                <a:gd name="T21" fmla="*/ 37 h 41"/>
                <a:gd name="T22" fmla="*/ 7 w 171"/>
                <a:gd name="T23" fmla="*/ 32 h 41"/>
                <a:gd name="T24" fmla="*/ 3 w 171"/>
                <a:gd name="T25" fmla="*/ 21 h 41"/>
                <a:gd name="T26" fmla="*/ 22 w 171"/>
                <a:gd name="T27" fmla="*/ 4 h 41"/>
                <a:gd name="T28" fmla="*/ 23 w 171"/>
                <a:gd name="T29" fmla="*/ 4 h 41"/>
                <a:gd name="T30" fmla="*/ 146 w 171"/>
                <a:gd name="T31" fmla="*/ 4 h 41"/>
                <a:gd name="T32" fmla="*/ 166 w 171"/>
                <a:gd name="T33" fmla="*/ 21 h 41"/>
                <a:gd name="T34" fmla="*/ 148 w 171"/>
                <a:gd name="T35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1" h="41">
                  <a:moveTo>
                    <a:pt x="151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2"/>
                    <a:pt x="9" y="41"/>
                    <a:pt x="20" y="41"/>
                  </a:cubicBezTo>
                  <a:cubicBezTo>
                    <a:pt x="151" y="41"/>
                    <a:pt x="151" y="41"/>
                    <a:pt x="151" y="41"/>
                  </a:cubicBezTo>
                  <a:cubicBezTo>
                    <a:pt x="162" y="41"/>
                    <a:pt x="171" y="32"/>
                    <a:pt x="171" y="20"/>
                  </a:cubicBezTo>
                  <a:cubicBezTo>
                    <a:pt x="171" y="9"/>
                    <a:pt x="162" y="0"/>
                    <a:pt x="151" y="0"/>
                  </a:cubicBezTo>
                  <a:close/>
                  <a:moveTo>
                    <a:pt x="148" y="37"/>
                  </a:moveTo>
                  <a:cubicBezTo>
                    <a:pt x="147" y="37"/>
                    <a:pt x="147" y="37"/>
                    <a:pt x="146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21" y="37"/>
                  </a:cubicBezTo>
                  <a:cubicBezTo>
                    <a:pt x="14" y="37"/>
                    <a:pt x="10" y="35"/>
                    <a:pt x="7" y="32"/>
                  </a:cubicBezTo>
                  <a:cubicBezTo>
                    <a:pt x="4" y="29"/>
                    <a:pt x="3" y="25"/>
                    <a:pt x="3" y="21"/>
                  </a:cubicBezTo>
                  <a:cubicBezTo>
                    <a:pt x="3" y="14"/>
                    <a:pt x="5" y="4"/>
                    <a:pt x="22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64" y="4"/>
                    <a:pt x="166" y="16"/>
                    <a:pt x="166" y="21"/>
                  </a:cubicBezTo>
                  <a:cubicBezTo>
                    <a:pt x="166" y="31"/>
                    <a:pt x="160" y="37"/>
                    <a:pt x="148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56" name="그룹 155"/>
          <p:cNvGrpSpPr/>
          <p:nvPr/>
        </p:nvGrpSpPr>
        <p:grpSpPr>
          <a:xfrm>
            <a:off x="7884032" y="1023424"/>
            <a:ext cx="1358620" cy="504413"/>
            <a:chOff x="8180388" y="1158875"/>
            <a:chExt cx="1701800" cy="631825"/>
          </a:xfrm>
        </p:grpSpPr>
        <p:sp>
          <p:nvSpPr>
            <p:cNvPr id="157" name="Oval 13"/>
            <p:cNvSpPr>
              <a:spLocks noChangeArrowheads="1"/>
            </p:cNvSpPr>
            <p:nvPr/>
          </p:nvSpPr>
          <p:spPr bwMode="auto">
            <a:xfrm>
              <a:off x="9599613" y="1616075"/>
              <a:ext cx="169863" cy="1746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8" name="Oval 14"/>
            <p:cNvSpPr>
              <a:spLocks noChangeArrowheads="1"/>
            </p:cNvSpPr>
            <p:nvPr/>
          </p:nvSpPr>
          <p:spPr bwMode="auto">
            <a:xfrm>
              <a:off x="8810625" y="1616075"/>
              <a:ext cx="169863" cy="1746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9" name="Freeform 15"/>
            <p:cNvSpPr>
              <a:spLocks noEditPoints="1"/>
            </p:cNvSpPr>
            <p:nvPr/>
          </p:nvSpPr>
          <p:spPr bwMode="auto">
            <a:xfrm>
              <a:off x="8672513" y="1250950"/>
              <a:ext cx="1209675" cy="415925"/>
            </a:xfrm>
            <a:custGeom>
              <a:avLst/>
              <a:gdLst>
                <a:gd name="T0" fmla="*/ 204 w 236"/>
                <a:gd name="T1" fmla="*/ 0 h 81"/>
                <a:gd name="T2" fmla="*/ 164 w 236"/>
                <a:gd name="T3" fmla="*/ 0 h 81"/>
                <a:gd name="T4" fmla="*/ 159 w 236"/>
                <a:gd name="T5" fmla="*/ 40 h 81"/>
                <a:gd name="T6" fmla="*/ 148 w 236"/>
                <a:gd name="T7" fmla="*/ 40 h 81"/>
                <a:gd name="T8" fmla="*/ 135 w 236"/>
                <a:gd name="T9" fmla="*/ 53 h 81"/>
                <a:gd name="T10" fmla="*/ 136 w 236"/>
                <a:gd name="T11" fmla="*/ 57 h 81"/>
                <a:gd name="T12" fmla="*/ 12 w 236"/>
                <a:gd name="T13" fmla="*/ 57 h 81"/>
                <a:gd name="T14" fmla="*/ 0 w 236"/>
                <a:gd name="T15" fmla="*/ 69 h 81"/>
                <a:gd name="T16" fmla="*/ 12 w 236"/>
                <a:gd name="T17" fmla="*/ 81 h 81"/>
                <a:gd name="T18" fmla="*/ 22 w 236"/>
                <a:gd name="T19" fmla="*/ 81 h 81"/>
                <a:gd name="T20" fmla="*/ 43 w 236"/>
                <a:gd name="T21" fmla="*/ 65 h 81"/>
                <a:gd name="T22" fmla="*/ 65 w 236"/>
                <a:gd name="T23" fmla="*/ 81 h 81"/>
                <a:gd name="T24" fmla="*/ 164 w 236"/>
                <a:gd name="T25" fmla="*/ 81 h 81"/>
                <a:gd name="T26" fmla="*/ 168 w 236"/>
                <a:gd name="T27" fmla="*/ 81 h 81"/>
                <a:gd name="T28" fmla="*/ 176 w 236"/>
                <a:gd name="T29" fmla="*/ 81 h 81"/>
                <a:gd name="T30" fmla="*/ 198 w 236"/>
                <a:gd name="T31" fmla="*/ 65 h 81"/>
                <a:gd name="T32" fmla="*/ 219 w 236"/>
                <a:gd name="T33" fmla="*/ 81 h 81"/>
                <a:gd name="T34" fmla="*/ 231 w 236"/>
                <a:gd name="T35" fmla="*/ 81 h 81"/>
                <a:gd name="T36" fmla="*/ 236 w 236"/>
                <a:gd name="T37" fmla="*/ 40 h 81"/>
                <a:gd name="T38" fmla="*/ 204 w 236"/>
                <a:gd name="T39" fmla="*/ 0 h 81"/>
                <a:gd name="T40" fmla="*/ 202 w 236"/>
                <a:gd name="T41" fmla="*/ 34 h 81"/>
                <a:gd name="T42" fmla="*/ 182 w 236"/>
                <a:gd name="T43" fmla="*/ 34 h 81"/>
                <a:gd name="T44" fmla="*/ 182 w 236"/>
                <a:gd name="T45" fmla="*/ 8 h 81"/>
                <a:gd name="T46" fmla="*/ 202 w 236"/>
                <a:gd name="T47" fmla="*/ 8 h 81"/>
                <a:gd name="T48" fmla="*/ 202 w 236"/>
                <a:gd name="T49" fmla="*/ 34 h 81"/>
                <a:gd name="T50" fmla="*/ 206 w 236"/>
                <a:gd name="T51" fmla="*/ 34 h 81"/>
                <a:gd name="T52" fmla="*/ 206 w 236"/>
                <a:gd name="T53" fmla="*/ 10 h 81"/>
                <a:gd name="T54" fmla="*/ 226 w 236"/>
                <a:gd name="T55" fmla="*/ 34 h 81"/>
                <a:gd name="T56" fmla="*/ 206 w 236"/>
                <a:gd name="T57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81">
                  <a:moveTo>
                    <a:pt x="204" y="0"/>
                  </a:moveTo>
                  <a:cubicBezTo>
                    <a:pt x="164" y="0"/>
                    <a:pt x="164" y="0"/>
                    <a:pt x="164" y="0"/>
                  </a:cubicBezTo>
                  <a:cubicBezTo>
                    <a:pt x="161" y="0"/>
                    <a:pt x="159" y="18"/>
                    <a:pt x="159" y="40"/>
                  </a:cubicBezTo>
                  <a:cubicBezTo>
                    <a:pt x="148" y="40"/>
                    <a:pt x="148" y="40"/>
                    <a:pt x="148" y="40"/>
                  </a:cubicBezTo>
                  <a:cubicBezTo>
                    <a:pt x="141" y="40"/>
                    <a:pt x="135" y="46"/>
                    <a:pt x="135" y="53"/>
                  </a:cubicBezTo>
                  <a:cubicBezTo>
                    <a:pt x="135" y="54"/>
                    <a:pt x="135" y="56"/>
                    <a:pt x="136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6" y="57"/>
                    <a:pt x="0" y="62"/>
                    <a:pt x="0" y="69"/>
                  </a:cubicBezTo>
                  <a:cubicBezTo>
                    <a:pt x="0" y="76"/>
                    <a:pt x="6" y="81"/>
                    <a:pt x="12" y="81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25" y="72"/>
                    <a:pt x="33" y="65"/>
                    <a:pt x="43" y="65"/>
                  </a:cubicBezTo>
                  <a:cubicBezTo>
                    <a:pt x="54" y="65"/>
                    <a:pt x="62" y="72"/>
                    <a:pt x="65" y="81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8" y="81"/>
                    <a:pt x="168" y="81"/>
                    <a:pt x="168" y="81"/>
                  </a:cubicBezTo>
                  <a:cubicBezTo>
                    <a:pt x="176" y="81"/>
                    <a:pt x="176" y="81"/>
                    <a:pt x="176" y="81"/>
                  </a:cubicBezTo>
                  <a:cubicBezTo>
                    <a:pt x="179" y="72"/>
                    <a:pt x="187" y="65"/>
                    <a:pt x="198" y="65"/>
                  </a:cubicBezTo>
                  <a:cubicBezTo>
                    <a:pt x="208" y="65"/>
                    <a:pt x="216" y="72"/>
                    <a:pt x="219" y="81"/>
                  </a:cubicBezTo>
                  <a:cubicBezTo>
                    <a:pt x="231" y="81"/>
                    <a:pt x="231" y="81"/>
                    <a:pt x="231" y="81"/>
                  </a:cubicBezTo>
                  <a:cubicBezTo>
                    <a:pt x="233" y="81"/>
                    <a:pt x="236" y="63"/>
                    <a:pt x="236" y="40"/>
                  </a:cubicBezTo>
                  <a:cubicBezTo>
                    <a:pt x="236" y="18"/>
                    <a:pt x="207" y="0"/>
                    <a:pt x="204" y="0"/>
                  </a:cubicBezTo>
                  <a:close/>
                  <a:moveTo>
                    <a:pt x="202" y="34"/>
                  </a:moveTo>
                  <a:cubicBezTo>
                    <a:pt x="182" y="34"/>
                    <a:pt x="182" y="34"/>
                    <a:pt x="182" y="34"/>
                  </a:cubicBezTo>
                  <a:cubicBezTo>
                    <a:pt x="182" y="8"/>
                    <a:pt x="182" y="8"/>
                    <a:pt x="182" y="8"/>
                  </a:cubicBezTo>
                  <a:cubicBezTo>
                    <a:pt x="202" y="8"/>
                    <a:pt x="202" y="8"/>
                    <a:pt x="202" y="8"/>
                  </a:cubicBezTo>
                  <a:lnTo>
                    <a:pt x="202" y="34"/>
                  </a:lnTo>
                  <a:close/>
                  <a:moveTo>
                    <a:pt x="206" y="34"/>
                  </a:moveTo>
                  <a:cubicBezTo>
                    <a:pt x="206" y="10"/>
                    <a:pt x="206" y="10"/>
                    <a:pt x="206" y="10"/>
                  </a:cubicBezTo>
                  <a:cubicBezTo>
                    <a:pt x="212" y="14"/>
                    <a:pt x="223" y="23"/>
                    <a:pt x="226" y="34"/>
                  </a:cubicBezTo>
                  <a:lnTo>
                    <a:pt x="206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0" name="Freeform 16"/>
            <p:cNvSpPr>
              <a:spLocks/>
            </p:cNvSpPr>
            <p:nvPr/>
          </p:nvSpPr>
          <p:spPr bwMode="auto">
            <a:xfrm>
              <a:off x="8180388" y="1158875"/>
              <a:ext cx="1466850" cy="328613"/>
            </a:xfrm>
            <a:custGeom>
              <a:avLst/>
              <a:gdLst>
                <a:gd name="T0" fmla="*/ 216 w 286"/>
                <a:gd name="T1" fmla="*/ 64 h 64"/>
                <a:gd name="T2" fmla="*/ 229 w 286"/>
                <a:gd name="T3" fmla="*/ 54 h 64"/>
                <a:gd name="T4" fmla="*/ 238 w 286"/>
                <a:gd name="T5" fmla="*/ 18 h 64"/>
                <a:gd name="T6" fmla="*/ 280 w 286"/>
                <a:gd name="T7" fmla="*/ 7 h 64"/>
                <a:gd name="T8" fmla="*/ 280 w 286"/>
                <a:gd name="T9" fmla="*/ 1 h 64"/>
                <a:gd name="T10" fmla="*/ 235 w 286"/>
                <a:gd name="T11" fmla="*/ 0 h 64"/>
                <a:gd name="T12" fmla="*/ 226 w 286"/>
                <a:gd name="T13" fmla="*/ 6 h 64"/>
                <a:gd name="T14" fmla="*/ 222 w 286"/>
                <a:gd name="T15" fmla="*/ 9 h 64"/>
                <a:gd name="T16" fmla="*/ 20 w 286"/>
                <a:gd name="T17" fmla="*/ 9 h 64"/>
                <a:gd name="T18" fmla="*/ 18 w 286"/>
                <a:gd name="T19" fmla="*/ 26 h 64"/>
                <a:gd name="T20" fmla="*/ 76 w 286"/>
                <a:gd name="T21" fmla="*/ 57 h 64"/>
                <a:gd name="T22" fmla="*/ 98 w 286"/>
                <a:gd name="T23" fmla="*/ 64 h 64"/>
                <a:gd name="T24" fmla="*/ 216 w 286"/>
                <a:gd name="T2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6" h="64">
                  <a:moveTo>
                    <a:pt x="216" y="64"/>
                  </a:moveTo>
                  <a:cubicBezTo>
                    <a:pt x="229" y="64"/>
                    <a:pt x="229" y="54"/>
                    <a:pt x="229" y="54"/>
                  </a:cubicBezTo>
                  <a:cubicBezTo>
                    <a:pt x="238" y="18"/>
                    <a:pt x="238" y="18"/>
                    <a:pt x="238" y="18"/>
                  </a:cubicBezTo>
                  <a:cubicBezTo>
                    <a:pt x="243" y="7"/>
                    <a:pt x="280" y="7"/>
                    <a:pt x="280" y="7"/>
                  </a:cubicBezTo>
                  <a:cubicBezTo>
                    <a:pt x="286" y="4"/>
                    <a:pt x="280" y="1"/>
                    <a:pt x="280" y="1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29" y="1"/>
                    <a:pt x="226" y="6"/>
                    <a:pt x="226" y="6"/>
                  </a:cubicBezTo>
                  <a:cubicBezTo>
                    <a:pt x="227" y="9"/>
                    <a:pt x="222" y="9"/>
                    <a:pt x="222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0" y="15"/>
                    <a:pt x="18" y="26"/>
                    <a:pt x="18" y="26"/>
                  </a:cubicBezTo>
                  <a:cubicBezTo>
                    <a:pt x="18" y="26"/>
                    <a:pt x="69" y="52"/>
                    <a:pt x="76" y="57"/>
                  </a:cubicBezTo>
                  <a:cubicBezTo>
                    <a:pt x="83" y="63"/>
                    <a:pt x="98" y="64"/>
                    <a:pt x="98" y="64"/>
                  </a:cubicBezTo>
                  <a:lnTo>
                    <a:pt x="216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1" name="그룹 160"/>
          <p:cNvGrpSpPr/>
          <p:nvPr/>
        </p:nvGrpSpPr>
        <p:grpSpPr>
          <a:xfrm>
            <a:off x="3774642" y="914430"/>
            <a:ext cx="1444800" cy="722400"/>
            <a:chOff x="238125" y="2452688"/>
            <a:chExt cx="1809750" cy="904875"/>
          </a:xfrm>
        </p:grpSpPr>
        <p:sp>
          <p:nvSpPr>
            <p:cNvPr id="162" name="Freeform 17"/>
            <p:cNvSpPr>
              <a:spLocks noEditPoints="1"/>
            </p:cNvSpPr>
            <p:nvPr/>
          </p:nvSpPr>
          <p:spPr bwMode="auto">
            <a:xfrm>
              <a:off x="238125" y="2452688"/>
              <a:ext cx="1809750" cy="900113"/>
            </a:xfrm>
            <a:custGeom>
              <a:avLst/>
              <a:gdLst>
                <a:gd name="T0" fmla="*/ 314 w 353"/>
                <a:gd name="T1" fmla="*/ 123 h 175"/>
                <a:gd name="T2" fmla="*/ 300 w 353"/>
                <a:gd name="T3" fmla="*/ 134 h 175"/>
                <a:gd name="T4" fmla="*/ 283 w 353"/>
                <a:gd name="T5" fmla="*/ 108 h 175"/>
                <a:gd name="T6" fmla="*/ 265 w 353"/>
                <a:gd name="T7" fmla="*/ 96 h 175"/>
                <a:gd name="T8" fmla="*/ 263 w 353"/>
                <a:gd name="T9" fmla="*/ 91 h 175"/>
                <a:gd name="T10" fmla="*/ 258 w 353"/>
                <a:gd name="T11" fmla="*/ 87 h 175"/>
                <a:gd name="T12" fmla="*/ 246 w 353"/>
                <a:gd name="T13" fmla="*/ 76 h 175"/>
                <a:gd name="T14" fmla="*/ 237 w 353"/>
                <a:gd name="T15" fmla="*/ 76 h 175"/>
                <a:gd name="T16" fmla="*/ 228 w 353"/>
                <a:gd name="T17" fmla="*/ 80 h 175"/>
                <a:gd name="T18" fmla="*/ 212 w 353"/>
                <a:gd name="T19" fmla="*/ 77 h 175"/>
                <a:gd name="T20" fmla="*/ 208 w 353"/>
                <a:gd name="T21" fmla="*/ 31 h 175"/>
                <a:gd name="T22" fmla="*/ 205 w 353"/>
                <a:gd name="T23" fmla="*/ 29 h 175"/>
                <a:gd name="T24" fmla="*/ 202 w 353"/>
                <a:gd name="T25" fmla="*/ 32 h 175"/>
                <a:gd name="T26" fmla="*/ 206 w 353"/>
                <a:gd name="T27" fmla="*/ 76 h 175"/>
                <a:gd name="T28" fmla="*/ 195 w 353"/>
                <a:gd name="T29" fmla="*/ 73 h 175"/>
                <a:gd name="T30" fmla="*/ 190 w 353"/>
                <a:gd name="T31" fmla="*/ 68 h 175"/>
                <a:gd name="T32" fmla="*/ 184 w 353"/>
                <a:gd name="T33" fmla="*/ 43 h 175"/>
                <a:gd name="T34" fmla="*/ 183 w 353"/>
                <a:gd name="T35" fmla="*/ 25 h 175"/>
                <a:gd name="T36" fmla="*/ 108 w 353"/>
                <a:gd name="T37" fmla="*/ 22 h 175"/>
                <a:gd name="T38" fmla="*/ 105 w 353"/>
                <a:gd name="T39" fmla="*/ 33 h 175"/>
                <a:gd name="T40" fmla="*/ 106 w 353"/>
                <a:gd name="T41" fmla="*/ 37 h 175"/>
                <a:gd name="T42" fmla="*/ 101 w 353"/>
                <a:gd name="T43" fmla="*/ 56 h 175"/>
                <a:gd name="T44" fmla="*/ 58 w 353"/>
                <a:gd name="T45" fmla="*/ 13 h 175"/>
                <a:gd name="T46" fmla="*/ 43 w 353"/>
                <a:gd name="T47" fmla="*/ 6 h 175"/>
                <a:gd name="T48" fmla="*/ 3 w 353"/>
                <a:gd name="T49" fmla="*/ 88 h 175"/>
                <a:gd name="T50" fmla="*/ 33 w 353"/>
                <a:gd name="T51" fmla="*/ 113 h 175"/>
                <a:gd name="T52" fmla="*/ 53 w 353"/>
                <a:gd name="T53" fmla="*/ 77 h 175"/>
                <a:gd name="T54" fmla="*/ 17 w 353"/>
                <a:gd name="T55" fmla="*/ 87 h 175"/>
                <a:gd name="T56" fmla="*/ 52 w 353"/>
                <a:gd name="T57" fmla="*/ 38 h 175"/>
                <a:gd name="T58" fmla="*/ 93 w 353"/>
                <a:gd name="T59" fmla="*/ 86 h 175"/>
                <a:gd name="T60" fmla="*/ 93 w 353"/>
                <a:gd name="T61" fmla="*/ 86 h 175"/>
                <a:gd name="T62" fmla="*/ 106 w 353"/>
                <a:gd name="T63" fmla="*/ 83 h 175"/>
                <a:gd name="T64" fmla="*/ 141 w 353"/>
                <a:gd name="T65" fmla="*/ 91 h 175"/>
                <a:gd name="T66" fmla="*/ 148 w 353"/>
                <a:gd name="T67" fmla="*/ 93 h 175"/>
                <a:gd name="T68" fmla="*/ 178 w 353"/>
                <a:gd name="T69" fmla="*/ 100 h 175"/>
                <a:gd name="T70" fmla="*/ 178 w 353"/>
                <a:gd name="T71" fmla="*/ 100 h 175"/>
                <a:gd name="T72" fmla="*/ 261 w 353"/>
                <a:gd name="T73" fmla="*/ 120 h 175"/>
                <a:gd name="T74" fmla="*/ 269 w 353"/>
                <a:gd name="T75" fmla="*/ 123 h 175"/>
                <a:gd name="T76" fmla="*/ 269 w 353"/>
                <a:gd name="T77" fmla="*/ 118 h 175"/>
                <a:gd name="T78" fmla="*/ 295 w 353"/>
                <a:gd name="T79" fmla="*/ 142 h 175"/>
                <a:gd name="T80" fmla="*/ 294 w 353"/>
                <a:gd name="T81" fmla="*/ 150 h 175"/>
                <a:gd name="T82" fmla="*/ 353 w 353"/>
                <a:gd name="T83" fmla="*/ 167 h 175"/>
                <a:gd name="T84" fmla="*/ 314 w 353"/>
                <a:gd name="T85" fmla="*/ 123 h 175"/>
                <a:gd name="T86" fmla="*/ 145 w 353"/>
                <a:gd name="T87" fmla="*/ 82 h 175"/>
                <a:gd name="T88" fmla="*/ 122 w 353"/>
                <a:gd name="T89" fmla="*/ 82 h 175"/>
                <a:gd name="T90" fmla="*/ 117 w 353"/>
                <a:gd name="T91" fmla="*/ 80 h 175"/>
                <a:gd name="T92" fmla="*/ 122 w 353"/>
                <a:gd name="T93" fmla="*/ 34 h 175"/>
                <a:gd name="T94" fmla="*/ 132 w 353"/>
                <a:gd name="T95" fmla="*/ 31 h 175"/>
                <a:gd name="T96" fmla="*/ 145 w 353"/>
                <a:gd name="T97" fmla="*/ 31 h 175"/>
                <a:gd name="T98" fmla="*/ 145 w 353"/>
                <a:gd name="T99" fmla="*/ 82 h 175"/>
                <a:gd name="T100" fmla="*/ 149 w 353"/>
                <a:gd name="T101" fmla="*/ 83 h 175"/>
                <a:gd name="T102" fmla="*/ 149 w 353"/>
                <a:gd name="T103" fmla="*/ 31 h 175"/>
                <a:gd name="T104" fmla="*/ 172 w 353"/>
                <a:gd name="T105" fmla="*/ 32 h 175"/>
                <a:gd name="T106" fmla="*/ 178 w 353"/>
                <a:gd name="T107" fmla="*/ 43 h 175"/>
                <a:gd name="T108" fmla="*/ 187 w 353"/>
                <a:gd name="T109" fmla="*/ 94 h 175"/>
                <a:gd name="T110" fmla="*/ 149 w 353"/>
                <a:gd name="T111" fmla="*/ 8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3" h="175">
                  <a:moveTo>
                    <a:pt x="314" y="123"/>
                  </a:moveTo>
                  <a:cubicBezTo>
                    <a:pt x="308" y="127"/>
                    <a:pt x="303" y="131"/>
                    <a:pt x="300" y="134"/>
                  </a:cubicBezTo>
                  <a:cubicBezTo>
                    <a:pt x="283" y="108"/>
                    <a:pt x="283" y="108"/>
                    <a:pt x="283" y="108"/>
                  </a:cubicBezTo>
                  <a:cubicBezTo>
                    <a:pt x="278" y="100"/>
                    <a:pt x="270" y="97"/>
                    <a:pt x="265" y="96"/>
                  </a:cubicBezTo>
                  <a:cubicBezTo>
                    <a:pt x="264" y="93"/>
                    <a:pt x="263" y="91"/>
                    <a:pt x="263" y="91"/>
                  </a:cubicBezTo>
                  <a:cubicBezTo>
                    <a:pt x="262" y="89"/>
                    <a:pt x="260" y="88"/>
                    <a:pt x="258" y="87"/>
                  </a:cubicBezTo>
                  <a:cubicBezTo>
                    <a:pt x="257" y="81"/>
                    <a:pt x="252" y="76"/>
                    <a:pt x="246" y="76"/>
                  </a:cubicBezTo>
                  <a:cubicBezTo>
                    <a:pt x="237" y="76"/>
                    <a:pt x="237" y="76"/>
                    <a:pt x="237" y="76"/>
                  </a:cubicBezTo>
                  <a:cubicBezTo>
                    <a:pt x="233" y="76"/>
                    <a:pt x="230" y="78"/>
                    <a:pt x="228" y="80"/>
                  </a:cubicBezTo>
                  <a:cubicBezTo>
                    <a:pt x="212" y="77"/>
                    <a:pt x="212" y="77"/>
                    <a:pt x="212" y="77"/>
                  </a:cubicBezTo>
                  <a:cubicBezTo>
                    <a:pt x="208" y="31"/>
                    <a:pt x="208" y="31"/>
                    <a:pt x="208" y="31"/>
                  </a:cubicBezTo>
                  <a:cubicBezTo>
                    <a:pt x="208" y="30"/>
                    <a:pt x="206" y="29"/>
                    <a:pt x="205" y="29"/>
                  </a:cubicBezTo>
                  <a:cubicBezTo>
                    <a:pt x="203" y="29"/>
                    <a:pt x="202" y="31"/>
                    <a:pt x="202" y="32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195" y="73"/>
                    <a:pt x="195" y="73"/>
                    <a:pt x="195" y="73"/>
                  </a:cubicBezTo>
                  <a:cubicBezTo>
                    <a:pt x="191" y="72"/>
                    <a:pt x="190" y="68"/>
                    <a:pt x="190" y="68"/>
                  </a:cubicBezTo>
                  <a:cubicBezTo>
                    <a:pt x="190" y="66"/>
                    <a:pt x="184" y="43"/>
                    <a:pt x="184" y="43"/>
                  </a:cubicBezTo>
                  <a:cubicBezTo>
                    <a:pt x="197" y="31"/>
                    <a:pt x="183" y="25"/>
                    <a:pt x="183" y="25"/>
                  </a:cubicBezTo>
                  <a:cubicBezTo>
                    <a:pt x="175" y="18"/>
                    <a:pt x="108" y="22"/>
                    <a:pt x="108" y="22"/>
                  </a:cubicBezTo>
                  <a:cubicBezTo>
                    <a:pt x="96" y="22"/>
                    <a:pt x="105" y="33"/>
                    <a:pt x="105" y="33"/>
                  </a:cubicBezTo>
                  <a:cubicBezTo>
                    <a:pt x="107" y="34"/>
                    <a:pt x="106" y="37"/>
                    <a:pt x="106" y="37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90" y="47"/>
                    <a:pt x="56" y="15"/>
                    <a:pt x="58" y="13"/>
                  </a:cubicBezTo>
                  <a:cubicBezTo>
                    <a:pt x="58" y="13"/>
                    <a:pt x="60" y="0"/>
                    <a:pt x="43" y="6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3" y="88"/>
                    <a:pt x="0" y="116"/>
                    <a:pt x="33" y="113"/>
                  </a:cubicBezTo>
                  <a:cubicBezTo>
                    <a:pt x="33" y="113"/>
                    <a:pt x="52" y="110"/>
                    <a:pt x="53" y="77"/>
                  </a:cubicBezTo>
                  <a:cubicBezTo>
                    <a:pt x="53" y="77"/>
                    <a:pt x="26" y="92"/>
                    <a:pt x="17" y="8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2" y="38"/>
                    <a:pt x="78" y="76"/>
                    <a:pt x="93" y="86"/>
                  </a:cubicBezTo>
                  <a:cubicBezTo>
                    <a:pt x="93" y="86"/>
                    <a:pt x="93" y="86"/>
                    <a:pt x="93" y="86"/>
                  </a:cubicBezTo>
                  <a:cubicBezTo>
                    <a:pt x="99" y="83"/>
                    <a:pt x="106" y="83"/>
                    <a:pt x="106" y="83"/>
                  </a:cubicBezTo>
                  <a:cubicBezTo>
                    <a:pt x="141" y="91"/>
                    <a:pt x="141" y="91"/>
                    <a:pt x="141" y="91"/>
                  </a:cubicBezTo>
                  <a:cubicBezTo>
                    <a:pt x="143" y="91"/>
                    <a:pt x="146" y="92"/>
                    <a:pt x="148" y="93"/>
                  </a:cubicBezTo>
                  <a:cubicBezTo>
                    <a:pt x="178" y="100"/>
                    <a:pt x="178" y="100"/>
                    <a:pt x="178" y="100"/>
                  </a:cubicBezTo>
                  <a:cubicBezTo>
                    <a:pt x="178" y="100"/>
                    <a:pt x="178" y="100"/>
                    <a:pt x="178" y="100"/>
                  </a:cubicBezTo>
                  <a:cubicBezTo>
                    <a:pt x="261" y="120"/>
                    <a:pt x="261" y="120"/>
                    <a:pt x="261" y="120"/>
                  </a:cubicBezTo>
                  <a:cubicBezTo>
                    <a:pt x="264" y="121"/>
                    <a:pt x="267" y="122"/>
                    <a:pt x="269" y="123"/>
                  </a:cubicBezTo>
                  <a:cubicBezTo>
                    <a:pt x="270" y="121"/>
                    <a:pt x="270" y="120"/>
                    <a:pt x="269" y="118"/>
                  </a:cubicBezTo>
                  <a:cubicBezTo>
                    <a:pt x="278" y="123"/>
                    <a:pt x="288" y="135"/>
                    <a:pt x="295" y="142"/>
                  </a:cubicBezTo>
                  <a:cubicBezTo>
                    <a:pt x="293" y="147"/>
                    <a:pt x="294" y="150"/>
                    <a:pt x="294" y="150"/>
                  </a:cubicBezTo>
                  <a:cubicBezTo>
                    <a:pt x="308" y="175"/>
                    <a:pt x="353" y="167"/>
                    <a:pt x="353" y="167"/>
                  </a:cubicBezTo>
                  <a:cubicBezTo>
                    <a:pt x="332" y="156"/>
                    <a:pt x="314" y="123"/>
                    <a:pt x="314" y="123"/>
                  </a:cubicBezTo>
                  <a:close/>
                  <a:moveTo>
                    <a:pt x="145" y="82"/>
                  </a:moveTo>
                  <a:cubicBezTo>
                    <a:pt x="141" y="81"/>
                    <a:pt x="133" y="80"/>
                    <a:pt x="122" y="82"/>
                  </a:cubicBezTo>
                  <a:cubicBezTo>
                    <a:pt x="122" y="82"/>
                    <a:pt x="118" y="83"/>
                    <a:pt x="117" y="80"/>
                  </a:cubicBezTo>
                  <a:cubicBezTo>
                    <a:pt x="122" y="34"/>
                    <a:pt x="122" y="34"/>
                    <a:pt x="122" y="34"/>
                  </a:cubicBezTo>
                  <a:cubicBezTo>
                    <a:pt x="122" y="34"/>
                    <a:pt x="123" y="30"/>
                    <a:pt x="132" y="31"/>
                  </a:cubicBezTo>
                  <a:cubicBezTo>
                    <a:pt x="145" y="31"/>
                    <a:pt x="145" y="31"/>
                    <a:pt x="145" y="31"/>
                  </a:cubicBezTo>
                  <a:lnTo>
                    <a:pt x="145" y="82"/>
                  </a:lnTo>
                  <a:close/>
                  <a:moveTo>
                    <a:pt x="149" y="83"/>
                  </a:moveTo>
                  <a:cubicBezTo>
                    <a:pt x="149" y="31"/>
                    <a:pt x="149" y="31"/>
                    <a:pt x="149" y="31"/>
                  </a:cubicBezTo>
                  <a:cubicBezTo>
                    <a:pt x="172" y="32"/>
                    <a:pt x="172" y="32"/>
                    <a:pt x="172" y="32"/>
                  </a:cubicBezTo>
                  <a:cubicBezTo>
                    <a:pt x="172" y="32"/>
                    <a:pt x="176" y="32"/>
                    <a:pt x="178" y="43"/>
                  </a:cubicBezTo>
                  <a:cubicBezTo>
                    <a:pt x="187" y="94"/>
                    <a:pt x="187" y="94"/>
                    <a:pt x="187" y="94"/>
                  </a:cubicBezTo>
                  <a:cubicBezTo>
                    <a:pt x="167" y="88"/>
                    <a:pt x="151" y="84"/>
                    <a:pt x="149" y="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auto">
            <a:xfrm>
              <a:off x="955675" y="3063875"/>
              <a:ext cx="558800" cy="206375"/>
            </a:xfrm>
            <a:custGeom>
              <a:avLst/>
              <a:gdLst>
                <a:gd name="T0" fmla="*/ 5 w 109"/>
                <a:gd name="T1" fmla="*/ 0 h 40"/>
                <a:gd name="T2" fmla="*/ 11 w 109"/>
                <a:gd name="T3" fmla="*/ 17 h 40"/>
                <a:gd name="T4" fmla="*/ 0 w 109"/>
                <a:gd name="T5" fmla="*/ 40 h 40"/>
                <a:gd name="T6" fmla="*/ 108 w 109"/>
                <a:gd name="T7" fmla="*/ 40 h 40"/>
                <a:gd name="T8" fmla="*/ 106 w 109"/>
                <a:gd name="T9" fmla="*/ 34 h 40"/>
                <a:gd name="T10" fmla="*/ 109 w 109"/>
                <a:gd name="T11" fmla="*/ 25 h 40"/>
                <a:gd name="T12" fmla="*/ 5 w 109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40">
                  <a:moveTo>
                    <a:pt x="5" y="0"/>
                  </a:moveTo>
                  <a:cubicBezTo>
                    <a:pt x="9" y="5"/>
                    <a:pt x="11" y="11"/>
                    <a:pt x="11" y="17"/>
                  </a:cubicBezTo>
                  <a:cubicBezTo>
                    <a:pt x="11" y="27"/>
                    <a:pt x="7" y="35"/>
                    <a:pt x="0" y="40"/>
                  </a:cubicBezTo>
                  <a:cubicBezTo>
                    <a:pt x="108" y="40"/>
                    <a:pt x="108" y="40"/>
                    <a:pt x="108" y="40"/>
                  </a:cubicBezTo>
                  <a:cubicBezTo>
                    <a:pt x="107" y="38"/>
                    <a:pt x="106" y="36"/>
                    <a:pt x="106" y="34"/>
                  </a:cubicBezTo>
                  <a:cubicBezTo>
                    <a:pt x="106" y="31"/>
                    <a:pt x="107" y="28"/>
                    <a:pt x="109" y="25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4" name="Freeform 19"/>
            <p:cNvSpPr>
              <a:spLocks noEditPoints="1"/>
            </p:cNvSpPr>
            <p:nvPr/>
          </p:nvSpPr>
          <p:spPr bwMode="auto">
            <a:xfrm>
              <a:off x="654050" y="2930525"/>
              <a:ext cx="1035050" cy="427038"/>
            </a:xfrm>
            <a:custGeom>
              <a:avLst/>
              <a:gdLst>
                <a:gd name="T0" fmla="*/ 179 w 202"/>
                <a:gd name="T1" fmla="*/ 34 h 83"/>
                <a:gd name="T2" fmla="*/ 41 w 202"/>
                <a:gd name="T3" fmla="*/ 6 h 83"/>
                <a:gd name="T4" fmla="*/ 5 w 202"/>
                <a:gd name="T5" fmla="*/ 22 h 83"/>
                <a:gd name="T6" fmla="*/ 3 w 202"/>
                <a:gd name="T7" fmla="*/ 26 h 83"/>
                <a:gd name="T8" fmla="*/ 1 w 202"/>
                <a:gd name="T9" fmla="*/ 31 h 83"/>
                <a:gd name="T10" fmla="*/ 0 w 202"/>
                <a:gd name="T11" fmla="*/ 36 h 83"/>
                <a:gd name="T12" fmla="*/ 0 w 202"/>
                <a:gd name="T13" fmla="*/ 42 h 83"/>
                <a:gd name="T14" fmla="*/ 0 w 202"/>
                <a:gd name="T15" fmla="*/ 47 h 83"/>
                <a:gd name="T16" fmla="*/ 1 w 202"/>
                <a:gd name="T17" fmla="*/ 53 h 83"/>
                <a:gd name="T18" fmla="*/ 2 w 202"/>
                <a:gd name="T19" fmla="*/ 59 h 83"/>
                <a:gd name="T20" fmla="*/ 32 w 202"/>
                <a:gd name="T21" fmla="*/ 83 h 83"/>
                <a:gd name="T22" fmla="*/ 179 w 202"/>
                <a:gd name="T23" fmla="*/ 83 h 83"/>
                <a:gd name="T24" fmla="*/ 201 w 202"/>
                <a:gd name="T25" fmla="*/ 59 h 83"/>
                <a:gd name="T26" fmla="*/ 179 w 202"/>
                <a:gd name="T27" fmla="*/ 34 h 83"/>
                <a:gd name="T28" fmla="*/ 179 w 202"/>
                <a:gd name="T29" fmla="*/ 73 h 83"/>
                <a:gd name="T30" fmla="*/ 175 w 202"/>
                <a:gd name="T31" fmla="*/ 73 h 83"/>
                <a:gd name="T32" fmla="*/ 46 w 202"/>
                <a:gd name="T33" fmla="*/ 73 h 83"/>
                <a:gd name="T34" fmla="*/ 40 w 202"/>
                <a:gd name="T35" fmla="*/ 73 h 83"/>
                <a:gd name="T36" fmla="*/ 10 w 202"/>
                <a:gd name="T37" fmla="*/ 43 h 83"/>
                <a:gd name="T38" fmla="*/ 40 w 202"/>
                <a:gd name="T39" fmla="*/ 13 h 83"/>
                <a:gd name="T40" fmla="*/ 53 w 202"/>
                <a:gd name="T41" fmla="*/ 16 h 83"/>
                <a:gd name="T42" fmla="*/ 177 w 202"/>
                <a:gd name="T43" fmla="*/ 47 h 83"/>
                <a:gd name="T44" fmla="*/ 179 w 202"/>
                <a:gd name="T45" fmla="*/ 47 h 83"/>
                <a:gd name="T46" fmla="*/ 192 w 202"/>
                <a:gd name="T47" fmla="*/ 60 h 83"/>
                <a:gd name="T48" fmla="*/ 179 w 202"/>
                <a:gd name="T49" fmla="*/ 7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2" h="83">
                  <a:moveTo>
                    <a:pt x="179" y="3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1" y="6"/>
                    <a:pt x="19" y="0"/>
                    <a:pt x="5" y="2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6" y="79"/>
                    <a:pt x="32" y="83"/>
                  </a:cubicBezTo>
                  <a:cubicBezTo>
                    <a:pt x="179" y="83"/>
                    <a:pt x="179" y="83"/>
                    <a:pt x="179" y="83"/>
                  </a:cubicBezTo>
                  <a:cubicBezTo>
                    <a:pt x="179" y="83"/>
                    <a:pt x="199" y="82"/>
                    <a:pt x="201" y="59"/>
                  </a:cubicBezTo>
                  <a:cubicBezTo>
                    <a:pt x="201" y="59"/>
                    <a:pt x="202" y="37"/>
                    <a:pt x="179" y="34"/>
                  </a:cubicBezTo>
                  <a:close/>
                  <a:moveTo>
                    <a:pt x="179" y="73"/>
                  </a:moveTo>
                  <a:cubicBezTo>
                    <a:pt x="177" y="73"/>
                    <a:pt x="176" y="73"/>
                    <a:pt x="17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4" y="73"/>
                    <a:pt x="42" y="73"/>
                    <a:pt x="40" y="73"/>
                  </a:cubicBezTo>
                  <a:cubicBezTo>
                    <a:pt x="23" y="73"/>
                    <a:pt x="10" y="60"/>
                    <a:pt x="10" y="43"/>
                  </a:cubicBezTo>
                  <a:cubicBezTo>
                    <a:pt x="10" y="27"/>
                    <a:pt x="23" y="13"/>
                    <a:pt x="40" y="13"/>
                  </a:cubicBezTo>
                  <a:cubicBezTo>
                    <a:pt x="45" y="13"/>
                    <a:pt x="49" y="14"/>
                    <a:pt x="53" y="16"/>
                  </a:cubicBezTo>
                  <a:cubicBezTo>
                    <a:pt x="177" y="47"/>
                    <a:pt x="177" y="47"/>
                    <a:pt x="177" y="47"/>
                  </a:cubicBezTo>
                  <a:cubicBezTo>
                    <a:pt x="177" y="47"/>
                    <a:pt x="178" y="47"/>
                    <a:pt x="179" y="47"/>
                  </a:cubicBezTo>
                  <a:cubicBezTo>
                    <a:pt x="186" y="47"/>
                    <a:pt x="192" y="53"/>
                    <a:pt x="192" y="60"/>
                  </a:cubicBezTo>
                  <a:cubicBezTo>
                    <a:pt x="192" y="67"/>
                    <a:pt x="186" y="73"/>
                    <a:pt x="179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65" name="Freeform 23"/>
          <p:cNvSpPr>
            <a:spLocks noEditPoints="1"/>
          </p:cNvSpPr>
          <p:nvPr/>
        </p:nvSpPr>
        <p:spPr bwMode="auto">
          <a:xfrm>
            <a:off x="4035649" y="2040022"/>
            <a:ext cx="922787" cy="847867"/>
          </a:xfrm>
          <a:custGeom>
            <a:avLst/>
            <a:gdLst>
              <a:gd name="T0" fmla="*/ 427 w 427"/>
              <a:gd name="T1" fmla="*/ 18 h 392"/>
              <a:gd name="T2" fmla="*/ 427 w 427"/>
              <a:gd name="T3" fmla="*/ 131 h 392"/>
              <a:gd name="T4" fmla="*/ 331 w 427"/>
              <a:gd name="T5" fmla="*/ 98 h 392"/>
              <a:gd name="T6" fmla="*/ 362 w 427"/>
              <a:gd name="T7" fmla="*/ 0 h 392"/>
              <a:gd name="T8" fmla="*/ 408 w 427"/>
              <a:gd name="T9" fmla="*/ 0 h 392"/>
              <a:gd name="T10" fmla="*/ 427 w 427"/>
              <a:gd name="T11" fmla="*/ 18 h 392"/>
              <a:gd name="T12" fmla="*/ 320 w 427"/>
              <a:gd name="T13" fmla="*/ 0 h 392"/>
              <a:gd name="T14" fmla="*/ 43 w 427"/>
              <a:gd name="T15" fmla="*/ 0 h 392"/>
              <a:gd name="T16" fmla="*/ 293 w 427"/>
              <a:gd name="T17" fmla="*/ 85 h 392"/>
              <a:gd name="T18" fmla="*/ 320 w 427"/>
              <a:gd name="T19" fmla="*/ 0 h 392"/>
              <a:gd name="T20" fmla="*/ 100 w 427"/>
              <a:gd name="T21" fmla="*/ 61 h 392"/>
              <a:gd name="T22" fmla="*/ 0 w 427"/>
              <a:gd name="T23" fmla="*/ 27 h 392"/>
              <a:gd name="T24" fmla="*/ 0 w 427"/>
              <a:gd name="T25" fmla="*/ 109 h 392"/>
              <a:gd name="T26" fmla="*/ 75 w 427"/>
              <a:gd name="T27" fmla="*/ 134 h 392"/>
              <a:gd name="T28" fmla="*/ 100 w 427"/>
              <a:gd name="T29" fmla="*/ 61 h 392"/>
              <a:gd name="T30" fmla="*/ 60 w 427"/>
              <a:gd name="T31" fmla="*/ 296 h 392"/>
              <a:gd name="T32" fmla="*/ 150 w 427"/>
              <a:gd name="T33" fmla="*/ 296 h 392"/>
              <a:gd name="T34" fmla="*/ 175 w 427"/>
              <a:gd name="T35" fmla="*/ 194 h 392"/>
              <a:gd name="T36" fmla="*/ 247 w 427"/>
              <a:gd name="T37" fmla="*/ 164 h 392"/>
              <a:gd name="T38" fmla="*/ 319 w 427"/>
              <a:gd name="T39" fmla="*/ 194 h 392"/>
              <a:gd name="T40" fmla="*/ 344 w 427"/>
              <a:gd name="T41" fmla="*/ 296 h 392"/>
              <a:gd name="T42" fmla="*/ 344 w 427"/>
              <a:gd name="T43" fmla="*/ 296 h 392"/>
              <a:gd name="T44" fmla="*/ 408 w 427"/>
              <a:gd name="T45" fmla="*/ 296 h 392"/>
              <a:gd name="T46" fmla="*/ 427 w 427"/>
              <a:gd name="T47" fmla="*/ 278 h 392"/>
              <a:gd name="T48" fmla="*/ 427 w 427"/>
              <a:gd name="T49" fmla="*/ 173 h 392"/>
              <a:gd name="T50" fmla="*/ 137 w 427"/>
              <a:gd name="T51" fmla="*/ 74 h 392"/>
              <a:gd name="T52" fmla="*/ 60 w 427"/>
              <a:gd name="T53" fmla="*/ 296 h 392"/>
              <a:gd name="T54" fmla="*/ 0 w 427"/>
              <a:gd name="T55" fmla="*/ 151 h 392"/>
              <a:gd name="T56" fmla="*/ 0 w 427"/>
              <a:gd name="T57" fmla="*/ 278 h 392"/>
              <a:gd name="T58" fmla="*/ 19 w 427"/>
              <a:gd name="T59" fmla="*/ 296 h 392"/>
              <a:gd name="T60" fmla="*/ 62 w 427"/>
              <a:gd name="T61" fmla="*/ 172 h 392"/>
              <a:gd name="T62" fmla="*/ 0 w 427"/>
              <a:gd name="T63" fmla="*/ 151 h 392"/>
              <a:gd name="T64" fmla="*/ 305 w 427"/>
              <a:gd name="T65" fmla="*/ 208 h 392"/>
              <a:gd name="T66" fmla="*/ 320 w 427"/>
              <a:gd name="T67" fmla="*/ 301 h 392"/>
              <a:gd name="T68" fmla="*/ 332 w 427"/>
              <a:gd name="T69" fmla="*/ 312 h 392"/>
              <a:gd name="T70" fmla="*/ 365 w 427"/>
              <a:gd name="T71" fmla="*/ 345 h 392"/>
              <a:gd name="T72" fmla="*/ 373 w 427"/>
              <a:gd name="T73" fmla="*/ 365 h 392"/>
              <a:gd name="T74" fmla="*/ 365 w 427"/>
              <a:gd name="T75" fmla="*/ 384 h 392"/>
              <a:gd name="T76" fmla="*/ 346 w 427"/>
              <a:gd name="T77" fmla="*/ 392 h 392"/>
              <a:gd name="T78" fmla="*/ 327 w 427"/>
              <a:gd name="T79" fmla="*/ 384 h 392"/>
              <a:gd name="T80" fmla="*/ 292 w 427"/>
              <a:gd name="T81" fmla="*/ 350 h 392"/>
              <a:gd name="T82" fmla="*/ 282 w 427"/>
              <a:gd name="T83" fmla="*/ 339 h 392"/>
              <a:gd name="T84" fmla="*/ 247 w 427"/>
              <a:gd name="T85" fmla="*/ 347 h 392"/>
              <a:gd name="T86" fmla="*/ 189 w 427"/>
              <a:gd name="T87" fmla="*/ 323 h 392"/>
              <a:gd name="T88" fmla="*/ 189 w 427"/>
              <a:gd name="T89" fmla="*/ 208 h 392"/>
              <a:gd name="T90" fmla="*/ 247 w 427"/>
              <a:gd name="T91" fmla="*/ 184 h 392"/>
              <a:gd name="T92" fmla="*/ 305 w 427"/>
              <a:gd name="T93" fmla="*/ 208 h 392"/>
              <a:gd name="T94" fmla="*/ 280 w 427"/>
              <a:gd name="T95" fmla="*/ 233 h 392"/>
              <a:gd name="T96" fmla="*/ 247 w 427"/>
              <a:gd name="T97" fmla="*/ 219 h 392"/>
              <a:gd name="T98" fmla="*/ 214 w 427"/>
              <a:gd name="T99" fmla="*/ 233 h 392"/>
              <a:gd name="T100" fmla="*/ 200 w 427"/>
              <a:gd name="T101" fmla="*/ 266 h 392"/>
              <a:gd name="T102" fmla="*/ 214 w 427"/>
              <a:gd name="T103" fmla="*/ 298 h 392"/>
              <a:gd name="T104" fmla="*/ 247 w 427"/>
              <a:gd name="T105" fmla="*/ 312 h 392"/>
              <a:gd name="T106" fmla="*/ 280 w 427"/>
              <a:gd name="T107" fmla="*/ 298 h 392"/>
              <a:gd name="T108" fmla="*/ 280 w 427"/>
              <a:gd name="T109" fmla="*/ 233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27" h="392">
                <a:moveTo>
                  <a:pt x="427" y="18"/>
                </a:moveTo>
                <a:cubicBezTo>
                  <a:pt x="427" y="131"/>
                  <a:pt x="427" y="131"/>
                  <a:pt x="427" y="131"/>
                </a:cubicBezTo>
                <a:cubicBezTo>
                  <a:pt x="331" y="98"/>
                  <a:pt x="331" y="98"/>
                  <a:pt x="331" y="98"/>
                </a:cubicBezTo>
                <a:cubicBezTo>
                  <a:pt x="362" y="0"/>
                  <a:pt x="362" y="0"/>
                  <a:pt x="362" y="0"/>
                </a:cubicBezTo>
                <a:cubicBezTo>
                  <a:pt x="408" y="0"/>
                  <a:pt x="408" y="0"/>
                  <a:pt x="408" y="0"/>
                </a:cubicBezTo>
                <a:cubicBezTo>
                  <a:pt x="418" y="0"/>
                  <a:pt x="427" y="8"/>
                  <a:pt x="427" y="18"/>
                </a:cubicBezTo>
                <a:close/>
                <a:moveTo>
                  <a:pt x="320" y="0"/>
                </a:moveTo>
                <a:cubicBezTo>
                  <a:pt x="43" y="0"/>
                  <a:pt x="43" y="0"/>
                  <a:pt x="43" y="0"/>
                </a:cubicBezTo>
                <a:cubicBezTo>
                  <a:pt x="293" y="85"/>
                  <a:pt x="293" y="85"/>
                  <a:pt x="293" y="85"/>
                </a:cubicBezTo>
                <a:lnTo>
                  <a:pt x="320" y="0"/>
                </a:lnTo>
                <a:close/>
                <a:moveTo>
                  <a:pt x="100" y="61"/>
                </a:moveTo>
                <a:cubicBezTo>
                  <a:pt x="0" y="27"/>
                  <a:pt x="0" y="27"/>
                  <a:pt x="0" y="27"/>
                </a:cubicBezTo>
                <a:cubicBezTo>
                  <a:pt x="0" y="109"/>
                  <a:pt x="0" y="109"/>
                  <a:pt x="0" y="109"/>
                </a:cubicBezTo>
                <a:cubicBezTo>
                  <a:pt x="75" y="134"/>
                  <a:pt x="75" y="134"/>
                  <a:pt x="75" y="134"/>
                </a:cubicBezTo>
                <a:lnTo>
                  <a:pt x="100" y="61"/>
                </a:lnTo>
                <a:close/>
                <a:moveTo>
                  <a:pt x="60" y="296"/>
                </a:moveTo>
                <a:cubicBezTo>
                  <a:pt x="150" y="296"/>
                  <a:pt x="150" y="296"/>
                  <a:pt x="150" y="296"/>
                </a:cubicBezTo>
                <a:cubicBezTo>
                  <a:pt x="139" y="261"/>
                  <a:pt x="147" y="221"/>
                  <a:pt x="175" y="194"/>
                </a:cubicBezTo>
                <a:cubicBezTo>
                  <a:pt x="194" y="175"/>
                  <a:pt x="220" y="164"/>
                  <a:pt x="247" y="164"/>
                </a:cubicBezTo>
                <a:cubicBezTo>
                  <a:pt x="274" y="164"/>
                  <a:pt x="300" y="175"/>
                  <a:pt x="319" y="194"/>
                </a:cubicBezTo>
                <a:cubicBezTo>
                  <a:pt x="346" y="221"/>
                  <a:pt x="355" y="260"/>
                  <a:pt x="344" y="296"/>
                </a:cubicBezTo>
                <a:cubicBezTo>
                  <a:pt x="344" y="296"/>
                  <a:pt x="344" y="296"/>
                  <a:pt x="344" y="296"/>
                </a:cubicBezTo>
                <a:cubicBezTo>
                  <a:pt x="408" y="296"/>
                  <a:pt x="408" y="296"/>
                  <a:pt x="408" y="296"/>
                </a:cubicBezTo>
                <a:cubicBezTo>
                  <a:pt x="418" y="296"/>
                  <a:pt x="427" y="288"/>
                  <a:pt x="427" y="278"/>
                </a:cubicBezTo>
                <a:cubicBezTo>
                  <a:pt x="427" y="173"/>
                  <a:pt x="427" y="173"/>
                  <a:pt x="427" y="173"/>
                </a:cubicBezTo>
                <a:cubicBezTo>
                  <a:pt x="137" y="74"/>
                  <a:pt x="137" y="74"/>
                  <a:pt x="137" y="74"/>
                </a:cubicBezTo>
                <a:lnTo>
                  <a:pt x="60" y="296"/>
                </a:lnTo>
                <a:close/>
                <a:moveTo>
                  <a:pt x="0" y="151"/>
                </a:moveTo>
                <a:cubicBezTo>
                  <a:pt x="0" y="278"/>
                  <a:pt x="0" y="278"/>
                  <a:pt x="0" y="278"/>
                </a:cubicBezTo>
                <a:cubicBezTo>
                  <a:pt x="0" y="288"/>
                  <a:pt x="8" y="296"/>
                  <a:pt x="19" y="296"/>
                </a:cubicBezTo>
                <a:cubicBezTo>
                  <a:pt x="62" y="172"/>
                  <a:pt x="62" y="172"/>
                  <a:pt x="62" y="172"/>
                </a:cubicBezTo>
                <a:lnTo>
                  <a:pt x="0" y="151"/>
                </a:lnTo>
                <a:close/>
                <a:moveTo>
                  <a:pt x="305" y="208"/>
                </a:moveTo>
                <a:cubicBezTo>
                  <a:pt x="329" y="233"/>
                  <a:pt x="335" y="270"/>
                  <a:pt x="320" y="301"/>
                </a:cubicBezTo>
                <a:cubicBezTo>
                  <a:pt x="332" y="312"/>
                  <a:pt x="332" y="312"/>
                  <a:pt x="332" y="312"/>
                </a:cubicBezTo>
                <a:cubicBezTo>
                  <a:pt x="365" y="345"/>
                  <a:pt x="365" y="345"/>
                  <a:pt x="365" y="345"/>
                </a:cubicBezTo>
                <a:cubicBezTo>
                  <a:pt x="370" y="351"/>
                  <a:pt x="373" y="357"/>
                  <a:pt x="373" y="365"/>
                </a:cubicBezTo>
                <a:cubicBezTo>
                  <a:pt x="373" y="372"/>
                  <a:pt x="370" y="379"/>
                  <a:pt x="365" y="384"/>
                </a:cubicBezTo>
                <a:cubicBezTo>
                  <a:pt x="360" y="389"/>
                  <a:pt x="353" y="392"/>
                  <a:pt x="346" y="392"/>
                </a:cubicBezTo>
                <a:cubicBezTo>
                  <a:pt x="339" y="392"/>
                  <a:pt x="332" y="389"/>
                  <a:pt x="327" y="384"/>
                </a:cubicBezTo>
                <a:cubicBezTo>
                  <a:pt x="292" y="350"/>
                  <a:pt x="292" y="350"/>
                  <a:pt x="292" y="350"/>
                </a:cubicBezTo>
                <a:cubicBezTo>
                  <a:pt x="282" y="339"/>
                  <a:pt x="282" y="339"/>
                  <a:pt x="282" y="339"/>
                </a:cubicBezTo>
                <a:cubicBezTo>
                  <a:pt x="271" y="345"/>
                  <a:pt x="259" y="347"/>
                  <a:pt x="247" y="347"/>
                </a:cubicBezTo>
                <a:cubicBezTo>
                  <a:pt x="225" y="347"/>
                  <a:pt x="205" y="339"/>
                  <a:pt x="189" y="323"/>
                </a:cubicBezTo>
                <a:cubicBezTo>
                  <a:pt x="157" y="292"/>
                  <a:pt x="157" y="240"/>
                  <a:pt x="189" y="208"/>
                </a:cubicBezTo>
                <a:cubicBezTo>
                  <a:pt x="205" y="193"/>
                  <a:pt x="225" y="184"/>
                  <a:pt x="247" y="184"/>
                </a:cubicBezTo>
                <a:cubicBezTo>
                  <a:pt x="269" y="184"/>
                  <a:pt x="289" y="193"/>
                  <a:pt x="305" y="208"/>
                </a:cubicBezTo>
                <a:close/>
                <a:moveTo>
                  <a:pt x="280" y="233"/>
                </a:moveTo>
                <a:cubicBezTo>
                  <a:pt x="271" y="224"/>
                  <a:pt x="259" y="219"/>
                  <a:pt x="247" y="219"/>
                </a:cubicBezTo>
                <a:cubicBezTo>
                  <a:pt x="234" y="219"/>
                  <a:pt x="223" y="224"/>
                  <a:pt x="214" y="233"/>
                </a:cubicBezTo>
                <a:cubicBezTo>
                  <a:pt x="205" y="242"/>
                  <a:pt x="200" y="253"/>
                  <a:pt x="200" y="266"/>
                </a:cubicBezTo>
                <a:cubicBezTo>
                  <a:pt x="200" y="278"/>
                  <a:pt x="205" y="290"/>
                  <a:pt x="214" y="298"/>
                </a:cubicBezTo>
                <a:cubicBezTo>
                  <a:pt x="223" y="307"/>
                  <a:pt x="234" y="312"/>
                  <a:pt x="247" y="312"/>
                </a:cubicBezTo>
                <a:cubicBezTo>
                  <a:pt x="259" y="312"/>
                  <a:pt x="271" y="307"/>
                  <a:pt x="280" y="298"/>
                </a:cubicBezTo>
                <a:cubicBezTo>
                  <a:pt x="298" y="280"/>
                  <a:pt x="298" y="251"/>
                  <a:pt x="280" y="23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66" name="Freeform 24"/>
          <p:cNvSpPr>
            <a:spLocks noEditPoints="1"/>
          </p:cNvSpPr>
          <p:nvPr/>
        </p:nvSpPr>
        <p:spPr bwMode="auto">
          <a:xfrm>
            <a:off x="5986024" y="1998451"/>
            <a:ext cx="1000446" cy="931009"/>
          </a:xfrm>
          <a:custGeom>
            <a:avLst/>
            <a:gdLst>
              <a:gd name="T0" fmla="*/ 122 w 463"/>
              <a:gd name="T1" fmla="*/ 343 h 431"/>
              <a:gd name="T2" fmla="*/ 70 w 463"/>
              <a:gd name="T3" fmla="*/ 431 h 431"/>
              <a:gd name="T4" fmla="*/ 18 w 463"/>
              <a:gd name="T5" fmla="*/ 431 h 431"/>
              <a:gd name="T6" fmla="*/ 4 w 463"/>
              <a:gd name="T7" fmla="*/ 412 h 431"/>
              <a:gd name="T8" fmla="*/ 37 w 463"/>
              <a:gd name="T9" fmla="*/ 319 h 431"/>
              <a:gd name="T10" fmla="*/ 122 w 463"/>
              <a:gd name="T11" fmla="*/ 343 h 431"/>
              <a:gd name="T12" fmla="*/ 116 w 463"/>
              <a:gd name="T13" fmla="*/ 431 h 431"/>
              <a:gd name="T14" fmla="*/ 425 w 463"/>
              <a:gd name="T15" fmla="*/ 431 h 431"/>
              <a:gd name="T16" fmla="*/ 156 w 463"/>
              <a:gd name="T17" fmla="*/ 353 h 431"/>
              <a:gd name="T18" fmla="*/ 116 w 463"/>
              <a:gd name="T19" fmla="*/ 431 h 431"/>
              <a:gd name="T20" fmla="*/ 463 w 463"/>
              <a:gd name="T21" fmla="*/ 404 h 431"/>
              <a:gd name="T22" fmla="*/ 438 w 463"/>
              <a:gd name="T23" fmla="*/ 335 h 431"/>
              <a:gd name="T24" fmla="*/ 363 w 463"/>
              <a:gd name="T25" fmla="*/ 316 h 431"/>
              <a:gd name="T26" fmla="*/ 350 w 463"/>
              <a:gd name="T27" fmla="*/ 373 h 431"/>
              <a:gd name="T28" fmla="*/ 463 w 463"/>
              <a:gd name="T29" fmla="*/ 404 h 431"/>
              <a:gd name="T30" fmla="*/ 352 w 463"/>
              <a:gd name="T31" fmla="*/ 222 h 431"/>
              <a:gd name="T32" fmla="*/ 265 w 463"/>
              <a:gd name="T33" fmla="*/ 222 h 431"/>
              <a:gd name="T34" fmla="*/ 259 w 463"/>
              <a:gd name="T35" fmla="*/ 286 h 431"/>
              <a:gd name="T36" fmla="*/ 259 w 463"/>
              <a:gd name="T37" fmla="*/ 288 h 431"/>
              <a:gd name="T38" fmla="*/ 233 w 463"/>
              <a:gd name="T39" fmla="*/ 309 h 431"/>
              <a:gd name="T40" fmla="*/ 207 w 463"/>
              <a:gd name="T41" fmla="*/ 288 h 431"/>
              <a:gd name="T42" fmla="*/ 207 w 463"/>
              <a:gd name="T43" fmla="*/ 286 h 431"/>
              <a:gd name="T44" fmla="*/ 200 w 463"/>
              <a:gd name="T45" fmla="*/ 222 h 431"/>
              <a:gd name="T46" fmla="*/ 86 w 463"/>
              <a:gd name="T47" fmla="*/ 222 h 431"/>
              <a:gd name="T48" fmla="*/ 69 w 463"/>
              <a:gd name="T49" fmla="*/ 231 h 431"/>
              <a:gd name="T50" fmla="*/ 47 w 463"/>
              <a:gd name="T51" fmla="*/ 290 h 431"/>
              <a:gd name="T52" fmla="*/ 311 w 463"/>
              <a:gd name="T53" fmla="*/ 362 h 431"/>
              <a:gd name="T54" fmla="*/ 352 w 463"/>
              <a:gd name="T55" fmla="*/ 222 h 431"/>
              <a:gd name="T56" fmla="*/ 401 w 463"/>
              <a:gd name="T57" fmla="*/ 231 h 431"/>
              <a:gd name="T58" fmla="*/ 384 w 463"/>
              <a:gd name="T59" fmla="*/ 222 h 431"/>
              <a:gd name="T60" fmla="*/ 368 w 463"/>
              <a:gd name="T61" fmla="*/ 291 h 431"/>
              <a:gd name="T62" fmla="*/ 428 w 463"/>
              <a:gd name="T63" fmla="*/ 305 h 431"/>
              <a:gd name="T64" fmla="*/ 401 w 463"/>
              <a:gd name="T65" fmla="*/ 231 h 431"/>
              <a:gd name="T66" fmla="*/ 310 w 463"/>
              <a:gd name="T67" fmla="*/ 143 h 431"/>
              <a:gd name="T68" fmla="*/ 310 w 463"/>
              <a:gd name="T69" fmla="*/ 128 h 431"/>
              <a:gd name="T70" fmla="*/ 292 w 463"/>
              <a:gd name="T71" fmla="*/ 128 h 431"/>
              <a:gd name="T72" fmla="*/ 274 w 463"/>
              <a:gd name="T73" fmla="*/ 30 h 431"/>
              <a:gd name="T74" fmla="*/ 278 w 463"/>
              <a:gd name="T75" fmla="*/ 30 h 431"/>
              <a:gd name="T76" fmla="*/ 293 w 463"/>
              <a:gd name="T77" fmla="*/ 15 h 431"/>
              <a:gd name="T78" fmla="*/ 278 w 463"/>
              <a:gd name="T79" fmla="*/ 0 h 431"/>
              <a:gd name="T80" fmla="*/ 188 w 463"/>
              <a:gd name="T81" fmla="*/ 0 h 431"/>
              <a:gd name="T82" fmla="*/ 173 w 463"/>
              <a:gd name="T83" fmla="*/ 15 h 431"/>
              <a:gd name="T84" fmla="*/ 188 w 463"/>
              <a:gd name="T85" fmla="*/ 30 h 431"/>
              <a:gd name="T86" fmla="*/ 192 w 463"/>
              <a:gd name="T87" fmla="*/ 30 h 431"/>
              <a:gd name="T88" fmla="*/ 174 w 463"/>
              <a:gd name="T89" fmla="*/ 128 h 431"/>
              <a:gd name="T90" fmla="*/ 156 w 463"/>
              <a:gd name="T91" fmla="*/ 128 h 431"/>
              <a:gd name="T92" fmla="*/ 156 w 463"/>
              <a:gd name="T93" fmla="*/ 143 h 431"/>
              <a:gd name="T94" fmla="*/ 171 w 463"/>
              <a:gd name="T95" fmla="*/ 158 h 431"/>
              <a:gd name="T96" fmla="*/ 295 w 463"/>
              <a:gd name="T97" fmla="*/ 158 h 431"/>
              <a:gd name="T98" fmla="*/ 310 w 463"/>
              <a:gd name="T99" fmla="*/ 143 h 431"/>
              <a:gd name="T100" fmla="*/ 233 w 463"/>
              <a:gd name="T101" fmla="*/ 289 h 431"/>
              <a:gd name="T102" fmla="*/ 239 w 463"/>
              <a:gd name="T103" fmla="*/ 284 h 431"/>
              <a:gd name="T104" fmla="*/ 250 w 463"/>
              <a:gd name="T105" fmla="*/ 171 h 431"/>
              <a:gd name="T106" fmla="*/ 216 w 463"/>
              <a:gd name="T107" fmla="*/ 171 h 431"/>
              <a:gd name="T108" fmla="*/ 227 w 463"/>
              <a:gd name="T109" fmla="*/ 284 h 431"/>
              <a:gd name="T110" fmla="*/ 233 w 463"/>
              <a:gd name="T111" fmla="*/ 289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63" h="431">
                <a:moveTo>
                  <a:pt x="122" y="343"/>
                </a:moveTo>
                <a:cubicBezTo>
                  <a:pt x="70" y="431"/>
                  <a:pt x="70" y="431"/>
                  <a:pt x="70" y="431"/>
                </a:cubicBezTo>
                <a:cubicBezTo>
                  <a:pt x="18" y="431"/>
                  <a:pt x="18" y="431"/>
                  <a:pt x="18" y="431"/>
                </a:cubicBezTo>
                <a:cubicBezTo>
                  <a:pt x="7" y="431"/>
                  <a:pt x="0" y="422"/>
                  <a:pt x="4" y="412"/>
                </a:cubicBezTo>
                <a:cubicBezTo>
                  <a:pt x="37" y="319"/>
                  <a:pt x="37" y="319"/>
                  <a:pt x="37" y="319"/>
                </a:cubicBezTo>
                <a:lnTo>
                  <a:pt x="122" y="343"/>
                </a:lnTo>
                <a:close/>
                <a:moveTo>
                  <a:pt x="116" y="431"/>
                </a:moveTo>
                <a:cubicBezTo>
                  <a:pt x="425" y="431"/>
                  <a:pt x="425" y="431"/>
                  <a:pt x="425" y="431"/>
                </a:cubicBezTo>
                <a:cubicBezTo>
                  <a:pt x="156" y="353"/>
                  <a:pt x="156" y="353"/>
                  <a:pt x="156" y="353"/>
                </a:cubicBezTo>
                <a:lnTo>
                  <a:pt x="116" y="431"/>
                </a:lnTo>
                <a:close/>
                <a:moveTo>
                  <a:pt x="463" y="404"/>
                </a:moveTo>
                <a:cubicBezTo>
                  <a:pt x="438" y="335"/>
                  <a:pt x="438" y="335"/>
                  <a:pt x="438" y="335"/>
                </a:cubicBezTo>
                <a:cubicBezTo>
                  <a:pt x="363" y="316"/>
                  <a:pt x="363" y="316"/>
                  <a:pt x="363" y="316"/>
                </a:cubicBezTo>
                <a:cubicBezTo>
                  <a:pt x="350" y="373"/>
                  <a:pt x="350" y="373"/>
                  <a:pt x="350" y="373"/>
                </a:cubicBezTo>
                <a:lnTo>
                  <a:pt x="463" y="404"/>
                </a:lnTo>
                <a:close/>
                <a:moveTo>
                  <a:pt x="352" y="222"/>
                </a:moveTo>
                <a:cubicBezTo>
                  <a:pt x="265" y="222"/>
                  <a:pt x="265" y="222"/>
                  <a:pt x="265" y="222"/>
                </a:cubicBezTo>
                <a:cubicBezTo>
                  <a:pt x="259" y="286"/>
                  <a:pt x="259" y="286"/>
                  <a:pt x="259" y="286"/>
                </a:cubicBezTo>
                <a:cubicBezTo>
                  <a:pt x="259" y="287"/>
                  <a:pt x="259" y="288"/>
                  <a:pt x="259" y="288"/>
                </a:cubicBezTo>
                <a:cubicBezTo>
                  <a:pt x="256" y="301"/>
                  <a:pt x="245" y="309"/>
                  <a:pt x="233" y="309"/>
                </a:cubicBezTo>
                <a:cubicBezTo>
                  <a:pt x="220" y="309"/>
                  <a:pt x="210" y="301"/>
                  <a:pt x="207" y="288"/>
                </a:cubicBezTo>
                <a:cubicBezTo>
                  <a:pt x="207" y="288"/>
                  <a:pt x="207" y="287"/>
                  <a:pt x="207" y="286"/>
                </a:cubicBezTo>
                <a:cubicBezTo>
                  <a:pt x="200" y="222"/>
                  <a:pt x="200" y="222"/>
                  <a:pt x="200" y="222"/>
                </a:cubicBezTo>
                <a:cubicBezTo>
                  <a:pt x="86" y="222"/>
                  <a:pt x="86" y="222"/>
                  <a:pt x="86" y="222"/>
                </a:cubicBezTo>
                <a:cubicBezTo>
                  <a:pt x="78" y="222"/>
                  <a:pt x="70" y="226"/>
                  <a:pt x="69" y="231"/>
                </a:cubicBezTo>
                <a:cubicBezTo>
                  <a:pt x="47" y="290"/>
                  <a:pt x="47" y="290"/>
                  <a:pt x="47" y="290"/>
                </a:cubicBezTo>
                <a:cubicBezTo>
                  <a:pt x="311" y="362"/>
                  <a:pt x="311" y="362"/>
                  <a:pt x="311" y="362"/>
                </a:cubicBezTo>
                <a:lnTo>
                  <a:pt x="352" y="222"/>
                </a:lnTo>
                <a:close/>
                <a:moveTo>
                  <a:pt x="401" y="231"/>
                </a:moveTo>
                <a:cubicBezTo>
                  <a:pt x="399" y="226"/>
                  <a:pt x="391" y="222"/>
                  <a:pt x="384" y="222"/>
                </a:cubicBezTo>
                <a:cubicBezTo>
                  <a:pt x="368" y="291"/>
                  <a:pt x="368" y="291"/>
                  <a:pt x="368" y="291"/>
                </a:cubicBezTo>
                <a:cubicBezTo>
                  <a:pt x="428" y="305"/>
                  <a:pt x="428" y="305"/>
                  <a:pt x="428" y="305"/>
                </a:cubicBezTo>
                <a:lnTo>
                  <a:pt x="401" y="231"/>
                </a:lnTo>
                <a:close/>
                <a:moveTo>
                  <a:pt x="310" y="143"/>
                </a:moveTo>
                <a:cubicBezTo>
                  <a:pt x="310" y="128"/>
                  <a:pt x="310" y="128"/>
                  <a:pt x="310" y="128"/>
                </a:cubicBezTo>
                <a:cubicBezTo>
                  <a:pt x="292" y="128"/>
                  <a:pt x="292" y="128"/>
                  <a:pt x="292" y="128"/>
                </a:cubicBezTo>
                <a:cubicBezTo>
                  <a:pt x="274" y="30"/>
                  <a:pt x="274" y="30"/>
                  <a:pt x="274" y="30"/>
                </a:cubicBezTo>
                <a:cubicBezTo>
                  <a:pt x="278" y="30"/>
                  <a:pt x="278" y="30"/>
                  <a:pt x="278" y="30"/>
                </a:cubicBezTo>
                <a:cubicBezTo>
                  <a:pt x="286" y="30"/>
                  <a:pt x="293" y="23"/>
                  <a:pt x="293" y="15"/>
                </a:cubicBezTo>
                <a:cubicBezTo>
                  <a:pt x="293" y="6"/>
                  <a:pt x="286" y="0"/>
                  <a:pt x="278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80" y="0"/>
                  <a:pt x="173" y="6"/>
                  <a:pt x="173" y="15"/>
                </a:cubicBezTo>
                <a:cubicBezTo>
                  <a:pt x="173" y="23"/>
                  <a:pt x="180" y="30"/>
                  <a:pt x="188" y="30"/>
                </a:cubicBezTo>
                <a:cubicBezTo>
                  <a:pt x="192" y="30"/>
                  <a:pt x="192" y="30"/>
                  <a:pt x="192" y="30"/>
                </a:cubicBezTo>
                <a:cubicBezTo>
                  <a:pt x="174" y="128"/>
                  <a:pt x="174" y="128"/>
                  <a:pt x="174" y="128"/>
                </a:cubicBezTo>
                <a:cubicBezTo>
                  <a:pt x="156" y="128"/>
                  <a:pt x="156" y="128"/>
                  <a:pt x="156" y="128"/>
                </a:cubicBezTo>
                <a:cubicBezTo>
                  <a:pt x="156" y="143"/>
                  <a:pt x="156" y="143"/>
                  <a:pt x="156" y="143"/>
                </a:cubicBezTo>
                <a:cubicBezTo>
                  <a:pt x="156" y="151"/>
                  <a:pt x="162" y="158"/>
                  <a:pt x="171" y="158"/>
                </a:cubicBezTo>
                <a:cubicBezTo>
                  <a:pt x="295" y="158"/>
                  <a:pt x="295" y="158"/>
                  <a:pt x="295" y="158"/>
                </a:cubicBezTo>
                <a:cubicBezTo>
                  <a:pt x="303" y="158"/>
                  <a:pt x="310" y="151"/>
                  <a:pt x="310" y="143"/>
                </a:cubicBezTo>
                <a:close/>
                <a:moveTo>
                  <a:pt x="233" y="289"/>
                </a:moveTo>
                <a:cubicBezTo>
                  <a:pt x="236" y="289"/>
                  <a:pt x="238" y="288"/>
                  <a:pt x="239" y="284"/>
                </a:cubicBezTo>
                <a:cubicBezTo>
                  <a:pt x="250" y="171"/>
                  <a:pt x="250" y="171"/>
                  <a:pt x="250" y="171"/>
                </a:cubicBezTo>
                <a:cubicBezTo>
                  <a:pt x="216" y="171"/>
                  <a:pt x="216" y="171"/>
                  <a:pt x="216" y="171"/>
                </a:cubicBezTo>
                <a:cubicBezTo>
                  <a:pt x="227" y="284"/>
                  <a:pt x="227" y="284"/>
                  <a:pt x="227" y="284"/>
                </a:cubicBezTo>
                <a:cubicBezTo>
                  <a:pt x="227" y="288"/>
                  <a:pt x="230" y="289"/>
                  <a:pt x="233" y="28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67" name="Freeform 25"/>
          <p:cNvSpPr>
            <a:spLocks noEditPoints="1"/>
          </p:cNvSpPr>
          <p:nvPr/>
        </p:nvSpPr>
        <p:spPr bwMode="auto">
          <a:xfrm>
            <a:off x="8014058" y="1989771"/>
            <a:ext cx="829594" cy="948368"/>
          </a:xfrm>
          <a:custGeom>
            <a:avLst/>
            <a:gdLst>
              <a:gd name="T0" fmla="*/ 82 w 384"/>
              <a:gd name="T1" fmla="*/ 110 h 439"/>
              <a:gd name="T2" fmla="*/ 192 w 384"/>
              <a:gd name="T3" fmla="*/ 0 h 439"/>
              <a:gd name="T4" fmla="*/ 302 w 384"/>
              <a:gd name="T5" fmla="*/ 110 h 439"/>
              <a:gd name="T6" fmla="*/ 192 w 384"/>
              <a:gd name="T7" fmla="*/ 220 h 439"/>
              <a:gd name="T8" fmla="*/ 82 w 384"/>
              <a:gd name="T9" fmla="*/ 110 h 439"/>
              <a:gd name="T10" fmla="*/ 369 w 384"/>
              <a:gd name="T11" fmla="*/ 402 h 439"/>
              <a:gd name="T12" fmla="*/ 251 w 384"/>
              <a:gd name="T13" fmla="*/ 360 h 439"/>
              <a:gd name="T14" fmla="*/ 369 w 384"/>
              <a:gd name="T15" fmla="*/ 319 h 439"/>
              <a:gd name="T16" fmla="*/ 381 w 384"/>
              <a:gd name="T17" fmla="*/ 296 h 439"/>
              <a:gd name="T18" fmla="*/ 357 w 384"/>
              <a:gd name="T19" fmla="*/ 284 h 439"/>
              <a:gd name="T20" fmla="*/ 222 w 384"/>
              <a:gd name="T21" fmla="*/ 331 h 439"/>
              <a:gd name="T22" fmla="*/ 202 w 384"/>
              <a:gd name="T23" fmla="*/ 338 h 439"/>
              <a:gd name="T24" fmla="*/ 218 w 384"/>
              <a:gd name="T25" fmla="*/ 233 h 439"/>
              <a:gd name="T26" fmla="*/ 192 w 384"/>
              <a:gd name="T27" fmla="*/ 237 h 439"/>
              <a:gd name="T28" fmla="*/ 166 w 384"/>
              <a:gd name="T29" fmla="*/ 233 h 439"/>
              <a:gd name="T30" fmla="*/ 181 w 384"/>
              <a:gd name="T31" fmla="*/ 336 h 439"/>
              <a:gd name="T32" fmla="*/ 162 w 384"/>
              <a:gd name="T33" fmla="*/ 329 h 439"/>
              <a:gd name="T34" fmla="*/ 27 w 384"/>
              <a:gd name="T35" fmla="*/ 282 h 439"/>
              <a:gd name="T36" fmla="*/ 3 w 384"/>
              <a:gd name="T37" fmla="*/ 294 h 439"/>
              <a:gd name="T38" fmla="*/ 14 w 384"/>
              <a:gd name="T39" fmla="*/ 317 h 439"/>
              <a:gd name="T40" fmla="*/ 139 w 384"/>
              <a:gd name="T41" fmla="*/ 360 h 439"/>
              <a:gd name="T42" fmla="*/ 14 w 384"/>
              <a:gd name="T43" fmla="*/ 404 h 439"/>
              <a:gd name="T44" fmla="*/ 3 w 384"/>
              <a:gd name="T45" fmla="*/ 427 h 439"/>
              <a:gd name="T46" fmla="*/ 21 w 384"/>
              <a:gd name="T47" fmla="*/ 439 h 439"/>
              <a:gd name="T48" fmla="*/ 27 w 384"/>
              <a:gd name="T49" fmla="*/ 438 h 439"/>
              <a:gd name="T50" fmla="*/ 195 w 384"/>
              <a:gd name="T51" fmla="*/ 380 h 439"/>
              <a:gd name="T52" fmla="*/ 357 w 384"/>
              <a:gd name="T53" fmla="*/ 436 h 439"/>
              <a:gd name="T54" fmla="*/ 363 w 384"/>
              <a:gd name="T55" fmla="*/ 437 h 439"/>
              <a:gd name="T56" fmla="*/ 381 w 384"/>
              <a:gd name="T57" fmla="*/ 425 h 439"/>
              <a:gd name="T58" fmla="*/ 369 w 384"/>
              <a:gd name="T59" fmla="*/ 402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84" h="439">
                <a:moveTo>
                  <a:pt x="82" y="110"/>
                </a:moveTo>
                <a:cubicBezTo>
                  <a:pt x="82" y="49"/>
                  <a:pt x="131" y="0"/>
                  <a:pt x="192" y="0"/>
                </a:cubicBezTo>
                <a:cubicBezTo>
                  <a:pt x="253" y="0"/>
                  <a:pt x="302" y="49"/>
                  <a:pt x="302" y="110"/>
                </a:cubicBezTo>
                <a:cubicBezTo>
                  <a:pt x="302" y="171"/>
                  <a:pt x="253" y="220"/>
                  <a:pt x="192" y="220"/>
                </a:cubicBezTo>
                <a:cubicBezTo>
                  <a:pt x="131" y="220"/>
                  <a:pt x="82" y="171"/>
                  <a:pt x="82" y="110"/>
                </a:cubicBezTo>
                <a:close/>
                <a:moveTo>
                  <a:pt x="369" y="402"/>
                </a:moveTo>
                <a:cubicBezTo>
                  <a:pt x="251" y="360"/>
                  <a:pt x="251" y="360"/>
                  <a:pt x="251" y="360"/>
                </a:cubicBezTo>
                <a:cubicBezTo>
                  <a:pt x="369" y="319"/>
                  <a:pt x="369" y="319"/>
                  <a:pt x="369" y="319"/>
                </a:cubicBezTo>
                <a:cubicBezTo>
                  <a:pt x="379" y="316"/>
                  <a:pt x="384" y="305"/>
                  <a:pt x="381" y="296"/>
                </a:cubicBezTo>
                <a:cubicBezTo>
                  <a:pt x="377" y="286"/>
                  <a:pt x="367" y="281"/>
                  <a:pt x="357" y="284"/>
                </a:cubicBezTo>
                <a:cubicBezTo>
                  <a:pt x="222" y="331"/>
                  <a:pt x="222" y="331"/>
                  <a:pt x="222" y="331"/>
                </a:cubicBezTo>
                <a:cubicBezTo>
                  <a:pt x="202" y="338"/>
                  <a:pt x="202" y="338"/>
                  <a:pt x="202" y="338"/>
                </a:cubicBezTo>
                <a:cubicBezTo>
                  <a:pt x="218" y="233"/>
                  <a:pt x="218" y="233"/>
                  <a:pt x="218" y="233"/>
                </a:cubicBezTo>
                <a:cubicBezTo>
                  <a:pt x="207" y="236"/>
                  <a:pt x="204" y="237"/>
                  <a:pt x="192" y="237"/>
                </a:cubicBezTo>
                <a:cubicBezTo>
                  <a:pt x="180" y="237"/>
                  <a:pt x="176" y="236"/>
                  <a:pt x="166" y="233"/>
                </a:cubicBezTo>
                <a:cubicBezTo>
                  <a:pt x="181" y="336"/>
                  <a:pt x="181" y="336"/>
                  <a:pt x="181" y="336"/>
                </a:cubicBezTo>
                <a:cubicBezTo>
                  <a:pt x="162" y="329"/>
                  <a:pt x="162" y="329"/>
                  <a:pt x="162" y="329"/>
                </a:cubicBezTo>
                <a:cubicBezTo>
                  <a:pt x="27" y="282"/>
                  <a:pt x="27" y="282"/>
                  <a:pt x="27" y="282"/>
                </a:cubicBezTo>
                <a:cubicBezTo>
                  <a:pt x="17" y="279"/>
                  <a:pt x="6" y="284"/>
                  <a:pt x="3" y="294"/>
                </a:cubicBezTo>
                <a:cubicBezTo>
                  <a:pt x="0" y="303"/>
                  <a:pt x="5" y="314"/>
                  <a:pt x="14" y="317"/>
                </a:cubicBezTo>
                <a:cubicBezTo>
                  <a:pt x="139" y="360"/>
                  <a:pt x="139" y="360"/>
                  <a:pt x="139" y="360"/>
                </a:cubicBezTo>
                <a:cubicBezTo>
                  <a:pt x="14" y="404"/>
                  <a:pt x="14" y="404"/>
                  <a:pt x="14" y="404"/>
                </a:cubicBezTo>
                <a:cubicBezTo>
                  <a:pt x="5" y="407"/>
                  <a:pt x="0" y="417"/>
                  <a:pt x="3" y="427"/>
                </a:cubicBezTo>
                <a:cubicBezTo>
                  <a:pt x="6" y="435"/>
                  <a:pt x="13" y="439"/>
                  <a:pt x="21" y="439"/>
                </a:cubicBezTo>
                <a:cubicBezTo>
                  <a:pt x="23" y="439"/>
                  <a:pt x="25" y="439"/>
                  <a:pt x="27" y="438"/>
                </a:cubicBezTo>
                <a:cubicBezTo>
                  <a:pt x="195" y="380"/>
                  <a:pt x="195" y="380"/>
                  <a:pt x="195" y="380"/>
                </a:cubicBezTo>
                <a:cubicBezTo>
                  <a:pt x="357" y="436"/>
                  <a:pt x="357" y="436"/>
                  <a:pt x="357" y="436"/>
                </a:cubicBezTo>
                <a:cubicBezTo>
                  <a:pt x="359" y="437"/>
                  <a:pt x="361" y="437"/>
                  <a:pt x="363" y="437"/>
                </a:cubicBezTo>
                <a:cubicBezTo>
                  <a:pt x="371" y="437"/>
                  <a:pt x="378" y="433"/>
                  <a:pt x="381" y="425"/>
                </a:cubicBezTo>
                <a:cubicBezTo>
                  <a:pt x="384" y="415"/>
                  <a:pt x="379" y="405"/>
                  <a:pt x="369" y="40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68" name="Freeform 26"/>
          <p:cNvSpPr>
            <a:spLocks noEditPoints="1"/>
          </p:cNvSpPr>
          <p:nvPr/>
        </p:nvSpPr>
        <p:spPr bwMode="auto">
          <a:xfrm>
            <a:off x="9871239" y="2113570"/>
            <a:ext cx="1153940" cy="700770"/>
          </a:xfrm>
          <a:custGeom>
            <a:avLst/>
            <a:gdLst>
              <a:gd name="T0" fmla="*/ 119 w 534"/>
              <a:gd name="T1" fmla="*/ 81 h 324"/>
              <a:gd name="T2" fmla="*/ 180 w 534"/>
              <a:gd name="T3" fmla="*/ 51 h 324"/>
              <a:gd name="T4" fmla="*/ 131 w 534"/>
              <a:gd name="T5" fmla="*/ 283 h 324"/>
              <a:gd name="T6" fmla="*/ 16 w 534"/>
              <a:gd name="T7" fmla="*/ 320 h 324"/>
              <a:gd name="T8" fmla="*/ 4 w 534"/>
              <a:gd name="T9" fmla="*/ 306 h 324"/>
              <a:gd name="T10" fmla="*/ 115 w 534"/>
              <a:gd name="T11" fmla="*/ 85 h 324"/>
              <a:gd name="T12" fmla="*/ 119 w 534"/>
              <a:gd name="T13" fmla="*/ 81 h 324"/>
              <a:gd name="T14" fmla="*/ 200 w 534"/>
              <a:gd name="T15" fmla="*/ 50 h 324"/>
              <a:gd name="T16" fmla="*/ 151 w 534"/>
              <a:gd name="T17" fmla="*/ 282 h 324"/>
              <a:gd name="T18" fmla="*/ 257 w 534"/>
              <a:gd name="T19" fmla="*/ 324 h 324"/>
              <a:gd name="T20" fmla="*/ 257 w 534"/>
              <a:gd name="T21" fmla="*/ 77 h 324"/>
              <a:gd name="T22" fmla="*/ 200 w 534"/>
              <a:gd name="T23" fmla="*/ 50 h 324"/>
              <a:gd name="T24" fmla="*/ 530 w 534"/>
              <a:gd name="T25" fmla="*/ 306 h 324"/>
              <a:gd name="T26" fmla="*/ 469 w 534"/>
              <a:gd name="T27" fmla="*/ 185 h 324"/>
              <a:gd name="T28" fmla="*/ 455 w 534"/>
              <a:gd name="T29" fmla="*/ 189 h 324"/>
              <a:gd name="T30" fmla="*/ 403 w 534"/>
              <a:gd name="T31" fmla="*/ 139 h 324"/>
              <a:gd name="T32" fmla="*/ 373 w 534"/>
              <a:gd name="T33" fmla="*/ 62 h 324"/>
              <a:gd name="T34" fmla="*/ 373 w 534"/>
              <a:gd name="T35" fmla="*/ 61 h 324"/>
              <a:gd name="T36" fmla="*/ 354 w 534"/>
              <a:gd name="T37" fmla="*/ 51 h 324"/>
              <a:gd name="T38" fmla="*/ 403 w 534"/>
              <a:gd name="T39" fmla="*/ 283 h 324"/>
              <a:gd name="T40" fmla="*/ 517 w 534"/>
              <a:gd name="T41" fmla="*/ 320 h 324"/>
              <a:gd name="T42" fmla="*/ 530 w 534"/>
              <a:gd name="T43" fmla="*/ 306 h 324"/>
              <a:gd name="T44" fmla="*/ 277 w 534"/>
              <a:gd name="T45" fmla="*/ 77 h 324"/>
              <a:gd name="T46" fmla="*/ 277 w 534"/>
              <a:gd name="T47" fmla="*/ 324 h 324"/>
              <a:gd name="T48" fmla="*/ 382 w 534"/>
              <a:gd name="T49" fmla="*/ 282 h 324"/>
              <a:gd name="T50" fmla="*/ 333 w 534"/>
              <a:gd name="T51" fmla="*/ 50 h 324"/>
              <a:gd name="T52" fmla="*/ 277 w 534"/>
              <a:gd name="T53" fmla="*/ 77 h 324"/>
              <a:gd name="T54" fmla="*/ 393 w 534"/>
              <a:gd name="T55" fmla="*/ 62 h 324"/>
              <a:gd name="T56" fmla="*/ 455 w 534"/>
              <a:gd name="T57" fmla="*/ 0 h 324"/>
              <a:gd name="T58" fmla="*/ 518 w 534"/>
              <a:gd name="T59" fmla="*/ 62 h 324"/>
              <a:gd name="T60" fmla="*/ 455 w 534"/>
              <a:gd name="T61" fmla="*/ 169 h 324"/>
              <a:gd name="T62" fmla="*/ 393 w 534"/>
              <a:gd name="T63" fmla="*/ 62 h 324"/>
              <a:gd name="T64" fmla="*/ 413 w 534"/>
              <a:gd name="T65" fmla="*/ 62 h 324"/>
              <a:gd name="T66" fmla="*/ 455 w 534"/>
              <a:gd name="T67" fmla="*/ 104 h 324"/>
              <a:gd name="T68" fmla="*/ 497 w 534"/>
              <a:gd name="T69" fmla="*/ 62 h 324"/>
              <a:gd name="T70" fmla="*/ 455 w 534"/>
              <a:gd name="T71" fmla="*/ 20 h 324"/>
              <a:gd name="T72" fmla="*/ 413 w 534"/>
              <a:gd name="T73" fmla="*/ 62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34" h="324">
                <a:moveTo>
                  <a:pt x="119" y="81"/>
                </a:moveTo>
                <a:cubicBezTo>
                  <a:pt x="180" y="51"/>
                  <a:pt x="180" y="51"/>
                  <a:pt x="180" y="51"/>
                </a:cubicBezTo>
                <a:cubicBezTo>
                  <a:pt x="131" y="283"/>
                  <a:pt x="131" y="283"/>
                  <a:pt x="131" y="283"/>
                </a:cubicBezTo>
                <a:cubicBezTo>
                  <a:pt x="16" y="320"/>
                  <a:pt x="16" y="320"/>
                  <a:pt x="16" y="320"/>
                </a:cubicBezTo>
                <a:cubicBezTo>
                  <a:pt x="8" y="323"/>
                  <a:pt x="0" y="314"/>
                  <a:pt x="4" y="306"/>
                </a:cubicBezTo>
                <a:cubicBezTo>
                  <a:pt x="115" y="85"/>
                  <a:pt x="115" y="85"/>
                  <a:pt x="115" y="85"/>
                </a:cubicBezTo>
                <a:cubicBezTo>
                  <a:pt x="116" y="83"/>
                  <a:pt x="117" y="82"/>
                  <a:pt x="119" y="81"/>
                </a:cubicBezTo>
                <a:close/>
                <a:moveTo>
                  <a:pt x="200" y="50"/>
                </a:moveTo>
                <a:cubicBezTo>
                  <a:pt x="151" y="282"/>
                  <a:pt x="151" y="282"/>
                  <a:pt x="151" y="282"/>
                </a:cubicBezTo>
                <a:cubicBezTo>
                  <a:pt x="257" y="324"/>
                  <a:pt x="257" y="324"/>
                  <a:pt x="257" y="324"/>
                </a:cubicBezTo>
                <a:cubicBezTo>
                  <a:pt x="257" y="77"/>
                  <a:pt x="257" y="77"/>
                  <a:pt x="257" y="77"/>
                </a:cubicBezTo>
                <a:lnTo>
                  <a:pt x="200" y="50"/>
                </a:lnTo>
                <a:close/>
                <a:moveTo>
                  <a:pt x="530" y="306"/>
                </a:moveTo>
                <a:cubicBezTo>
                  <a:pt x="469" y="185"/>
                  <a:pt x="469" y="185"/>
                  <a:pt x="469" y="185"/>
                </a:cubicBezTo>
                <a:cubicBezTo>
                  <a:pt x="462" y="189"/>
                  <a:pt x="458" y="189"/>
                  <a:pt x="455" y="189"/>
                </a:cubicBezTo>
                <a:cubicBezTo>
                  <a:pt x="450" y="189"/>
                  <a:pt x="434" y="189"/>
                  <a:pt x="403" y="139"/>
                </a:cubicBezTo>
                <a:cubicBezTo>
                  <a:pt x="392" y="121"/>
                  <a:pt x="373" y="88"/>
                  <a:pt x="373" y="62"/>
                </a:cubicBezTo>
                <a:cubicBezTo>
                  <a:pt x="373" y="62"/>
                  <a:pt x="373" y="61"/>
                  <a:pt x="373" y="61"/>
                </a:cubicBezTo>
                <a:cubicBezTo>
                  <a:pt x="354" y="51"/>
                  <a:pt x="354" y="51"/>
                  <a:pt x="354" y="51"/>
                </a:cubicBezTo>
                <a:cubicBezTo>
                  <a:pt x="403" y="283"/>
                  <a:pt x="403" y="283"/>
                  <a:pt x="403" y="283"/>
                </a:cubicBezTo>
                <a:cubicBezTo>
                  <a:pt x="517" y="320"/>
                  <a:pt x="517" y="320"/>
                  <a:pt x="517" y="320"/>
                </a:cubicBezTo>
                <a:cubicBezTo>
                  <a:pt x="526" y="323"/>
                  <a:pt x="534" y="314"/>
                  <a:pt x="530" y="306"/>
                </a:cubicBezTo>
                <a:close/>
                <a:moveTo>
                  <a:pt x="277" y="77"/>
                </a:moveTo>
                <a:cubicBezTo>
                  <a:pt x="277" y="324"/>
                  <a:pt x="277" y="324"/>
                  <a:pt x="277" y="324"/>
                </a:cubicBezTo>
                <a:cubicBezTo>
                  <a:pt x="382" y="282"/>
                  <a:pt x="382" y="282"/>
                  <a:pt x="382" y="282"/>
                </a:cubicBezTo>
                <a:cubicBezTo>
                  <a:pt x="333" y="50"/>
                  <a:pt x="333" y="50"/>
                  <a:pt x="333" y="50"/>
                </a:cubicBezTo>
                <a:lnTo>
                  <a:pt x="277" y="77"/>
                </a:lnTo>
                <a:close/>
                <a:moveTo>
                  <a:pt x="393" y="62"/>
                </a:moveTo>
                <a:cubicBezTo>
                  <a:pt x="393" y="28"/>
                  <a:pt x="421" y="0"/>
                  <a:pt x="455" y="0"/>
                </a:cubicBezTo>
                <a:cubicBezTo>
                  <a:pt x="490" y="0"/>
                  <a:pt x="518" y="28"/>
                  <a:pt x="518" y="62"/>
                </a:cubicBezTo>
                <a:cubicBezTo>
                  <a:pt x="518" y="96"/>
                  <a:pt x="468" y="169"/>
                  <a:pt x="455" y="169"/>
                </a:cubicBezTo>
                <a:cubicBezTo>
                  <a:pt x="443" y="169"/>
                  <a:pt x="393" y="96"/>
                  <a:pt x="393" y="62"/>
                </a:cubicBezTo>
                <a:close/>
                <a:moveTo>
                  <a:pt x="413" y="62"/>
                </a:moveTo>
                <a:cubicBezTo>
                  <a:pt x="413" y="85"/>
                  <a:pt x="432" y="104"/>
                  <a:pt x="455" y="104"/>
                </a:cubicBezTo>
                <a:cubicBezTo>
                  <a:pt x="479" y="104"/>
                  <a:pt x="497" y="85"/>
                  <a:pt x="497" y="62"/>
                </a:cubicBezTo>
                <a:cubicBezTo>
                  <a:pt x="497" y="39"/>
                  <a:pt x="479" y="20"/>
                  <a:pt x="455" y="20"/>
                </a:cubicBezTo>
                <a:cubicBezTo>
                  <a:pt x="432" y="20"/>
                  <a:pt x="413" y="39"/>
                  <a:pt x="413" y="6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69" name="Freeform 5"/>
          <p:cNvSpPr>
            <a:spLocks noEditPoints="1"/>
          </p:cNvSpPr>
          <p:nvPr/>
        </p:nvSpPr>
        <p:spPr bwMode="auto">
          <a:xfrm>
            <a:off x="6013228" y="3140827"/>
            <a:ext cx="705307" cy="874301"/>
          </a:xfrm>
          <a:custGeom>
            <a:avLst/>
            <a:gdLst>
              <a:gd name="T0" fmla="*/ 1183 w 1611"/>
              <a:gd name="T1" fmla="*/ 767 h 1997"/>
              <a:gd name="T2" fmla="*/ 749 w 1611"/>
              <a:gd name="T3" fmla="*/ 1417 h 1997"/>
              <a:gd name="T4" fmla="*/ 43 w 1611"/>
              <a:gd name="T5" fmla="*/ 618 h 1997"/>
              <a:gd name="T6" fmla="*/ 1611 w 1611"/>
              <a:gd name="T7" fmla="*/ 1997 h 1997"/>
              <a:gd name="T8" fmla="*/ 329 w 1611"/>
              <a:gd name="T9" fmla="*/ 1058 h 1997"/>
              <a:gd name="T10" fmla="*/ 329 w 1611"/>
              <a:gd name="T11" fmla="*/ 987 h 1997"/>
              <a:gd name="T12" fmla="*/ 258 w 1611"/>
              <a:gd name="T13" fmla="*/ 963 h 1997"/>
              <a:gd name="T14" fmla="*/ 329 w 1611"/>
              <a:gd name="T15" fmla="*/ 963 h 1997"/>
              <a:gd name="T16" fmla="*/ 258 w 1611"/>
              <a:gd name="T17" fmla="*/ 795 h 1997"/>
              <a:gd name="T18" fmla="*/ 329 w 1611"/>
              <a:gd name="T19" fmla="*/ 769 h 1997"/>
              <a:gd name="T20" fmla="*/ 329 w 1611"/>
              <a:gd name="T21" fmla="*/ 698 h 1997"/>
              <a:gd name="T22" fmla="*/ 355 w 1611"/>
              <a:gd name="T23" fmla="*/ 1058 h 1997"/>
              <a:gd name="T24" fmla="*/ 427 w 1611"/>
              <a:gd name="T25" fmla="*/ 1058 h 1997"/>
              <a:gd name="T26" fmla="*/ 355 w 1611"/>
              <a:gd name="T27" fmla="*/ 890 h 1997"/>
              <a:gd name="T28" fmla="*/ 427 w 1611"/>
              <a:gd name="T29" fmla="*/ 866 h 1997"/>
              <a:gd name="T30" fmla="*/ 427 w 1611"/>
              <a:gd name="T31" fmla="*/ 795 h 1997"/>
              <a:gd name="T32" fmla="*/ 355 w 1611"/>
              <a:gd name="T33" fmla="*/ 769 h 1997"/>
              <a:gd name="T34" fmla="*/ 427 w 1611"/>
              <a:gd name="T35" fmla="*/ 769 h 1997"/>
              <a:gd name="T36" fmla="*/ 789 w 1611"/>
              <a:gd name="T37" fmla="*/ 745 h 1997"/>
              <a:gd name="T38" fmla="*/ 860 w 1611"/>
              <a:gd name="T39" fmla="*/ 722 h 1997"/>
              <a:gd name="T40" fmla="*/ 860 w 1611"/>
              <a:gd name="T41" fmla="*/ 651 h 1997"/>
              <a:gd name="T42" fmla="*/ 789 w 1611"/>
              <a:gd name="T43" fmla="*/ 625 h 1997"/>
              <a:gd name="T44" fmla="*/ 860 w 1611"/>
              <a:gd name="T45" fmla="*/ 625 h 1997"/>
              <a:gd name="T46" fmla="*/ 789 w 1611"/>
              <a:gd name="T47" fmla="*/ 457 h 1997"/>
              <a:gd name="T48" fmla="*/ 860 w 1611"/>
              <a:gd name="T49" fmla="*/ 433 h 1997"/>
              <a:gd name="T50" fmla="*/ 860 w 1611"/>
              <a:gd name="T51" fmla="*/ 362 h 1997"/>
              <a:gd name="T52" fmla="*/ 789 w 1611"/>
              <a:gd name="T53" fmla="*/ 336 h 1997"/>
              <a:gd name="T54" fmla="*/ 860 w 1611"/>
              <a:gd name="T55" fmla="*/ 336 h 1997"/>
              <a:gd name="T56" fmla="*/ 789 w 1611"/>
              <a:gd name="T57" fmla="*/ 168 h 1997"/>
              <a:gd name="T58" fmla="*/ 860 w 1611"/>
              <a:gd name="T59" fmla="*/ 145 h 1997"/>
              <a:gd name="T60" fmla="*/ 860 w 1611"/>
              <a:gd name="T61" fmla="*/ 74 h 1997"/>
              <a:gd name="T62" fmla="*/ 884 w 1611"/>
              <a:gd name="T63" fmla="*/ 819 h 1997"/>
              <a:gd name="T64" fmla="*/ 957 w 1611"/>
              <a:gd name="T65" fmla="*/ 819 h 1997"/>
              <a:gd name="T66" fmla="*/ 884 w 1611"/>
              <a:gd name="T67" fmla="*/ 651 h 1997"/>
              <a:gd name="T68" fmla="*/ 957 w 1611"/>
              <a:gd name="T69" fmla="*/ 625 h 1997"/>
              <a:gd name="T70" fmla="*/ 957 w 1611"/>
              <a:gd name="T71" fmla="*/ 554 h 1997"/>
              <a:gd name="T72" fmla="*/ 884 w 1611"/>
              <a:gd name="T73" fmla="*/ 530 h 1997"/>
              <a:gd name="T74" fmla="*/ 957 w 1611"/>
              <a:gd name="T75" fmla="*/ 530 h 1997"/>
              <a:gd name="T76" fmla="*/ 884 w 1611"/>
              <a:gd name="T77" fmla="*/ 362 h 1997"/>
              <a:gd name="T78" fmla="*/ 957 w 1611"/>
              <a:gd name="T79" fmla="*/ 336 h 1997"/>
              <a:gd name="T80" fmla="*/ 957 w 1611"/>
              <a:gd name="T81" fmla="*/ 265 h 1997"/>
              <a:gd name="T82" fmla="*/ 884 w 1611"/>
              <a:gd name="T83" fmla="*/ 242 h 1997"/>
              <a:gd name="T84" fmla="*/ 957 w 1611"/>
              <a:gd name="T85" fmla="*/ 242 h 1997"/>
              <a:gd name="T86" fmla="*/ 884 w 1611"/>
              <a:gd name="T87" fmla="*/ 74 h 1997"/>
              <a:gd name="T88" fmla="*/ 1462 w 1611"/>
              <a:gd name="T89" fmla="*/ 1372 h 1997"/>
              <a:gd name="T90" fmla="*/ 1462 w 1611"/>
              <a:gd name="T91" fmla="*/ 1299 h 1997"/>
              <a:gd name="T92" fmla="*/ 1391 w 1611"/>
              <a:gd name="T93" fmla="*/ 1275 h 1997"/>
              <a:gd name="T94" fmla="*/ 1462 w 1611"/>
              <a:gd name="T95" fmla="*/ 1275 h 1997"/>
              <a:gd name="T96" fmla="*/ 1391 w 1611"/>
              <a:gd name="T97" fmla="*/ 1107 h 1997"/>
              <a:gd name="T98" fmla="*/ 1462 w 1611"/>
              <a:gd name="T99" fmla="*/ 1084 h 1997"/>
              <a:gd name="T100" fmla="*/ 1462 w 1611"/>
              <a:gd name="T101" fmla="*/ 1010 h 1997"/>
              <a:gd name="T102" fmla="*/ 1486 w 1611"/>
              <a:gd name="T103" fmla="*/ 1372 h 1997"/>
              <a:gd name="T104" fmla="*/ 1559 w 1611"/>
              <a:gd name="T105" fmla="*/ 1372 h 1997"/>
              <a:gd name="T106" fmla="*/ 1486 w 1611"/>
              <a:gd name="T107" fmla="*/ 1202 h 1997"/>
              <a:gd name="T108" fmla="*/ 1559 w 1611"/>
              <a:gd name="T109" fmla="*/ 1178 h 1997"/>
              <a:gd name="T110" fmla="*/ 1559 w 1611"/>
              <a:gd name="T111" fmla="*/ 1107 h 1997"/>
              <a:gd name="T112" fmla="*/ 1486 w 1611"/>
              <a:gd name="T113" fmla="*/ 1084 h 1997"/>
              <a:gd name="T114" fmla="*/ 1559 w 1611"/>
              <a:gd name="T115" fmla="*/ 1084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11" h="1997">
                <a:moveTo>
                  <a:pt x="1609" y="1481"/>
                </a:moveTo>
                <a:lnTo>
                  <a:pt x="1609" y="767"/>
                </a:lnTo>
                <a:lnTo>
                  <a:pt x="1183" y="767"/>
                </a:lnTo>
                <a:lnTo>
                  <a:pt x="1183" y="0"/>
                </a:lnTo>
                <a:lnTo>
                  <a:pt x="749" y="0"/>
                </a:lnTo>
                <a:lnTo>
                  <a:pt x="749" y="1417"/>
                </a:lnTo>
                <a:lnTo>
                  <a:pt x="493" y="1417"/>
                </a:lnTo>
                <a:lnTo>
                  <a:pt x="493" y="618"/>
                </a:lnTo>
                <a:lnTo>
                  <a:pt x="43" y="618"/>
                </a:lnTo>
                <a:lnTo>
                  <a:pt x="0" y="618"/>
                </a:lnTo>
                <a:lnTo>
                  <a:pt x="0" y="1997"/>
                </a:lnTo>
                <a:lnTo>
                  <a:pt x="1611" y="1997"/>
                </a:lnTo>
                <a:lnTo>
                  <a:pt x="1611" y="1481"/>
                </a:lnTo>
                <a:lnTo>
                  <a:pt x="1609" y="1481"/>
                </a:lnTo>
                <a:close/>
                <a:moveTo>
                  <a:pt x="329" y="1058"/>
                </a:moveTo>
                <a:lnTo>
                  <a:pt x="258" y="1058"/>
                </a:lnTo>
                <a:lnTo>
                  <a:pt x="258" y="987"/>
                </a:lnTo>
                <a:lnTo>
                  <a:pt x="329" y="987"/>
                </a:lnTo>
                <a:lnTo>
                  <a:pt x="329" y="1058"/>
                </a:lnTo>
                <a:close/>
                <a:moveTo>
                  <a:pt x="329" y="963"/>
                </a:moveTo>
                <a:lnTo>
                  <a:pt x="258" y="963"/>
                </a:lnTo>
                <a:lnTo>
                  <a:pt x="258" y="890"/>
                </a:lnTo>
                <a:lnTo>
                  <a:pt x="329" y="890"/>
                </a:lnTo>
                <a:lnTo>
                  <a:pt x="329" y="963"/>
                </a:lnTo>
                <a:close/>
                <a:moveTo>
                  <a:pt x="329" y="866"/>
                </a:moveTo>
                <a:lnTo>
                  <a:pt x="258" y="866"/>
                </a:lnTo>
                <a:lnTo>
                  <a:pt x="258" y="795"/>
                </a:lnTo>
                <a:lnTo>
                  <a:pt x="329" y="795"/>
                </a:lnTo>
                <a:lnTo>
                  <a:pt x="329" y="866"/>
                </a:lnTo>
                <a:close/>
                <a:moveTo>
                  <a:pt x="329" y="769"/>
                </a:moveTo>
                <a:lnTo>
                  <a:pt x="258" y="769"/>
                </a:lnTo>
                <a:lnTo>
                  <a:pt x="258" y="698"/>
                </a:lnTo>
                <a:lnTo>
                  <a:pt x="329" y="698"/>
                </a:lnTo>
                <a:lnTo>
                  <a:pt x="329" y="769"/>
                </a:lnTo>
                <a:close/>
                <a:moveTo>
                  <a:pt x="427" y="1058"/>
                </a:moveTo>
                <a:lnTo>
                  <a:pt x="355" y="1058"/>
                </a:lnTo>
                <a:lnTo>
                  <a:pt x="355" y="987"/>
                </a:lnTo>
                <a:lnTo>
                  <a:pt x="427" y="987"/>
                </a:lnTo>
                <a:lnTo>
                  <a:pt x="427" y="1058"/>
                </a:lnTo>
                <a:close/>
                <a:moveTo>
                  <a:pt x="427" y="963"/>
                </a:moveTo>
                <a:lnTo>
                  <a:pt x="355" y="963"/>
                </a:lnTo>
                <a:lnTo>
                  <a:pt x="355" y="890"/>
                </a:lnTo>
                <a:lnTo>
                  <a:pt x="427" y="890"/>
                </a:lnTo>
                <a:lnTo>
                  <a:pt x="427" y="963"/>
                </a:lnTo>
                <a:close/>
                <a:moveTo>
                  <a:pt x="427" y="866"/>
                </a:moveTo>
                <a:lnTo>
                  <a:pt x="355" y="866"/>
                </a:lnTo>
                <a:lnTo>
                  <a:pt x="355" y="795"/>
                </a:lnTo>
                <a:lnTo>
                  <a:pt x="427" y="795"/>
                </a:lnTo>
                <a:lnTo>
                  <a:pt x="427" y="866"/>
                </a:lnTo>
                <a:close/>
                <a:moveTo>
                  <a:pt x="427" y="769"/>
                </a:moveTo>
                <a:lnTo>
                  <a:pt x="355" y="769"/>
                </a:lnTo>
                <a:lnTo>
                  <a:pt x="355" y="698"/>
                </a:lnTo>
                <a:lnTo>
                  <a:pt x="427" y="698"/>
                </a:lnTo>
                <a:lnTo>
                  <a:pt x="427" y="769"/>
                </a:lnTo>
                <a:close/>
                <a:moveTo>
                  <a:pt x="860" y="819"/>
                </a:moveTo>
                <a:lnTo>
                  <a:pt x="789" y="819"/>
                </a:lnTo>
                <a:lnTo>
                  <a:pt x="789" y="745"/>
                </a:lnTo>
                <a:lnTo>
                  <a:pt x="860" y="745"/>
                </a:lnTo>
                <a:lnTo>
                  <a:pt x="860" y="819"/>
                </a:lnTo>
                <a:close/>
                <a:moveTo>
                  <a:pt x="860" y="722"/>
                </a:moveTo>
                <a:lnTo>
                  <a:pt x="789" y="722"/>
                </a:lnTo>
                <a:lnTo>
                  <a:pt x="789" y="651"/>
                </a:lnTo>
                <a:lnTo>
                  <a:pt x="860" y="651"/>
                </a:lnTo>
                <a:lnTo>
                  <a:pt x="860" y="722"/>
                </a:lnTo>
                <a:close/>
                <a:moveTo>
                  <a:pt x="860" y="625"/>
                </a:moveTo>
                <a:lnTo>
                  <a:pt x="789" y="625"/>
                </a:lnTo>
                <a:lnTo>
                  <a:pt x="789" y="554"/>
                </a:lnTo>
                <a:lnTo>
                  <a:pt x="860" y="554"/>
                </a:lnTo>
                <a:lnTo>
                  <a:pt x="860" y="625"/>
                </a:lnTo>
                <a:close/>
                <a:moveTo>
                  <a:pt x="860" y="530"/>
                </a:moveTo>
                <a:lnTo>
                  <a:pt x="789" y="530"/>
                </a:lnTo>
                <a:lnTo>
                  <a:pt x="789" y="457"/>
                </a:lnTo>
                <a:lnTo>
                  <a:pt x="860" y="457"/>
                </a:lnTo>
                <a:lnTo>
                  <a:pt x="860" y="530"/>
                </a:lnTo>
                <a:close/>
                <a:moveTo>
                  <a:pt x="860" y="433"/>
                </a:moveTo>
                <a:lnTo>
                  <a:pt x="789" y="433"/>
                </a:lnTo>
                <a:lnTo>
                  <a:pt x="789" y="362"/>
                </a:lnTo>
                <a:lnTo>
                  <a:pt x="860" y="362"/>
                </a:lnTo>
                <a:lnTo>
                  <a:pt x="860" y="433"/>
                </a:lnTo>
                <a:close/>
                <a:moveTo>
                  <a:pt x="860" y="336"/>
                </a:moveTo>
                <a:lnTo>
                  <a:pt x="789" y="336"/>
                </a:lnTo>
                <a:lnTo>
                  <a:pt x="789" y="265"/>
                </a:lnTo>
                <a:lnTo>
                  <a:pt x="860" y="265"/>
                </a:lnTo>
                <a:lnTo>
                  <a:pt x="860" y="336"/>
                </a:lnTo>
                <a:close/>
                <a:moveTo>
                  <a:pt x="860" y="242"/>
                </a:moveTo>
                <a:lnTo>
                  <a:pt x="789" y="242"/>
                </a:lnTo>
                <a:lnTo>
                  <a:pt x="789" y="168"/>
                </a:lnTo>
                <a:lnTo>
                  <a:pt x="860" y="168"/>
                </a:lnTo>
                <a:lnTo>
                  <a:pt x="860" y="242"/>
                </a:lnTo>
                <a:close/>
                <a:moveTo>
                  <a:pt x="860" y="145"/>
                </a:moveTo>
                <a:lnTo>
                  <a:pt x="789" y="145"/>
                </a:lnTo>
                <a:lnTo>
                  <a:pt x="789" y="74"/>
                </a:lnTo>
                <a:lnTo>
                  <a:pt x="860" y="74"/>
                </a:lnTo>
                <a:lnTo>
                  <a:pt x="860" y="145"/>
                </a:lnTo>
                <a:close/>
                <a:moveTo>
                  <a:pt x="957" y="819"/>
                </a:moveTo>
                <a:lnTo>
                  <a:pt x="884" y="819"/>
                </a:lnTo>
                <a:lnTo>
                  <a:pt x="884" y="745"/>
                </a:lnTo>
                <a:lnTo>
                  <a:pt x="957" y="745"/>
                </a:lnTo>
                <a:lnTo>
                  <a:pt x="957" y="819"/>
                </a:lnTo>
                <a:close/>
                <a:moveTo>
                  <a:pt x="957" y="722"/>
                </a:moveTo>
                <a:lnTo>
                  <a:pt x="884" y="722"/>
                </a:lnTo>
                <a:lnTo>
                  <a:pt x="884" y="651"/>
                </a:lnTo>
                <a:lnTo>
                  <a:pt x="957" y="651"/>
                </a:lnTo>
                <a:lnTo>
                  <a:pt x="957" y="722"/>
                </a:lnTo>
                <a:close/>
                <a:moveTo>
                  <a:pt x="957" y="625"/>
                </a:moveTo>
                <a:lnTo>
                  <a:pt x="884" y="625"/>
                </a:lnTo>
                <a:lnTo>
                  <a:pt x="884" y="554"/>
                </a:lnTo>
                <a:lnTo>
                  <a:pt x="957" y="554"/>
                </a:lnTo>
                <a:lnTo>
                  <a:pt x="957" y="625"/>
                </a:lnTo>
                <a:close/>
                <a:moveTo>
                  <a:pt x="957" y="530"/>
                </a:moveTo>
                <a:lnTo>
                  <a:pt x="884" y="530"/>
                </a:lnTo>
                <a:lnTo>
                  <a:pt x="884" y="457"/>
                </a:lnTo>
                <a:lnTo>
                  <a:pt x="957" y="457"/>
                </a:lnTo>
                <a:lnTo>
                  <a:pt x="957" y="530"/>
                </a:lnTo>
                <a:close/>
                <a:moveTo>
                  <a:pt x="957" y="433"/>
                </a:moveTo>
                <a:lnTo>
                  <a:pt x="884" y="433"/>
                </a:lnTo>
                <a:lnTo>
                  <a:pt x="884" y="362"/>
                </a:lnTo>
                <a:lnTo>
                  <a:pt x="957" y="362"/>
                </a:lnTo>
                <a:lnTo>
                  <a:pt x="957" y="433"/>
                </a:lnTo>
                <a:close/>
                <a:moveTo>
                  <a:pt x="957" y="336"/>
                </a:moveTo>
                <a:lnTo>
                  <a:pt x="884" y="336"/>
                </a:lnTo>
                <a:lnTo>
                  <a:pt x="884" y="265"/>
                </a:lnTo>
                <a:lnTo>
                  <a:pt x="957" y="265"/>
                </a:lnTo>
                <a:lnTo>
                  <a:pt x="957" y="336"/>
                </a:lnTo>
                <a:close/>
                <a:moveTo>
                  <a:pt x="957" y="242"/>
                </a:moveTo>
                <a:lnTo>
                  <a:pt x="884" y="242"/>
                </a:lnTo>
                <a:lnTo>
                  <a:pt x="884" y="168"/>
                </a:lnTo>
                <a:lnTo>
                  <a:pt x="957" y="168"/>
                </a:lnTo>
                <a:lnTo>
                  <a:pt x="957" y="242"/>
                </a:lnTo>
                <a:close/>
                <a:moveTo>
                  <a:pt x="957" y="145"/>
                </a:moveTo>
                <a:lnTo>
                  <a:pt x="884" y="145"/>
                </a:lnTo>
                <a:lnTo>
                  <a:pt x="884" y="74"/>
                </a:lnTo>
                <a:lnTo>
                  <a:pt x="957" y="74"/>
                </a:lnTo>
                <a:lnTo>
                  <a:pt x="957" y="145"/>
                </a:lnTo>
                <a:close/>
                <a:moveTo>
                  <a:pt x="1462" y="1372"/>
                </a:moveTo>
                <a:lnTo>
                  <a:pt x="1391" y="1372"/>
                </a:lnTo>
                <a:lnTo>
                  <a:pt x="1391" y="1299"/>
                </a:lnTo>
                <a:lnTo>
                  <a:pt x="1462" y="1299"/>
                </a:lnTo>
                <a:lnTo>
                  <a:pt x="1462" y="1372"/>
                </a:lnTo>
                <a:close/>
                <a:moveTo>
                  <a:pt x="1462" y="1275"/>
                </a:moveTo>
                <a:lnTo>
                  <a:pt x="1391" y="1275"/>
                </a:lnTo>
                <a:lnTo>
                  <a:pt x="1391" y="1202"/>
                </a:lnTo>
                <a:lnTo>
                  <a:pt x="1462" y="1202"/>
                </a:lnTo>
                <a:lnTo>
                  <a:pt x="1462" y="1275"/>
                </a:lnTo>
                <a:close/>
                <a:moveTo>
                  <a:pt x="1462" y="1178"/>
                </a:moveTo>
                <a:lnTo>
                  <a:pt x="1391" y="1178"/>
                </a:lnTo>
                <a:lnTo>
                  <a:pt x="1391" y="1107"/>
                </a:lnTo>
                <a:lnTo>
                  <a:pt x="1462" y="1107"/>
                </a:lnTo>
                <a:lnTo>
                  <a:pt x="1462" y="1178"/>
                </a:lnTo>
                <a:close/>
                <a:moveTo>
                  <a:pt x="1462" y="1084"/>
                </a:moveTo>
                <a:lnTo>
                  <a:pt x="1391" y="1084"/>
                </a:lnTo>
                <a:lnTo>
                  <a:pt x="1391" y="1010"/>
                </a:lnTo>
                <a:lnTo>
                  <a:pt x="1462" y="1010"/>
                </a:lnTo>
                <a:lnTo>
                  <a:pt x="1462" y="1084"/>
                </a:lnTo>
                <a:close/>
                <a:moveTo>
                  <a:pt x="1559" y="1372"/>
                </a:moveTo>
                <a:lnTo>
                  <a:pt x="1486" y="1372"/>
                </a:lnTo>
                <a:lnTo>
                  <a:pt x="1486" y="1299"/>
                </a:lnTo>
                <a:lnTo>
                  <a:pt x="1559" y="1299"/>
                </a:lnTo>
                <a:lnTo>
                  <a:pt x="1559" y="1372"/>
                </a:lnTo>
                <a:close/>
                <a:moveTo>
                  <a:pt x="1559" y="1275"/>
                </a:moveTo>
                <a:lnTo>
                  <a:pt x="1486" y="1275"/>
                </a:lnTo>
                <a:lnTo>
                  <a:pt x="1486" y="1202"/>
                </a:lnTo>
                <a:lnTo>
                  <a:pt x="1559" y="1202"/>
                </a:lnTo>
                <a:lnTo>
                  <a:pt x="1559" y="1275"/>
                </a:lnTo>
                <a:close/>
                <a:moveTo>
                  <a:pt x="1559" y="1178"/>
                </a:moveTo>
                <a:lnTo>
                  <a:pt x="1486" y="1178"/>
                </a:lnTo>
                <a:lnTo>
                  <a:pt x="1486" y="1107"/>
                </a:lnTo>
                <a:lnTo>
                  <a:pt x="1559" y="1107"/>
                </a:lnTo>
                <a:lnTo>
                  <a:pt x="1559" y="1178"/>
                </a:lnTo>
                <a:close/>
                <a:moveTo>
                  <a:pt x="1559" y="1084"/>
                </a:moveTo>
                <a:lnTo>
                  <a:pt x="1486" y="1084"/>
                </a:lnTo>
                <a:lnTo>
                  <a:pt x="1486" y="1010"/>
                </a:lnTo>
                <a:lnTo>
                  <a:pt x="1559" y="1010"/>
                </a:lnTo>
                <a:lnTo>
                  <a:pt x="1559" y="10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0" name="Freeform 6"/>
          <p:cNvSpPr>
            <a:spLocks noEditPoints="1"/>
          </p:cNvSpPr>
          <p:nvPr/>
        </p:nvSpPr>
        <p:spPr bwMode="auto">
          <a:xfrm>
            <a:off x="4039097" y="2967895"/>
            <a:ext cx="786082" cy="1047233"/>
          </a:xfrm>
          <a:custGeom>
            <a:avLst/>
            <a:gdLst>
              <a:gd name="T0" fmla="*/ 0 w 2092"/>
              <a:gd name="T1" fmla="*/ 2787 h 2787"/>
              <a:gd name="T2" fmla="*/ 2092 w 2092"/>
              <a:gd name="T3" fmla="*/ 2408 h 2787"/>
              <a:gd name="T4" fmla="*/ 1903 w 2092"/>
              <a:gd name="T5" fmla="*/ 2248 h 2787"/>
              <a:gd name="T6" fmla="*/ 1651 w 2092"/>
              <a:gd name="T7" fmla="*/ 2132 h 2787"/>
              <a:gd name="T8" fmla="*/ 1903 w 2092"/>
              <a:gd name="T9" fmla="*/ 1978 h 2787"/>
              <a:gd name="T10" fmla="*/ 1651 w 2092"/>
              <a:gd name="T11" fmla="*/ 1862 h 2787"/>
              <a:gd name="T12" fmla="*/ 1903 w 2092"/>
              <a:gd name="T13" fmla="*/ 1708 h 2787"/>
              <a:gd name="T14" fmla="*/ 1651 w 2092"/>
              <a:gd name="T15" fmla="*/ 1592 h 2787"/>
              <a:gd name="T16" fmla="*/ 1903 w 2092"/>
              <a:gd name="T17" fmla="*/ 1438 h 2787"/>
              <a:gd name="T18" fmla="*/ 1651 w 2092"/>
              <a:gd name="T19" fmla="*/ 1323 h 2787"/>
              <a:gd name="T20" fmla="*/ 1903 w 2092"/>
              <a:gd name="T21" fmla="*/ 1169 h 2787"/>
              <a:gd name="T22" fmla="*/ 1651 w 2092"/>
              <a:gd name="T23" fmla="*/ 1053 h 2787"/>
              <a:gd name="T24" fmla="*/ 1903 w 2092"/>
              <a:gd name="T25" fmla="*/ 899 h 2787"/>
              <a:gd name="T26" fmla="*/ 1651 w 2092"/>
              <a:gd name="T27" fmla="*/ 783 h 2787"/>
              <a:gd name="T28" fmla="*/ 1903 w 2092"/>
              <a:gd name="T29" fmla="*/ 629 h 2787"/>
              <a:gd name="T30" fmla="*/ 1651 w 2092"/>
              <a:gd name="T31" fmla="*/ 511 h 2787"/>
              <a:gd name="T32" fmla="*/ 1903 w 2092"/>
              <a:gd name="T33" fmla="*/ 270 h 2787"/>
              <a:gd name="T34" fmla="*/ 1661 w 2092"/>
              <a:gd name="T35" fmla="*/ 95 h 2787"/>
              <a:gd name="T36" fmla="*/ 1502 w 2092"/>
              <a:gd name="T37" fmla="*/ 0 h 2787"/>
              <a:gd name="T38" fmla="*/ 1272 w 2092"/>
              <a:gd name="T39" fmla="*/ 660 h 2787"/>
              <a:gd name="T40" fmla="*/ 751 w 2092"/>
              <a:gd name="T41" fmla="*/ 1346 h 2787"/>
              <a:gd name="T42" fmla="*/ 199 w 2092"/>
              <a:gd name="T43" fmla="*/ 2434 h 2787"/>
              <a:gd name="T44" fmla="*/ 1125 w 2092"/>
              <a:gd name="T45" fmla="*/ 807 h 2787"/>
              <a:gd name="T46" fmla="*/ 1199 w 2092"/>
              <a:gd name="T47" fmla="*/ 2425 h 2787"/>
              <a:gd name="T48" fmla="*/ 1125 w 2092"/>
              <a:gd name="T49" fmla="*/ 807 h 2787"/>
              <a:gd name="T50" fmla="*/ 886 w 2092"/>
              <a:gd name="T51" fmla="*/ 2210 h 2787"/>
              <a:gd name="T52" fmla="*/ 355 w 2092"/>
              <a:gd name="T53" fmla="*/ 2302 h 2787"/>
              <a:gd name="T54" fmla="*/ 355 w 2092"/>
              <a:gd name="T55" fmla="*/ 1983 h 2787"/>
              <a:gd name="T56" fmla="*/ 886 w 2092"/>
              <a:gd name="T57" fmla="*/ 2075 h 2787"/>
              <a:gd name="T58" fmla="*/ 355 w 2092"/>
              <a:gd name="T59" fmla="*/ 1983 h 2787"/>
              <a:gd name="T60" fmla="*/ 886 w 2092"/>
              <a:gd name="T61" fmla="*/ 1758 h 2787"/>
              <a:gd name="T62" fmla="*/ 355 w 2092"/>
              <a:gd name="T63" fmla="*/ 1848 h 2787"/>
              <a:gd name="T64" fmla="*/ 355 w 2092"/>
              <a:gd name="T65" fmla="*/ 1531 h 2787"/>
              <a:gd name="T66" fmla="*/ 886 w 2092"/>
              <a:gd name="T67" fmla="*/ 1623 h 2787"/>
              <a:gd name="T68" fmla="*/ 355 w 2092"/>
              <a:gd name="T69" fmla="*/ 1531 h 2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92" h="2787">
                <a:moveTo>
                  <a:pt x="0" y="2434"/>
                </a:moveTo>
                <a:lnTo>
                  <a:pt x="0" y="2787"/>
                </a:lnTo>
                <a:lnTo>
                  <a:pt x="2092" y="2785"/>
                </a:lnTo>
                <a:lnTo>
                  <a:pt x="2092" y="2408"/>
                </a:lnTo>
                <a:lnTo>
                  <a:pt x="1903" y="2408"/>
                </a:lnTo>
                <a:lnTo>
                  <a:pt x="1903" y="2248"/>
                </a:lnTo>
                <a:lnTo>
                  <a:pt x="1651" y="2248"/>
                </a:lnTo>
                <a:lnTo>
                  <a:pt x="1651" y="2132"/>
                </a:lnTo>
                <a:lnTo>
                  <a:pt x="1903" y="2132"/>
                </a:lnTo>
                <a:lnTo>
                  <a:pt x="1903" y="1978"/>
                </a:lnTo>
                <a:lnTo>
                  <a:pt x="1651" y="1978"/>
                </a:lnTo>
                <a:lnTo>
                  <a:pt x="1651" y="1862"/>
                </a:lnTo>
                <a:lnTo>
                  <a:pt x="1903" y="1862"/>
                </a:lnTo>
                <a:lnTo>
                  <a:pt x="1903" y="1708"/>
                </a:lnTo>
                <a:lnTo>
                  <a:pt x="1651" y="1708"/>
                </a:lnTo>
                <a:lnTo>
                  <a:pt x="1651" y="1592"/>
                </a:lnTo>
                <a:lnTo>
                  <a:pt x="1903" y="1592"/>
                </a:lnTo>
                <a:lnTo>
                  <a:pt x="1903" y="1438"/>
                </a:lnTo>
                <a:lnTo>
                  <a:pt x="1651" y="1438"/>
                </a:lnTo>
                <a:lnTo>
                  <a:pt x="1651" y="1323"/>
                </a:lnTo>
                <a:lnTo>
                  <a:pt x="1903" y="1323"/>
                </a:lnTo>
                <a:lnTo>
                  <a:pt x="1903" y="1169"/>
                </a:lnTo>
                <a:lnTo>
                  <a:pt x="1651" y="1169"/>
                </a:lnTo>
                <a:lnTo>
                  <a:pt x="1651" y="1053"/>
                </a:lnTo>
                <a:lnTo>
                  <a:pt x="1903" y="1053"/>
                </a:lnTo>
                <a:lnTo>
                  <a:pt x="1903" y="899"/>
                </a:lnTo>
                <a:lnTo>
                  <a:pt x="1651" y="899"/>
                </a:lnTo>
                <a:lnTo>
                  <a:pt x="1651" y="783"/>
                </a:lnTo>
                <a:lnTo>
                  <a:pt x="1903" y="783"/>
                </a:lnTo>
                <a:lnTo>
                  <a:pt x="1903" y="629"/>
                </a:lnTo>
                <a:lnTo>
                  <a:pt x="1651" y="629"/>
                </a:lnTo>
                <a:lnTo>
                  <a:pt x="1651" y="511"/>
                </a:lnTo>
                <a:lnTo>
                  <a:pt x="1903" y="511"/>
                </a:lnTo>
                <a:lnTo>
                  <a:pt x="1903" y="270"/>
                </a:lnTo>
                <a:lnTo>
                  <a:pt x="1661" y="270"/>
                </a:lnTo>
                <a:lnTo>
                  <a:pt x="1661" y="95"/>
                </a:lnTo>
                <a:lnTo>
                  <a:pt x="1502" y="95"/>
                </a:lnTo>
                <a:lnTo>
                  <a:pt x="1502" y="0"/>
                </a:lnTo>
                <a:lnTo>
                  <a:pt x="1272" y="0"/>
                </a:lnTo>
                <a:lnTo>
                  <a:pt x="1272" y="660"/>
                </a:lnTo>
                <a:lnTo>
                  <a:pt x="751" y="660"/>
                </a:lnTo>
                <a:lnTo>
                  <a:pt x="751" y="1346"/>
                </a:lnTo>
                <a:lnTo>
                  <a:pt x="199" y="1346"/>
                </a:lnTo>
                <a:lnTo>
                  <a:pt x="199" y="2434"/>
                </a:lnTo>
                <a:lnTo>
                  <a:pt x="0" y="2434"/>
                </a:lnTo>
                <a:close/>
                <a:moveTo>
                  <a:pt x="1125" y="807"/>
                </a:moveTo>
                <a:lnTo>
                  <a:pt x="1199" y="807"/>
                </a:lnTo>
                <a:lnTo>
                  <a:pt x="1199" y="2425"/>
                </a:lnTo>
                <a:lnTo>
                  <a:pt x="1125" y="2425"/>
                </a:lnTo>
                <a:lnTo>
                  <a:pt x="1125" y="807"/>
                </a:lnTo>
                <a:close/>
                <a:moveTo>
                  <a:pt x="355" y="2210"/>
                </a:moveTo>
                <a:lnTo>
                  <a:pt x="886" y="2210"/>
                </a:lnTo>
                <a:lnTo>
                  <a:pt x="886" y="2302"/>
                </a:lnTo>
                <a:lnTo>
                  <a:pt x="355" y="2302"/>
                </a:lnTo>
                <a:lnTo>
                  <a:pt x="355" y="2210"/>
                </a:lnTo>
                <a:close/>
                <a:moveTo>
                  <a:pt x="355" y="1983"/>
                </a:moveTo>
                <a:lnTo>
                  <a:pt x="886" y="1983"/>
                </a:lnTo>
                <a:lnTo>
                  <a:pt x="886" y="2075"/>
                </a:lnTo>
                <a:lnTo>
                  <a:pt x="355" y="2075"/>
                </a:lnTo>
                <a:lnTo>
                  <a:pt x="355" y="1983"/>
                </a:lnTo>
                <a:close/>
                <a:moveTo>
                  <a:pt x="355" y="1758"/>
                </a:moveTo>
                <a:lnTo>
                  <a:pt x="886" y="1758"/>
                </a:lnTo>
                <a:lnTo>
                  <a:pt x="886" y="1848"/>
                </a:lnTo>
                <a:lnTo>
                  <a:pt x="355" y="1848"/>
                </a:lnTo>
                <a:lnTo>
                  <a:pt x="355" y="1758"/>
                </a:lnTo>
                <a:close/>
                <a:moveTo>
                  <a:pt x="355" y="1531"/>
                </a:moveTo>
                <a:lnTo>
                  <a:pt x="886" y="1531"/>
                </a:lnTo>
                <a:lnTo>
                  <a:pt x="886" y="1623"/>
                </a:lnTo>
                <a:lnTo>
                  <a:pt x="355" y="1623"/>
                </a:lnTo>
                <a:lnTo>
                  <a:pt x="355" y="15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1" name="Freeform 10"/>
          <p:cNvSpPr>
            <a:spLocks noEditPoints="1"/>
          </p:cNvSpPr>
          <p:nvPr/>
        </p:nvSpPr>
        <p:spPr bwMode="auto">
          <a:xfrm>
            <a:off x="9948211" y="3234857"/>
            <a:ext cx="999996" cy="686240"/>
          </a:xfrm>
          <a:custGeom>
            <a:avLst/>
            <a:gdLst>
              <a:gd name="T0" fmla="*/ 516 w 525"/>
              <a:gd name="T1" fmla="*/ 145 h 359"/>
              <a:gd name="T2" fmla="*/ 473 w 525"/>
              <a:gd name="T3" fmla="*/ 119 h 359"/>
              <a:gd name="T4" fmla="*/ 473 w 525"/>
              <a:gd name="T5" fmla="*/ 119 h 359"/>
              <a:gd name="T6" fmla="*/ 473 w 525"/>
              <a:gd name="T7" fmla="*/ 119 h 359"/>
              <a:gd name="T8" fmla="*/ 434 w 525"/>
              <a:gd name="T9" fmla="*/ 96 h 359"/>
              <a:gd name="T10" fmla="*/ 434 w 525"/>
              <a:gd name="T11" fmla="*/ 5 h 359"/>
              <a:gd name="T12" fmla="*/ 376 w 525"/>
              <a:gd name="T13" fmla="*/ 5 h 359"/>
              <a:gd name="T14" fmla="*/ 376 w 525"/>
              <a:gd name="T15" fmla="*/ 62 h 359"/>
              <a:gd name="T16" fmla="*/ 282 w 525"/>
              <a:gd name="T17" fmla="*/ 5 h 359"/>
              <a:gd name="T18" fmla="*/ 251 w 525"/>
              <a:gd name="T19" fmla="*/ 5 h 359"/>
              <a:gd name="T20" fmla="*/ 8 w 525"/>
              <a:gd name="T21" fmla="*/ 145 h 359"/>
              <a:gd name="T22" fmla="*/ 11 w 525"/>
              <a:gd name="T23" fmla="*/ 154 h 359"/>
              <a:gd name="T24" fmla="*/ 61 w 525"/>
              <a:gd name="T25" fmla="*/ 154 h 359"/>
              <a:gd name="T26" fmla="*/ 61 w 525"/>
              <a:gd name="T27" fmla="*/ 359 h 359"/>
              <a:gd name="T28" fmla="*/ 473 w 525"/>
              <a:gd name="T29" fmla="*/ 359 h 359"/>
              <a:gd name="T30" fmla="*/ 473 w 525"/>
              <a:gd name="T31" fmla="*/ 154 h 359"/>
              <a:gd name="T32" fmla="*/ 513 w 525"/>
              <a:gd name="T33" fmla="*/ 154 h 359"/>
              <a:gd name="T34" fmla="*/ 516 w 525"/>
              <a:gd name="T35" fmla="*/ 145 h 359"/>
              <a:gd name="T36" fmla="*/ 350 w 525"/>
              <a:gd name="T37" fmla="*/ 222 h 359"/>
              <a:gd name="T38" fmla="*/ 343 w 525"/>
              <a:gd name="T39" fmla="*/ 251 h 359"/>
              <a:gd name="T40" fmla="*/ 315 w 525"/>
              <a:gd name="T41" fmla="*/ 280 h 359"/>
              <a:gd name="T42" fmla="*/ 225 w 525"/>
              <a:gd name="T43" fmla="*/ 272 h 359"/>
              <a:gd name="T44" fmla="*/ 214 w 525"/>
              <a:gd name="T45" fmla="*/ 269 h 359"/>
              <a:gd name="T46" fmla="*/ 208 w 525"/>
              <a:gd name="T47" fmla="*/ 269 h 359"/>
              <a:gd name="T48" fmla="*/ 194 w 525"/>
              <a:gd name="T49" fmla="*/ 269 h 359"/>
              <a:gd name="T50" fmla="*/ 162 w 525"/>
              <a:gd name="T51" fmla="*/ 249 h 359"/>
              <a:gd name="T52" fmla="*/ 162 w 525"/>
              <a:gd name="T53" fmla="*/ 182 h 359"/>
              <a:gd name="T54" fmla="*/ 194 w 525"/>
              <a:gd name="T55" fmla="*/ 163 h 359"/>
              <a:gd name="T56" fmla="*/ 208 w 525"/>
              <a:gd name="T57" fmla="*/ 163 h 359"/>
              <a:gd name="T58" fmla="*/ 220 w 525"/>
              <a:gd name="T59" fmla="*/ 164 h 359"/>
              <a:gd name="T60" fmla="*/ 251 w 525"/>
              <a:gd name="T61" fmla="*/ 133 h 359"/>
              <a:gd name="T62" fmla="*/ 274 w 525"/>
              <a:gd name="T63" fmla="*/ 109 h 359"/>
              <a:gd name="T64" fmla="*/ 282 w 525"/>
              <a:gd name="T65" fmla="*/ 84 h 359"/>
              <a:gd name="T66" fmla="*/ 307 w 525"/>
              <a:gd name="T67" fmla="*/ 103 h 359"/>
              <a:gd name="T68" fmla="*/ 292 w 525"/>
              <a:gd name="T69" fmla="*/ 137 h 359"/>
              <a:gd name="T70" fmla="*/ 286 w 525"/>
              <a:gd name="T71" fmla="*/ 147 h 359"/>
              <a:gd name="T72" fmla="*/ 298 w 525"/>
              <a:gd name="T73" fmla="*/ 154 h 359"/>
              <a:gd name="T74" fmla="*/ 333 w 525"/>
              <a:gd name="T75" fmla="*/ 155 h 359"/>
              <a:gd name="T76" fmla="*/ 359 w 525"/>
              <a:gd name="T77" fmla="*/ 173 h 359"/>
              <a:gd name="T78" fmla="*/ 350 w 525"/>
              <a:gd name="T79" fmla="*/ 191 h 359"/>
              <a:gd name="T80" fmla="*/ 350 w 525"/>
              <a:gd name="T81" fmla="*/ 222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25" h="359">
                <a:moveTo>
                  <a:pt x="516" y="145"/>
                </a:moveTo>
                <a:cubicBezTo>
                  <a:pt x="473" y="119"/>
                  <a:pt x="473" y="119"/>
                  <a:pt x="473" y="119"/>
                </a:cubicBezTo>
                <a:cubicBezTo>
                  <a:pt x="473" y="119"/>
                  <a:pt x="473" y="119"/>
                  <a:pt x="473" y="119"/>
                </a:cubicBezTo>
                <a:cubicBezTo>
                  <a:pt x="473" y="119"/>
                  <a:pt x="473" y="119"/>
                  <a:pt x="473" y="119"/>
                </a:cubicBezTo>
                <a:cubicBezTo>
                  <a:pt x="434" y="96"/>
                  <a:pt x="434" y="96"/>
                  <a:pt x="434" y="96"/>
                </a:cubicBezTo>
                <a:cubicBezTo>
                  <a:pt x="434" y="5"/>
                  <a:pt x="434" y="5"/>
                  <a:pt x="434" y="5"/>
                </a:cubicBezTo>
                <a:cubicBezTo>
                  <a:pt x="376" y="5"/>
                  <a:pt x="376" y="5"/>
                  <a:pt x="376" y="5"/>
                </a:cubicBezTo>
                <a:cubicBezTo>
                  <a:pt x="376" y="62"/>
                  <a:pt x="376" y="62"/>
                  <a:pt x="376" y="62"/>
                </a:cubicBezTo>
                <a:cubicBezTo>
                  <a:pt x="282" y="5"/>
                  <a:pt x="282" y="5"/>
                  <a:pt x="282" y="5"/>
                </a:cubicBezTo>
                <a:cubicBezTo>
                  <a:pt x="274" y="0"/>
                  <a:pt x="260" y="0"/>
                  <a:pt x="251" y="5"/>
                </a:cubicBezTo>
                <a:cubicBezTo>
                  <a:pt x="8" y="145"/>
                  <a:pt x="8" y="145"/>
                  <a:pt x="8" y="145"/>
                </a:cubicBezTo>
                <a:cubicBezTo>
                  <a:pt x="0" y="150"/>
                  <a:pt x="1" y="154"/>
                  <a:pt x="11" y="154"/>
                </a:cubicBezTo>
                <a:cubicBezTo>
                  <a:pt x="61" y="154"/>
                  <a:pt x="61" y="154"/>
                  <a:pt x="61" y="154"/>
                </a:cubicBezTo>
                <a:cubicBezTo>
                  <a:pt x="61" y="359"/>
                  <a:pt x="61" y="359"/>
                  <a:pt x="61" y="359"/>
                </a:cubicBezTo>
                <a:cubicBezTo>
                  <a:pt x="473" y="359"/>
                  <a:pt x="473" y="359"/>
                  <a:pt x="473" y="359"/>
                </a:cubicBezTo>
                <a:cubicBezTo>
                  <a:pt x="473" y="154"/>
                  <a:pt x="473" y="154"/>
                  <a:pt x="473" y="154"/>
                </a:cubicBezTo>
                <a:cubicBezTo>
                  <a:pt x="513" y="154"/>
                  <a:pt x="513" y="154"/>
                  <a:pt x="513" y="154"/>
                </a:cubicBezTo>
                <a:cubicBezTo>
                  <a:pt x="523" y="154"/>
                  <a:pt x="525" y="150"/>
                  <a:pt x="516" y="145"/>
                </a:cubicBezTo>
                <a:close/>
                <a:moveTo>
                  <a:pt x="350" y="222"/>
                </a:moveTo>
                <a:cubicBezTo>
                  <a:pt x="350" y="222"/>
                  <a:pt x="364" y="244"/>
                  <a:pt x="343" y="251"/>
                </a:cubicBezTo>
                <a:cubicBezTo>
                  <a:pt x="343" y="251"/>
                  <a:pt x="355" y="270"/>
                  <a:pt x="315" y="280"/>
                </a:cubicBezTo>
                <a:cubicBezTo>
                  <a:pt x="315" y="280"/>
                  <a:pt x="229" y="286"/>
                  <a:pt x="225" y="272"/>
                </a:cubicBezTo>
                <a:cubicBezTo>
                  <a:pt x="225" y="272"/>
                  <a:pt x="221" y="269"/>
                  <a:pt x="214" y="269"/>
                </a:cubicBezTo>
                <a:cubicBezTo>
                  <a:pt x="212" y="269"/>
                  <a:pt x="210" y="269"/>
                  <a:pt x="208" y="269"/>
                </a:cubicBezTo>
                <a:cubicBezTo>
                  <a:pt x="194" y="269"/>
                  <a:pt x="194" y="269"/>
                  <a:pt x="194" y="269"/>
                </a:cubicBezTo>
                <a:cubicBezTo>
                  <a:pt x="176" y="269"/>
                  <a:pt x="162" y="260"/>
                  <a:pt x="162" y="249"/>
                </a:cubicBezTo>
                <a:cubicBezTo>
                  <a:pt x="162" y="182"/>
                  <a:pt x="162" y="182"/>
                  <a:pt x="162" y="182"/>
                </a:cubicBezTo>
                <a:cubicBezTo>
                  <a:pt x="162" y="172"/>
                  <a:pt x="176" y="163"/>
                  <a:pt x="194" y="163"/>
                </a:cubicBezTo>
                <a:cubicBezTo>
                  <a:pt x="208" y="163"/>
                  <a:pt x="208" y="163"/>
                  <a:pt x="208" y="163"/>
                </a:cubicBezTo>
                <a:cubicBezTo>
                  <a:pt x="212" y="163"/>
                  <a:pt x="216" y="163"/>
                  <a:pt x="220" y="164"/>
                </a:cubicBezTo>
                <a:cubicBezTo>
                  <a:pt x="228" y="153"/>
                  <a:pt x="242" y="137"/>
                  <a:pt x="251" y="133"/>
                </a:cubicBezTo>
                <a:cubicBezTo>
                  <a:pt x="265" y="127"/>
                  <a:pt x="273" y="111"/>
                  <a:pt x="274" y="109"/>
                </a:cubicBezTo>
                <a:cubicBezTo>
                  <a:pt x="276" y="106"/>
                  <a:pt x="272" y="85"/>
                  <a:pt x="282" y="84"/>
                </a:cubicBezTo>
                <a:cubicBezTo>
                  <a:pt x="292" y="82"/>
                  <a:pt x="302" y="81"/>
                  <a:pt x="307" y="103"/>
                </a:cubicBezTo>
                <a:cubicBezTo>
                  <a:pt x="307" y="103"/>
                  <a:pt x="310" y="124"/>
                  <a:pt x="292" y="137"/>
                </a:cubicBezTo>
                <a:cubicBezTo>
                  <a:pt x="292" y="137"/>
                  <a:pt x="285" y="144"/>
                  <a:pt x="286" y="147"/>
                </a:cubicBezTo>
                <a:cubicBezTo>
                  <a:pt x="286" y="147"/>
                  <a:pt x="283" y="155"/>
                  <a:pt x="298" y="154"/>
                </a:cubicBezTo>
                <a:cubicBezTo>
                  <a:pt x="333" y="155"/>
                  <a:pt x="333" y="155"/>
                  <a:pt x="333" y="155"/>
                </a:cubicBezTo>
                <a:cubicBezTo>
                  <a:pt x="333" y="155"/>
                  <a:pt x="358" y="155"/>
                  <a:pt x="359" y="173"/>
                </a:cubicBezTo>
                <a:cubicBezTo>
                  <a:pt x="359" y="173"/>
                  <a:pt x="359" y="188"/>
                  <a:pt x="350" y="191"/>
                </a:cubicBezTo>
                <a:cubicBezTo>
                  <a:pt x="350" y="191"/>
                  <a:pt x="368" y="209"/>
                  <a:pt x="350" y="2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72" name="그룹 171"/>
          <p:cNvGrpSpPr/>
          <p:nvPr/>
        </p:nvGrpSpPr>
        <p:grpSpPr>
          <a:xfrm>
            <a:off x="7906584" y="3198252"/>
            <a:ext cx="853577" cy="759450"/>
            <a:chOff x="3890963" y="2552700"/>
            <a:chExt cx="1684338" cy="1498601"/>
          </a:xfrm>
          <a:solidFill>
            <a:schemeClr val="tx1"/>
          </a:solidFill>
        </p:grpSpPr>
        <p:sp>
          <p:nvSpPr>
            <p:cNvPr id="173" name="Freeform 11"/>
            <p:cNvSpPr>
              <a:spLocks/>
            </p:cNvSpPr>
            <p:nvPr/>
          </p:nvSpPr>
          <p:spPr bwMode="auto">
            <a:xfrm>
              <a:off x="4905376" y="2640013"/>
              <a:ext cx="669925" cy="657225"/>
            </a:xfrm>
            <a:custGeom>
              <a:avLst/>
              <a:gdLst>
                <a:gd name="T0" fmla="*/ 23 w 178"/>
                <a:gd name="T1" fmla="*/ 158 h 174"/>
                <a:gd name="T2" fmla="*/ 57 w 178"/>
                <a:gd name="T3" fmla="*/ 166 h 174"/>
                <a:gd name="T4" fmla="*/ 170 w 178"/>
                <a:gd name="T5" fmla="*/ 60 h 174"/>
                <a:gd name="T6" fmla="*/ 164 w 178"/>
                <a:gd name="T7" fmla="*/ 26 h 174"/>
                <a:gd name="T8" fmla="*/ 154 w 178"/>
                <a:gd name="T9" fmla="*/ 16 h 174"/>
                <a:gd name="T10" fmla="*/ 120 w 178"/>
                <a:gd name="T11" fmla="*/ 8 h 174"/>
                <a:gd name="T12" fmla="*/ 7 w 178"/>
                <a:gd name="T13" fmla="*/ 114 h 174"/>
                <a:gd name="T14" fmla="*/ 13 w 178"/>
                <a:gd name="T15" fmla="*/ 148 h 174"/>
                <a:gd name="T16" fmla="*/ 23 w 178"/>
                <a:gd name="T17" fmla="*/ 15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74">
                  <a:moveTo>
                    <a:pt x="23" y="158"/>
                  </a:moveTo>
                  <a:cubicBezTo>
                    <a:pt x="34" y="170"/>
                    <a:pt x="49" y="174"/>
                    <a:pt x="57" y="166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78" y="53"/>
                    <a:pt x="175" y="38"/>
                    <a:pt x="164" y="2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43" y="4"/>
                    <a:pt x="128" y="0"/>
                    <a:pt x="120" y="8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0" y="121"/>
                    <a:pt x="2" y="136"/>
                    <a:pt x="13" y="148"/>
                  </a:cubicBezTo>
                  <a:lnTo>
                    <a:pt x="23" y="1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4" name="Freeform 12"/>
            <p:cNvSpPr>
              <a:spLocks/>
            </p:cNvSpPr>
            <p:nvPr/>
          </p:nvSpPr>
          <p:spPr bwMode="auto">
            <a:xfrm>
              <a:off x="3890963" y="2552700"/>
              <a:ext cx="1676400" cy="1427163"/>
            </a:xfrm>
            <a:custGeom>
              <a:avLst/>
              <a:gdLst>
                <a:gd name="T0" fmla="*/ 234 w 446"/>
                <a:gd name="T1" fmla="*/ 153 h 378"/>
                <a:gd name="T2" fmla="*/ 238 w 446"/>
                <a:gd name="T3" fmla="*/ 116 h 378"/>
                <a:gd name="T4" fmla="*/ 114 w 446"/>
                <a:gd name="T5" fmla="*/ 3 h 378"/>
                <a:gd name="T6" fmla="*/ 87 w 446"/>
                <a:gd name="T7" fmla="*/ 7 h 378"/>
                <a:gd name="T8" fmla="*/ 172 w 446"/>
                <a:gd name="T9" fmla="*/ 75 h 378"/>
                <a:gd name="T10" fmla="*/ 176 w 446"/>
                <a:gd name="T11" fmla="*/ 121 h 378"/>
                <a:gd name="T12" fmla="*/ 135 w 446"/>
                <a:gd name="T13" fmla="*/ 172 h 378"/>
                <a:gd name="T14" fmla="*/ 89 w 446"/>
                <a:gd name="T15" fmla="*/ 177 h 378"/>
                <a:gd name="T16" fmla="*/ 1 w 446"/>
                <a:gd name="T17" fmla="*/ 106 h 378"/>
                <a:gd name="T18" fmla="*/ 0 w 446"/>
                <a:gd name="T19" fmla="*/ 127 h 378"/>
                <a:gd name="T20" fmla="*/ 125 w 446"/>
                <a:gd name="T21" fmla="*/ 241 h 378"/>
                <a:gd name="T22" fmla="*/ 189 w 446"/>
                <a:gd name="T23" fmla="*/ 218 h 378"/>
                <a:gd name="T24" fmla="*/ 381 w 446"/>
                <a:gd name="T25" fmla="*/ 367 h 378"/>
                <a:gd name="T26" fmla="*/ 426 w 446"/>
                <a:gd name="T27" fmla="*/ 362 h 378"/>
                <a:gd name="T28" fmla="*/ 436 w 446"/>
                <a:gd name="T29" fmla="*/ 349 h 378"/>
                <a:gd name="T30" fmla="*/ 430 w 446"/>
                <a:gd name="T31" fmla="*/ 305 h 378"/>
                <a:gd name="T32" fmla="*/ 234 w 446"/>
                <a:gd name="T33" fmla="*/ 153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6" h="378">
                  <a:moveTo>
                    <a:pt x="234" y="153"/>
                  </a:moveTo>
                  <a:cubicBezTo>
                    <a:pt x="237" y="141"/>
                    <a:pt x="239" y="129"/>
                    <a:pt x="238" y="116"/>
                  </a:cubicBezTo>
                  <a:cubicBezTo>
                    <a:pt x="235" y="51"/>
                    <a:pt x="179" y="0"/>
                    <a:pt x="114" y="3"/>
                  </a:cubicBezTo>
                  <a:cubicBezTo>
                    <a:pt x="104" y="3"/>
                    <a:pt x="96" y="5"/>
                    <a:pt x="87" y="7"/>
                  </a:cubicBezTo>
                  <a:cubicBezTo>
                    <a:pt x="172" y="75"/>
                    <a:pt x="172" y="75"/>
                    <a:pt x="172" y="75"/>
                  </a:cubicBezTo>
                  <a:cubicBezTo>
                    <a:pt x="185" y="87"/>
                    <a:pt x="187" y="107"/>
                    <a:pt x="176" y="121"/>
                  </a:cubicBezTo>
                  <a:cubicBezTo>
                    <a:pt x="135" y="172"/>
                    <a:pt x="135" y="172"/>
                    <a:pt x="135" y="172"/>
                  </a:cubicBezTo>
                  <a:cubicBezTo>
                    <a:pt x="123" y="186"/>
                    <a:pt x="103" y="188"/>
                    <a:pt x="89" y="177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0" y="113"/>
                    <a:pt x="0" y="120"/>
                    <a:pt x="0" y="127"/>
                  </a:cubicBezTo>
                  <a:cubicBezTo>
                    <a:pt x="3" y="193"/>
                    <a:pt x="59" y="244"/>
                    <a:pt x="125" y="241"/>
                  </a:cubicBezTo>
                  <a:cubicBezTo>
                    <a:pt x="149" y="240"/>
                    <a:pt x="171" y="231"/>
                    <a:pt x="189" y="218"/>
                  </a:cubicBezTo>
                  <a:cubicBezTo>
                    <a:pt x="381" y="367"/>
                    <a:pt x="381" y="367"/>
                    <a:pt x="381" y="367"/>
                  </a:cubicBezTo>
                  <a:cubicBezTo>
                    <a:pt x="395" y="378"/>
                    <a:pt x="415" y="376"/>
                    <a:pt x="426" y="362"/>
                  </a:cubicBezTo>
                  <a:cubicBezTo>
                    <a:pt x="436" y="349"/>
                    <a:pt x="436" y="349"/>
                    <a:pt x="436" y="349"/>
                  </a:cubicBezTo>
                  <a:cubicBezTo>
                    <a:pt x="446" y="336"/>
                    <a:pt x="444" y="316"/>
                    <a:pt x="430" y="305"/>
                  </a:cubicBezTo>
                  <a:lnTo>
                    <a:pt x="234" y="1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5" name="Freeform 13"/>
            <p:cNvSpPr>
              <a:spLocks/>
            </p:cNvSpPr>
            <p:nvPr/>
          </p:nvSpPr>
          <p:spPr bwMode="auto">
            <a:xfrm>
              <a:off x="4135438" y="3497263"/>
              <a:ext cx="590550" cy="554038"/>
            </a:xfrm>
            <a:custGeom>
              <a:avLst/>
              <a:gdLst>
                <a:gd name="T0" fmla="*/ 148 w 157"/>
                <a:gd name="T1" fmla="*/ 5 h 147"/>
                <a:gd name="T2" fmla="*/ 126 w 157"/>
                <a:gd name="T3" fmla="*/ 8 h 147"/>
                <a:gd name="T4" fmla="*/ 41 w 157"/>
                <a:gd name="T5" fmla="*/ 89 h 147"/>
                <a:gd name="T6" fmla="*/ 15 w 157"/>
                <a:gd name="T7" fmla="*/ 100 h 147"/>
                <a:gd name="T8" fmla="*/ 0 w 157"/>
                <a:gd name="T9" fmla="*/ 130 h 147"/>
                <a:gd name="T10" fmla="*/ 14 w 157"/>
                <a:gd name="T11" fmla="*/ 147 h 147"/>
                <a:gd name="T12" fmla="*/ 49 w 157"/>
                <a:gd name="T13" fmla="*/ 134 h 147"/>
                <a:gd name="T14" fmla="*/ 61 w 157"/>
                <a:gd name="T15" fmla="*/ 111 h 147"/>
                <a:gd name="T16" fmla="*/ 60 w 157"/>
                <a:gd name="T17" fmla="*/ 111 h 147"/>
                <a:gd name="T18" fmla="*/ 147 w 157"/>
                <a:gd name="T19" fmla="*/ 30 h 147"/>
                <a:gd name="T20" fmla="*/ 152 w 157"/>
                <a:gd name="T21" fmla="*/ 9 h 147"/>
                <a:gd name="T22" fmla="*/ 148 w 157"/>
                <a:gd name="T23" fmla="*/ 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147">
                  <a:moveTo>
                    <a:pt x="148" y="5"/>
                  </a:moveTo>
                  <a:cubicBezTo>
                    <a:pt x="143" y="0"/>
                    <a:pt x="134" y="1"/>
                    <a:pt x="126" y="8"/>
                  </a:cubicBezTo>
                  <a:cubicBezTo>
                    <a:pt x="41" y="89"/>
                    <a:pt x="41" y="89"/>
                    <a:pt x="41" y="89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4" y="147"/>
                    <a:pt x="14" y="147"/>
                    <a:pt x="14" y="147"/>
                  </a:cubicBezTo>
                  <a:cubicBezTo>
                    <a:pt x="49" y="134"/>
                    <a:pt x="49" y="134"/>
                    <a:pt x="49" y="134"/>
                  </a:cubicBezTo>
                  <a:cubicBezTo>
                    <a:pt x="61" y="111"/>
                    <a:pt x="61" y="111"/>
                    <a:pt x="61" y="111"/>
                  </a:cubicBezTo>
                  <a:cubicBezTo>
                    <a:pt x="60" y="111"/>
                    <a:pt x="60" y="111"/>
                    <a:pt x="60" y="111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54" y="23"/>
                    <a:pt x="157" y="14"/>
                    <a:pt x="152" y="9"/>
                  </a:cubicBezTo>
                  <a:lnTo>
                    <a:pt x="14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779002" y="4677192"/>
            <a:ext cx="1947309" cy="1775847"/>
            <a:chOff x="8548746" y="1417802"/>
            <a:chExt cx="2515105" cy="2293649"/>
          </a:xfrm>
        </p:grpSpPr>
        <p:sp>
          <p:nvSpPr>
            <p:cNvPr id="59" name="다이아몬드 58"/>
            <p:cNvSpPr/>
            <p:nvPr/>
          </p:nvSpPr>
          <p:spPr>
            <a:xfrm>
              <a:off x="9084917" y="1663186"/>
              <a:ext cx="1737360" cy="1737360"/>
            </a:xfrm>
            <a:prstGeom prst="diamond">
              <a:avLst/>
            </a:prstGeom>
            <a:blipFill dpi="0" rotWithShape="1">
              <a:blip r:embed="rId3"/>
              <a:srcRect/>
              <a:stretch>
                <a:fillRect r="-28000"/>
              </a:stretch>
            </a:blipFill>
            <a:ln w="22225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60" name="직선 연결선 59"/>
            <p:cNvCxnSpPr/>
            <p:nvPr/>
          </p:nvCxnSpPr>
          <p:spPr>
            <a:xfrm flipH="1">
              <a:off x="8826625" y="1526874"/>
              <a:ext cx="1201049" cy="1201049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/>
            <p:cNvCxnSpPr/>
            <p:nvPr/>
          </p:nvCxnSpPr>
          <p:spPr>
            <a:xfrm flipH="1">
              <a:off x="9862802" y="2335809"/>
              <a:ext cx="1201049" cy="1201049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 61"/>
            <p:cNvCxnSpPr/>
            <p:nvPr/>
          </p:nvCxnSpPr>
          <p:spPr>
            <a:xfrm>
              <a:off x="8852443" y="2347001"/>
              <a:ext cx="1228620" cy="1228620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/>
            <p:cNvCxnSpPr/>
            <p:nvPr/>
          </p:nvCxnSpPr>
          <p:spPr>
            <a:xfrm>
              <a:off x="9762987" y="1417802"/>
              <a:ext cx="1222717" cy="1222717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/>
            <p:cNvCxnSpPr/>
            <p:nvPr/>
          </p:nvCxnSpPr>
          <p:spPr>
            <a:xfrm>
              <a:off x="8960066" y="2521053"/>
              <a:ext cx="1190398" cy="1190398"/>
            </a:xfrm>
            <a:prstGeom prst="line">
              <a:avLst/>
            </a:prstGeom>
            <a:ln w="1905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다이아몬드 64"/>
            <p:cNvSpPr/>
            <p:nvPr/>
          </p:nvSpPr>
          <p:spPr>
            <a:xfrm>
              <a:off x="8548746" y="2641829"/>
              <a:ext cx="918007" cy="918007"/>
            </a:xfrm>
            <a:prstGeom prst="diamond">
              <a:avLst/>
            </a:prstGeom>
            <a:blipFill dpi="0" rotWithShape="1">
              <a:blip r:embed="rId3"/>
              <a:srcRect/>
              <a:stretch>
                <a:fillRect r="-28000"/>
              </a:stretch>
            </a:blipFill>
            <a:ln w="22225">
              <a:solidFill>
                <a:schemeClr val="tx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6" name="그룹 65"/>
            <p:cNvGrpSpPr/>
            <p:nvPr/>
          </p:nvGrpSpPr>
          <p:grpSpPr>
            <a:xfrm>
              <a:off x="9359471" y="2389286"/>
              <a:ext cx="1085196" cy="402899"/>
              <a:chOff x="8180388" y="1158875"/>
              <a:chExt cx="1701800" cy="631825"/>
            </a:xfrm>
            <a:effectLst>
              <a:outerShdw blurRad="101600" sx="111000" sy="111000" algn="ctr" rotWithShape="0">
                <a:prstClr val="black">
                  <a:alpha val="75000"/>
                </a:prstClr>
              </a:outerShdw>
            </a:effectLst>
          </p:grpSpPr>
          <p:sp>
            <p:nvSpPr>
              <p:cNvPr id="67" name="Oval 13"/>
              <p:cNvSpPr>
                <a:spLocks noChangeArrowheads="1"/>
              </p:cNvSpPr>
              <p:nvPr/>
            </p:nvSpPr>
            <p:spPr bwMode="auto">
              <a:xfrm>
                <a:off x="9599613" y="1616075"/>
                <a:ext cx="169863" cy="1746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Oval 14"/>
              <p:cNvSpPr>
                <a:spLocks noChangeArrowheads="1"/>
              </p:cNvSpPr>
              <p:nvPr/>
            </p:nvSpPr>
            <p:spPr bwMode="auto">
              <a:xfrm>
                <a:off x="8810625" y="1616075"/>
                <a:ext cx="169863" cy="1746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15"/>
              <p:cNvSpPr>
                <a:spLocks noEditPoints="1"/>
              </p:cNvSpPr>
              <p:nvPr/>
            </p:nvSpPr>
            <p:spPr bwMode="auto">
              <a:xfrm>
                <a:off x="8672513" y="1250950"/>
                <a:ext cx="1209675" cy="415925"/>
              </a:xfrm>
              <a:custGeom>
                <a:avLst/>
                <a:gdLst>
                  <a:gd name="T0" fmla="*/ 204 w 236"/>
                  <a:gd name="T1" fmla="*/ 0 h 81"/>
                  <a:gd name="T2" fmla="*/ 164 w 236"/>
                  <a:gd name="T3" fmla="*/ 0 h 81"/>
                  <a:gd name="T4" fmla="*/ 159 w 236"/>
                  <a:gd name="T5" fmla="*/ 40 h 81"/>
                  <a:gd name="T6" fmla="*/ 148 w 236"/>
                  <a:gd name="T7" fmla="*/ 40 h 81"/>
                  <a:gd name="T8" fmla="*/ 135 w 236"/>
                  <a:gd name="T9" fmla="*/ 53 h 81"/>
                  <a:gd name="T10" fmla="*/ 136 w 236"/>
                  <a:gd name="T11" fmla="*/ 57 h 81"/>
                  <a:gd name="T12" fmla="*/ 12 w 236"/>
                  <a:gd name="T13" fmla="*/ 57 h 81"/>
                  <a:gd name="T14" fmla="*/ 0 w 236"/>
                  <a:gd name="T15" fmla="*/ 69 h 81"/>
                  <a:gd name="T16" fmla="*/ 12 w 236"/>
                  <a:gd name="T17" fmla="*/ 81 h 81"/>
                  <a:gd name="T18" fmla="*/ 22 w 236"/>
                  <a:gd name="T19" fmla="*/ 81 h 81"/>
                  <a:gd name="T20" fmla="*/ 43 w 236"/>
                  <a:gd name="T21" fmla="*/ 65 h 81"/>
                  <a:gd name="T22" fmla="*/ 65 w 236"/>
                  <a:gd name="T23" fmla="*/ 81 h 81"/>
                  <a:gd name="T24" fmla="*/ 164 w 236"/>
                  <a:gd name="T25" fmla="*/ 81 h 81"/>
                  <a:gd name="T26" fmla="*/ 168 w 236"/>
                  <a:gd name="T27" fmla="*/ 81 h 81"/>
                  <a:gd name="T28" fmla="*/ 176 w 236"/>
                  <a:gd name="T29" fmla="*/ 81 h 81"/>
                  <a:gd name="T30" fmla="*/ 198 w 236"/>
                  <a:gd name="T31" fmla="*/ 65 h 81"/>
                  <a:gd name="T32" fmla="*/ 219 w 236"/>
                  <a:gd name="T33" fmla="*/ 81 h 81"/>
                  <a:gd name="T34" fmla="*/ 231 w 236"/>
                  <a:gd name="T35" fmla="*/ 81 h 81"/>
                  <a:gd name="T36" fmla="*/ 236 w 236"/>
                  <a:gd name="T37" fmla="*/ 40 h 81"/>
                  <a:gd name="T38" fmla="*/ 204 w 236"/>
                  <a:gd name="T39" fmla="*/ 0 h 81"/>
                  <a:gd name="T40" fmla="*/ 202 w 236"/>
                  <a:gd name="T41" fmla="*/ 34 h 81"/>
                  <a:gd name="T42" fmla="*/ 182 w 236"/>
                  <a:gd name="T43" fmla="*/ 34 h 81"/>
                  <a:gd name="T44" fmla="*/ 182 w 236"/>
                  <a:gd name="T45" fmla="*/ 8 h 81"/>
                  <a:gd name="T46" fmla="*/ 202 w 236"/>
                  <a:gd name="T47" fmla="*/ 8 h 81"/>
                  <a:gd name="T48" fmla="*/ 202 w 236"/>
                  <a:gd name="T49" fmla="*/ 34 h 81"/>
                  <a:gd name="T50" fmla="*/ 206 w 236"/>
                  <a:gd name="T51" fmla="*/ 34 h 81"/>
                  <a:gd name="T52" fmla="*/ 206 w 236"/>
                  <a:gd name="T53" fmla="*/ 10 h 81"/>
                  <a:gd name="T54" fmla="*/ 226 w 236"/>
                  <a:gd name="T55" fmla="*/ 34 h 81"/>
                  <a:gd name="T56" fmla="*/ 206 w 236"/>
                  <a:gd name="T57" fmla="*/ 3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6" h="81">
                    <a:moveTo>
                      <a:pt x="204" y="0"/>
                    </a:moveTo>
                    <a:cubicBezTo>
                      <a:pt x="164" y="0"/>
                      <a:pt x="164" y="0"/>
                      <a:pt x="164" y="0"/>
                    </a:cubicBezTo>
                    <a:cubicBezTo>
                      <a:pt x="161" y="0"/>
                      <a:pt x="159" y="18"/>
                      <a:pt x="159" y="40"/>
                    </a:cubicBezTo>
                    <a:cubicBezTo>
                      <a:pt x="148" y="40"/>
                      <a:pt x="148" y="40"/>
                      <a:pt x="148" y="40"/>
                    </a:cubicBezTo>
                    <a:cubicBezTo>
                      <a:pt x="141" y="40"/>
                      <a:pt x="135" y="46"/>
                      <a:pt x="135" y="53"/>
                    </a:cubicBezTo>
                    <a:cubicBezTo>
                      <a:pt x="135" y="54"/>
                      <a:pt x="135" y="56"/>
                      <a:pt x="136" y="57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6" y="57"/>
                      <a:pt x="0" y="62"/>
                      <a:pt x="0" y="69"/>
                    </a:cubicBezTo>
                    <a:cubicBezTo>
                      <a:pt x="0" y="76"/>
                      <a:pt x="6" y="81"/>
                      <a:pt x="12" y="81"/>
                    </a:cubicBezTo>
                    <a:cubicBezTo>
                      <a:pt x="22" y="81"/>
                      <a:pt x="22" y="81"/>
                      <a:pt x="22" y="81"/>
                    </a:cubicBezTo>
                    <a:cubicBezTo>
                      <a:pt x="25" y="72"/>
                      <a:pt x="33" y="65"/>
                      <a:pt x="43" y="65"/>
                    </a:cubicBezTo>
                    <a:cubicBezTo>
                      <a:pt x="54" y="65"/>
                      <a:pt x="62" y="72"/>
                      <a:pt x="65" y="81"/>
                    </a:cubicBezTo>
                    <a:cubicBezTo>
                      <a:pt x="164" y="81"/>
                      <a:pt x="164" y="81"/>
                      <a:pt x="164" y="81"/>
                    </a:cubicBezTo>
                    <a:cubicBezTo>
                      <a:pt x="168" y="81"/>
                      <a:pt x="168" y="81"/>
                      <a:pt x="168" y="81"/>
                    </a:cubicBezTo>
                    <a:cubicBezTo>
                      <a:pt x="176" y="81"/>
                      <a:pt x="176" y="81"/>
                      <a:pt x="176" y="81"/>
                    </a:cubicBezTo>
                    <a:cubicBezTo>
                      <a:pt x="179" y="72"/>
                      <a:pt x="187" y="65"/>
                      <a:pt x="198" y="65"/>
                    </a:cubicBezTo>
                    <a:cubicBezTo>
                      <a:pt x="208" y="65"/>
                      <a:pt x="216" y="72"/>
                      <a:pt x="219" y="81"/>
                    </a:cubicBezTo>
                    <a:cubicBezTo>
                      <a:pt x="231" y="81"/>
                      <a:pt x="231" y="81"/>
                      <a:pt x="231" y="81"/>
                    </a:cubicBezTo>
                    <a:cubicBezTo>
                      <a:pt x="233" y="81"/>
                      <a:pt x="236" y="63"/>
                      <a:pt x="236" y="40"/>
                    </a:cubicBezTo>
                    <a:cubicBezTo>
                      <a:pt x="236" y="18"/>
                      <a:pt x="207" y="0"/>
                      <a:pt x="204" y="0"/>
                    </a:cubicBezTo>
                    <a:close/>
                    <a:moveTo>
                      <a:pt x="202" y="34"/>
                    </a:moveTo>
                    <a:cubicBezTo>
                      <a:pt x="182" y="34"/>
                      <a:pt x="182" y="34"/>
                      <a:pt x="182" y="34"/>
                    </a:cubicBezTo>
                    <a:cubicBezTo>
                      <a:pt x="182" y="8"/>
                      <a:pt x="182" y="8"/>
                      <a:pt x="182" y="8"/>
                    </a:cubicBezTo>
                    <a:cubicBezTo>
                      <a:pt x="202" y="8"/>
                      <a:pt x="202" y="8"/>
                      <a:pt x="202" y="8"/>
                    </a:cubicBezTo>
                    <a:lnTo>
                      <a:pt x="202" y="34"/>
                    </a:lnTo>
                    <a:close/>
                    <a:moveTo>
                      <a:pt x="206" y="34"/>
                    </a:moveTo>
                    <a:cubicBezTo>
                      <a:pt x="206" y="10"/>
                      <a:pt x="206" y="10"/>
                      <a:pt x="206" y="10"/>
                    </a:cubicBezTo>
                    <a:cubicBezTo>
                      <a:pt x="212" y="14"/>
                      <a:pt x="223" y="23"/>
                      <a:pt x="226" y="34"/>
                    </a:cubicBezTo>
                    <a:lnTo>
                      <a:pt x="206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Freeform 16"/>
              <p:cNvSpPr>
                <a:spLocks/>
              </p:cNvSpPr>
              <p:nvPr/>
            </p:nvSpPr>
            <p:spPr bwMode="auto">
              <a:xfrm>
                <a:off x="8180388" y="1158875"/>
                <a:ext cx="1466850" cy="328613"/>
              </a:xfrm>
              <a:custGeom>
                <a:avLst/>
                <a:gdLst>
                  <a:gd name="T0" fmla="*/ 216 w 286"/>
                  <a:gd name="T1" fmla="*/ 64 h 64"/>
                  <a:gd name="T2" fmla="*/ 229 w 286"/>
                  <a:gd name="T3" fmla="*/ 54 h 64"/>
                  <a:gd name="T4" fmla="*/ 238 w 286"/>
                  <a:gd name="T5" fmla="*/ 18 h 64"/>
                  <a:gd name="T6" fmla="*/ 280 w 286"/>
                  <a:gd name="T7" fmla="*/ 7 h 64"/>
                  <a:gd name="T8" fmla="*/ 280 w 286"/>
                  <a:gd name="T9" fmla="*/ 1 h 64"/>
                  <a:gd name="T10" fmla="*/ 235 w 286"/>
                  <a:gd name="T11" fmla="*/ 0 h 64"/>
                  <a:gd name="T12" fmla="*/ 226 w 286"/>
                  <a:gd name="T13" fmla="*/ 6 h 64"/>
                  <a:gd name="T14" fmla="*/ 222 w 286"/>
                  <a:gd name="T15" fmla="*/ 9 h 64"/>
                  <a:gd name="T16" fmla="*/ 20 w 286"/>
                  <a:gd name="T17" fmla="*/ 9 h 64"/>
                  <a:gd name="T18" fmla="*/ 18 w 286"/>
                  <a:gd name="T19" fmla="*/ 26 h 64"/>
                  <a:gd name="T20" fmla="*/ 76 w 286"/>
                  <a:gd name="T21" fmla="*/ 57 h 64"/>
                  <a:gd name="T22" fmla="*/ 98 w 286"/>
                  <a:gd name="T23" fmla="*/ 64 h 64"/>
                  <a:gd name="T24" fmla="*/ 216 w 286"/>
                  <a:gd name="T2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6" h="64">
                    <a:moveTo>
                      <a:pt x="216" y="64"/>
                    </a:moveTo>
                    <a:cubicBezTo>
                      <a:pt x="229" y="64"/>
                      <a:pt x="229" y="54"/>
                      <a:pt x="229" y="54"/>
                    </a:cubicBezTo>
                    <a:cubicBezTo>
                      <a:pt x="238" y="18"/>
                      <a:pt x="238" y="18"/>
                      <a:pt x="238" y="18"/>
                    </a:cubicBezTo>
                    <a:cubicBezTo>
                      <a:pt x="243" y="7"/>
                      <a:pt x="280" y="7"/>
                      <a:pt x="280" y="7"/>
                    </a:cubicBezTo>
                    <a:cubicBezTo>
                      <a:pt x="286" y="4"/>
                      <a:pt x="280" y="1"/>
                      <a:pt x="280" y="1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229" y="1"/>
                      <a:pt x="226" y="6"/>
                      <a:pt x="226" y="6"/>
                    </a:cubicBezTo>
                    <a:cubicBezTo>
                      <a:pt x="227" y="9"/>
                      <a:pt x="222" y="9"/>
                      <a:pt x="222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0" y="15"/>
                      <a:pt x="18" y="26"/>
                      <a:pt x="18" y="26"/>
                    </a:cubicBezTo>
                    <a:cubicBezTo>
                      <a:pt x="18" y="26"/>
                      <a:pt x="69" y="52"/>
                      <a:pt x="76" y="57"/>
                    </a:cubicBezTo>
                    <a:cubicBezTo>
                      <a:pt x="83" y="63"/>
                      <a:pt x="98" y="64"/>
                      <a:pt x="98" y="64"/>
                    </a:cubicBezTo>
                    <a:lnTo>
                      <a:pt x="216" y="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783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1913</TotalTime>
  <Words>332</Words>
  <Application>Microsoft Office PowerPoint</Application>
  <PresentationFormat>와이드스크린</PresentationFormat>
  <Paragraphs>88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8" baseType="lpstr">
      <vt:lpstr>HY강B</vt:lpstr>
      <vt:lpstr>HY강M</vt:lpstr>
      <vt:lpstr>HY동녘M</vt:lpstr>
      <vt:lpstr>맑은 고딕</vt:lpstr>
      <vt:lpstr>Arial</vt:lpstr>
      <vt:lpstr>Calibri</vt:lpstr>
      <vt:lpstr>Calibri Light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goni@xemi.co.kr</dc:creator>
  <cp:lastModifiedBy>goni@xemi.co.kr</cp:lastModifiedBy>
  <cp:revision>97</cp:revision>
  <dcterms:created xsi:type="dcterms:W3CDTF">2016-08-29T06:39:06Z</dcterms:created>
  <dcterms:modified xsi:type="dcterms:W3CDTF">2016-10-04T01:33:19Z</dcterms:modified>
</cp:coreProperties>
</file>