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259" r:id="rId3"/>
    <p:sldId id="305" r:id="rId4"/>
    <p:sldId id="261" r:id="rId5"/>
    <p:sldId id="262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CC00"/>
    <a:srgbClr val="8FF2FF"/>
    <a:srgbClr val="1F4800"/>
    <a:srgbClr val="663300"/>
    <a:srgbClr val="00CCFF"/>
    <a:srgbClr val="CCCC00"/>
    <a:srgbClr val="A0207B"/>
    <a:srgbClr val="66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 varScale="1">
        <p:scale>
          <a:sx n="87" d="100"/>
          <a:sy n="87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4076" y="2843411"/>
            <a:ext cx="7788022" cy="504056"/>
          </a:xfrm>
        </p:spPr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l">
              <a:buNone/>
              <a:defRPr sz="2200" b="0" i="0" cap="none" spc="50">
                <a:ln w="1143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678201" y="1196752"/>
            <a:ext cx="7782232" cy="86177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5000" b="0" i="0" kern="1200" cap="none" spc="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39552" y="1340768"/>
            <a:ext cx="8064896" cy="4968552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184576"/>
          </a:xfrm>
        </p:spPr>
        <p:txBody>
          <a:bodyPr/>
          <a:lstStyle>
            <a:lvl1pPr algn="l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5400600" cy="12464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500" b="0" i="1" kern="1200" cap="none" spc="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7" r:id="rId5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창의혁신학과  새로이 교수</a:t>
            </a: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678201" y="1196752"/>
            <a:ext cx="7782232" cy="861774"/>
          </a:xfrm>
        </p:spPr>
        <p:txBody>
          <a:bodyPr/>
          <a:lstStyle/>
          <a:p>
            <a:r>
              <a:rPr lang="ko-KR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창의적사고와 학습법</a:t>
            </a:r>
          </a:p>
        </p:txBody>
      </p:sp>
      <p:pic>
        <p:nvPicPr>
          <p:cNvPr id="4" name="Picture 2" descr="예스폼로고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21288"/>
            <a:ext cx="849312" cy="46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5143" y="980698"/>
            <a:ext cx="1574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Contents</a:t>
            </a:r>
            <a:endParaRPr lang="ko-KR" altLang="en-US" sz="2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89484" y="1998366"/>
            <a:ext cx="5148000" cy="576064"/>
          </a:xfrm>
          <a:prstGeom prst="roundRect">
            <a:avLst>
              <a:gd name="adj" fmla="val 9231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36000">
                <a:srgbClr val="172A45"/>
              </a:gs>
              <a:gs pos="100000">
                <a:srgbClr val="1A4880"/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403649" y="2070373"/>
            <a:ext cx="4464495" cy="4000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167" y="2070373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endParaRPr lang="ko-KR" alt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" name="Text Box 144"/>
          <p:cNvSpPr txBox="1">
            <a:spLocks noChangeArrowheads="1"/>
          </p:cNvSpPr>
          <p:nvPr/>
        </p:nvSpPr>
        <p:spPr bwMode="auto">
          <a:xfrm>
            <a:off x="1475656" y="2060848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과목 개요 및 학습 목표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89484" y="2790454"/>
            <a:ext cx="5148000" cy="576064"/>
          </a:xfrm>
          <a:prstGeom prst="roundRect">
            <a:avLst>
              <a:gd name="adj" fmla="val 9231"/>
            </a:avLst>
          </a:prstGeom>
          <a:gradFill flip="none" rotWithShape="1">
            <a:gsLst>
              <a:gs pos="15000">
                <a:srgbClr val="001760"/>
              </a:gs>
              <a:gs pos="50000">
                <a:srgbClr val="2361AD"/>
              </a:gs>
              <a:gs pos="100000">
                <a:srgbClr val="6DE7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03649" y="2862461"/>
            <a:ext cx="4464495" cy="4000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167" y="2862461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endParaRPr lang="ko-KR" alt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Text Box 144"/>
          <p:cNvSpPr txBox="1">
            <a:spLocks noChangeArrowheads="1"/>
          </p:cNvSpPr>
          <p:nvPr/>
        </p:nvSpPr>
        <p:spPr bwMode="auto">
          <a:xfrm>
            <a:off x="1475656" y="2852936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수업 계획 및 수업 방법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89484" y="3582542"/>
            <a:ext cx="5148000" cy="576064"/>
          </a:xfrm>
          <a:prstGeom prst="roundRect">
            <a:avLst>
              <a:gd name="adj" fmla="val 9231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36000">
                <a:srgbClr val="172A45"/>
              </a:gs>
              <a:gs pos="100000">
                <a:srgbClr val="1A4880"/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403649" y="3654549"/>
            <a:ext cx="4464495" cy="4000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167" y="365454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endParaRPr lang="ko-KR" alt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5" name="Text Box 144"/>
          <p:cNvSpPr txBox="1">
            <a:spLocks noChangeArrowheads="1"/>
          </p:cNvSpPr>
          <p:nvPr/>
        </p:nvSpPr>
        <p:spPr bwMode="auto">
          <a:xfrm>
            <a:off x="1475656" y="3645024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교육 활동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토론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퀴즈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프로젝트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89484" y="4374630"/>
            <a:ext cx="5148000" cy="576064"/>
          </a:xfrm>
          <a:prstGeom prst="roundRect">
            <a:avLst>
              <a:gd name="adj" fmla="val 9231"/>
            </a:avLst>
          </a:prstGeom>
          <a:gradFill flip="none" rotWithShape="1">
            <a:gsLst>
              <a:gs pos="15000">
                <a:srgbClr val="001760"/>
              </a:gs>
              <a:gs pos="50000">
                <a:srgbClr val="2361AD"/>
              </a:gs>
              <a:gs pos="100000">
                <a:srgbClr val="6DE7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403649" y="4446637"/>
            <a:ext cx="4464495" cy="4000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167" y="44466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endParaRPr lang="ko-KR" alt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9" name="Text Box 144"/>
          <p:cNvSpPr txBox="1">
            <a:spLocks noChangeArrowheads="1"/>
          </p:cNvSpPr>
          <p:nvPr/>
        </p:nvSpPr>
        <p:spPr bwMode="auto">
          <a:xfrm>
            <a:off x="1475656" y="4437112"/>
            <a:ext cx="4248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성적 평가 활동 및 학습 결과물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89484" y="5166718"/>
            <a:ext cx="5148000" cy="576064"/>
          </a:xfrm>
          <a:prstGeom prst="roundRect">
            <a:avLst>
              <a:gd name="adj" fmla="val 9231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36000">
                <a:srgbClr val="172A45"/>
              </a:gs>
              <a:gs pos="100000">
                <a:srgbClr val="1A4880"/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3600000"/>
            </a:lightRig>
          </a:scene3d>
          <a:sp3d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403649" y="5238725"/>
            <a:ext cx="4464495" cy="4000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ko-KR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167" y="5238725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5</a:t>
            </a:r>
            <a:endParaRPr lang="ko-KR" alt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3" name="Text Box 144"/>
          <p:cNvSpPr txBox="1">
            <a:spLocks noChangeArrowheads="1"/>
          </p:cNvSpPr>
          <p:nvPr/>
        </p:nvSpPr>
        <p:spPr bwMode="auto">
          <a:xfrm>
            <a:off x="1475656" y="5229200"/>
            <a:ext cx="4248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특이 사항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창의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융합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전공역량 등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Add some text to the title slide</a:t>
            </a:r>
            <a:endParaRPr lang="ko-KR" altLang="en-US" dirty="0"/>
          </a:p>
        </p:txBody>
      </p:sp>
      <p:grpSp>
        <p:nvGrpSpPr>
          <p:cNvPr id="39" name="그룹 38"/>
          <p:cNvGrpSpPr/>
          <p:nvPr/>
        </p:nvGrpSpPr>
        <p:grpSpPr>
          <a:xfrm>
            <a:off x="1187624" y="1556792"/>
            <a:ext cx="6769100" cy="4592017"/>
            <a:chOff x="1187624" y="1556792"/>
            <a:chExt cx="6769100" cy="4592017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auto">
            <a:xfrm>
              <a:off x="1367012" y="1556792"/>
              <a:ext cx="1800225" cy="15128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53000">
                  <a:srgbClr val="172A45"/>
                </a:gs>
                <a:gs pos="100000">
                  <a:srgbClr val="1A488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1474962" y="1662708"/>
              <a:ext cx="1584325" cy="1278384"/>
            </a:xfrm>
            <a:prstGeom prst="roundRect">
              <a:avLst>
                <a:gd name="adj" fmla="val 1294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>
                <a:solidFill>
                  <a:prstClr val="white"/>
                </a:solidFill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597200" y="3158580"/>
              <a:ext cx="1339850" cy="3231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&lt;TEXT&gt;</a:t>
              </a:r>
              <a:endParaRPr lang="ko-KR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3670475" y="1556792"/>
              <a:ext cx="1800225" cy="15128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15000">
                  <a:srgbClr val="001760"/>
                </a:gs>
                <a:gs pos="50000">
                  <a:srgbClr val="2361AD"/>
                </a:gs>
                <a:gs pos="100000">
                  <a:srgbClr val="6DE7FF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3900663" y="3158580"/>
              <a:ext cx="1339850" cy="3231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&lt;TEXT&gt;</a:t>
              </a:r>
              <a:endParaRPr lang="ko-KR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>
              <a:off x="5975525" y="1556792"/>
              <a:ext cx="1800225" cy="15128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53000">
                  <a:srgbClr val="172A45"/>
                </a:gs>
                <a:gs pos="100000">
                  <a:srgbClr val="1A488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205713" y="3158580"/>
              <a:ext cx="1339850" cy="3231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&lt;TEXT&gt;</a:t>
              </a:r>
              <a:endParaRPr lang="ko-KR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AutoShape 21"/>
            <p:cNvSpPr>
              <a:spLocks noChangeArrowheads="1"/>
            </p:cNvSpPr>
            <p:nvPr/>
          </p:nvSpPr>
          <p:spPr bwMode="auto">
            <a:xfrm>
              <a:off x="2556049" y="3852317"/>
              <a:ext cx="5400675" cy="936625"/>
            </a:xfrm>
            <a:prstGeom prst="roundRect">
              <a:avLst>
                <a:gd name="adj" fmla="val 853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4000">
                  <a:schemeClr val="bg1"/>
                </a:gs>
                <a:gs pos="8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dirty="0"/>
            </a:p>
          </p:txBody>
        </p:sp>
        <p:sp>
          <p:nvSpPr>
            <p:cNvPr id="48" name="AutoShape 22"/>
            <p:cNvSpPr>
              <a:spLocks noChangeArrowheads="1"/>
            </p:cNvSpPr>
            <p:nvPr/>
          </p:nvSpPr>
          <p:spPr bwMode="auto">
            <a:xfrm>
              <a:off x="1187624" y="3788817"/>
              <a:ext cx="1582738" cy="1063625"/>
            </a:xfrm>
            <a:prstGeom prst="roundRect">
              <a:avLst>
                <a:gd name="adj" fmla="val 865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53000">
                  <a:srgbClr val="172A45"/>
                </a:gs>
                <a:gs pos="100000">
                  <a:srgbClr val="1A488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ko-KR" dirty="0">
                <a:solidFill>
                  <a:prstClr val="white"/>
                </a:solidFill>
              </a:endParaRPr>
            </a:p>
          </p:txBody>
        </p:sp>
        <p:sp>
          <p:nvSpPr>
            <p:cNvPr id="49" name="AutoShape 21"/>
            <p:cNvSpPr>
              <a:spLocks noChangeArrowheads="1"/>
            </p:cNvSpPr>
            <p:nvPr/>
          </p:nvSpPr>
          <p:spPr bwMode="auto">
            <a:xfrm>
              <a:off x="2556049" y="5148684"/>
              <a:ext cx="5400675" cy="936625"/>
            </a:xfrm>
            <a:prstGeom prst="roundRect">
              <a:avLst>
                <a:gd name="adj" fmla="val 853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4000">
                  <a:schemeClr val="bg1"/>
                </a:gs>
                <a:gs pos="8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dirty="0"/>
            </a:p>
          </p:txBody>
        </p:sp>
        <p:sp>
          <p:nvSpPr>
            <p:cNvPr id="51" name="AutoShape 22"/>
            <p:cNvSpPr>
              <a:spLocks noChangeArrowheads="1"/>
            </p:cNvSpPr>
            <p:nvPr/>
          </p:nvSpPr>
          <p:spPr bwMode="auto">
            <a:xfrm>
              <a:off x="1187624" y="5085184"/>
              <a:ext cx="1582738" cy="1063625"/>
            </a:xfrm>
            <a:prstGeom prst="roundRect">
              <a:avLst>
                <a:gd name="adj" fmla="val 8657"/>
              </a:avLst>
            </a:prstGeom>
            <a:gradFill flip="none" rotWithShape="1">
              <a:gsLst>
                <a:gs pos="15000">
                  <a:srgbClr val="001760"/>
                </a:gs>
                <a:gs pos="50000">
                  <a:srgbClr val="2361AD"/>
                </a:gs>
                <a:gs pos="100000">
                  <a:srgbClr val="6DE7FF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>
                <a:solidFill>
                  <a:prstClr val="white"/>
                </a:solidFill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2888212" y="3880098"/>
              <a:ext cx="49241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ko-K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INSERT TEXT HERE</a:t>
              </a:r>
            </a:p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INSERT TEXT HERE</a:t>
              </a: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2888212" y="5185767"/>
              <a:ext cx="49241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ko-K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INSERT TEXT HERE</a:t>
              </a:r>
            </a:p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INSERT TEXT HERE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19672" y="2104514"/>
              <a:ext cx="1339850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image</a:t>
              </a:r>
              <a:endParaRPr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AutoShape 7"/>
            <p:cNvSpPr>
              <a:spLocks noChangeArrowheads="1"/>
            </p:cNvSpPr>
            <p:nvPr/>
          </p:nvSpPr>
          <p:spPr bwMode="auto">
            <a:xfrm>
              <a:off x="3779912" y="1662708"/>
              <a:ext cx="1584325" cy="1278384"/>
            </a:xfrm>
            <a:prstGeom prst="roundRect">
              <a:avLst>
                <a:gd name="adj" fmla="val 1294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>
                <a:solidFill>
                  <a:prstClr val="white"/>
                </a:solidFill>
              </a:endParaRP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3924622" y="2104514"/>
              <a:ext cx="1339850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image</a:t>
              </a:r>
              <a:endParaRPr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AutoShape 7"/>
            <p:cNvSpPr>
              <a:spLocks noChangeArrowheads="1"/>
            </p:cNvSpPr>
            <p:nvPr/>
          </p:nvSpPr>
          <p:spPr bwMode="auto">
            <a:xfrm>
              <a:off x="6074643" y="1662708"/>
              <a:ext cx="1584325" cy="1278384"/>
            </a:xfrm>
            <a:prstGeom prst="roundRect">
              <a:avLst>
                <a:gd name="adj" fmla="val 1294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>
                <a:solidFill>
                  <a:prstClr val="white"/>
                </a:solidFill>
              </a:endParaRPr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6219353" y="2104514"/>
              <a:ext cx="1339850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image</a:t>
              </a:r>
              <a:endParaRPr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Text Box 26"/>
            <p:cNvSpPr txBox="1">
              <a:spLocks noChangeArrowheads="1"/>
            </p:cNvSpPr>
            <p:nvPr/>
          </p:nvSpPr>
          <p:spPr bwMode="auto">
            <a:xfrm>
              <a:off x="1485181" y="4149080"/>
              <a:ext cx="1007120" cy="3231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ko-KR" sz="15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lang="ko-KR" altLang="ko-KR" sz="15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>
              <a:off x="1485181" y="5445447"/>
              <a:ext cx="1007120" cy="3231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ko-KR" sz="15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lang="ko-KR" altLang="ko-KR" sz="15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Print slide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Add some text to the title slide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ThankYou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7458</TotalTime>
  <Words>94</Words>
  <Application>Microsoft Office PowerPoint</Application>
  <PresentationFormat>화면 슬라이드 쇼(4:3)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HY견고딕</vt:lpstr>
      <vt:lpstr>HY헤드라인M</vt:lpstr>
      <vt:lpstr>굴림체</vt:lpstr>
      <vt:lpstr>맑은 고딕</vt:lpstr>
      <vt:lpstr>Arial</vt:lpstr>
      <vt:lpstr>Wingdings</vt:lpstr>
      <vt:lpstr>Office 테마</vt:lpstr>
      <vt:lpstr>창의적사고와 학습법</vt:lpstr>
      <vt:lpstr>PowerPoint 프레젠테이션</vt:lpstr>
      <vt:lpstr>Add some text to the title slide</vt:lpstr>
      <vt:lpstr>Add some text to the title slide</vt:lpstr>
      <vt:lpstr>ThankYou</vt:lpstr>
    </vt:vector>
  </TitlesOfParts>
  <Company>(주)예스폼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프리미엄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USER</cp:lastModifiedBy>
  <cp:revision>618</cp:revision>
  <dcterms:created xsi:type="dcterms:W3CDTF">2010-02-01T08:03:16Z</dcterms:created>
  <dcterms:modified xsi:type="dcterms:W3CDTF">2020-07-23T02:51:57Z</dcterms:modified>
</cp:coreProperties>
</file>