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93" r:id="rId2"/>
    <p:sldId id="259" r:id="rId3"/>
    <p:sldId id="305" r:id="rId4"/>
    <p:sldId id="261" r:id="rId5"/>
    <p:sldId id="262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8000"/>
    <a:srgbClr val="99CC00"/>
    <a:srgbClr val="8FF2FF"/>
    <a:srgbClr val="1F4800"/>
    <a:srgbClr val="00CCFF"/>
    <a:srgbClr val="CCCC00"/>
    <a:srgbClr val="A0207B"/>
    <a:srgbClr val="66FF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660"/>
  </p:normalViewPr>
  <p:slideViewPr>
    <p:cSldViewPr>
      <p:cViewPr varScale="1">
        <p:scale>
          <a:sx n="87" d="100"/>
          <a:sy n="87" d="100"/>
        </p:scale>
        <p:origin x="94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2020-07-23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2020-07-23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52028" y="3068960"/>
            <a:ext cx="8640960" cy="504056"/>
          </a:xfrm>
        </p:spPr>
        <p:txBody>
          <a:bodyPr wrap="square">
            <a:no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contourClr>
                <a:schemeClr val="bg1"/>
              </a:contourClr>
            </a:sp3d>
          </a:bodyPr>
          <a:lstStyle>
            <a:lvl1pPr marL="0" indent="0" algn="l">
              <a:buNone/>
              <a:defRPr sz="2200" b="0" i="0" cap="none" spc="5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Y견고딕" pitchFamily="18" charset="-127"/>
                <a:ea typeface="HY견고딕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2020-07-23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9" name="제목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604448" cy="86177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>
            <a:lvl1pPr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kumimoji="1" lang="ko-KR" altLang="en-US" sz="5000" b="0" i="0" kern="1200" cap="none" spc="0" dirty="0">
                <a:ln w="3175">
                  <a:noFill/>
                </a:ln>
                <a:solidFill>
                  <a:srgbClr val="6633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2020-07-23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64896" cy="553998"/>
          </a:xfrm>
        </p:spPr>
        <p:txBody>
          <a:bodyPr vert="horz" lIns="91440" tIns="45720" rIns="91440" bIns="45720" rtlCol="0" anchor="t" anchorCtr="0">
            <a:noAutofit/>
          </a:bodyPr>
          <a:lstStyle>
            <a:lvl1pPr algn="r" defTabSz="914400" rtl="0" eaLnBrk="1" latinLnBrk="1" hangingPunct="1">
              <a:spcBef>
                <a:spcPct val="0"/>
              </a:spcBef>
              <a:buNone/>
              <a:defRPr lang="ko-KR" altLang="en-US" sz="3000" kern="1200" dirty="0">
                <a:solidFill>
                  <a:srgbClr val="663300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2020-07-23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539552" y="1340768"/>
            <a:ext cx="8064896" cy="4968552"/>
          </a:xfr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25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896" cy="5112568"/>
          </a:xfrm>
        </p:spPr>
        <p:txBody>
          <a:bodyPr/>
          <a:lstStyle>
            <a:lvl1pPr algn="l">
              <a:buNone/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1pPr>
            <a:lvl2pPr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2pPr>
            <a:lvl3pPr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3pPr>
            <a:lvl4pPr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4pPr>
            <a:lvl5pPr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500834"/>
            <a:ext cx="2133600" cy="220641"/>
          </a:xfrm>
        </p:spPr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2020-07-23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500834"/>
            <a:ext cx="2895600" cy="220641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500834"/>
            <a:ext cx="2133600" cy="220641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92888" cy="553998"/>
          </a:xfrm>
        </p:spPr>
        <p:txBody>
          <a:bodyPr vert="horz" lIns="91440" tIns="45720" rIns="91440" bIns="45720" rtlCol="0" anchor="t" anchorCtr="0">
            <a:noAutofit/>
          </a:bodyPr>
          <a:lstStyle>
            <a:lvl1pPr algn="r" defTabSz="914400" rtl="0" eaLnBrk="1" latinLnBrk="1" hangingPunct="1">
              <a:spcBef>
                <a:spcPct val="0"/>
              </a:spcBef>
              <a:buNone/>
              <a:defRPr lang="ko-KR" altLang="en-US" sz="3000" kern="1200" dirty="0">
                <a:solidFill>
                  <a:srgbClr val="663300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2020-07-23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5400600" cy="124649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>
            <a:lvl1pPr algn="ctr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kumimoji="1" lang="ko-KR" altLang="en-US" sz="7500" b="0" i="1" kern="1200" cap="none" spc="0" dirty="0">
                <a:ln w="3175">
                  <a:noFill/>
                </a:ln>
                <a:solidFill>
                  <a:srgbClr val="6633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9026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2021"/>
            <a:ext cx="8229600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2020-07-23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29396"/>
            <a:ext cx="2895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0" r:id="rId4"/>
    <p:sldLayoutId id="2147483657" r:id="rId5"/>
  </p:sldLayoutIdLst>
  <p:txStyles>
    <p:titleStyle>
      <a:lvl1pPr algn="l" defTabSz="914400" rtl="0" eaLnBrk="1" latinLnBrk="1" hangingPunct="1">
        <a:spcBef>
          <a:spcPct val="0"/>
        </a:spcBef>
        <a:buNone/>
        <a:defRPr lang="ko-KR" altLang="en-US" sz="3500" kern="1200">
          <a:solidFill>
            <a:sysClr val="windowText" lastClr="000000"/>
          </a:solidFill>
          <a:latin typeface="HY견고딕" pitchFamily="18" charset="-127"/>
          <a:ea typeface="HY견고딕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500" kern="1200" smtClean="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800" kern="1200" smtClean="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lang="ko-KR" altLang="en-US" sz="1800" kern="120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부제목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창의혁신학과  새로이 교수</a:t>
            </a:r>
          </a:p>
        </p:txBody>
      </p:sp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604448" cy="861774"/>
          </a:xfrm>
        </p:spPr>
        <p:txBody>
          <a:bodyPr/>
          <a:lstStyle/>
          <a:p>
            <a:r>
              <a:rPr lang="ko-KR" altLang="en-US" dirty="0"/>
              <a:t>창의적사고와 학습법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444208" y="476672"/>
            <a:ext cx="15744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>
                <a:solidFill>
                  <a:srgbClr val="663300"/>
                </a:solidFill>
                <a:latin typeface="HY헤드라인M" pitchFamily="18" charset="-127"/>
                <a:ea typeface="HY헤드라인M" pitchFamily="18" charset="-127"/>
              </a:rPr>
              <a:t>Contents</a:t>
            </a:r>
            <a:endParaRPr lang="ko-KR" altLang="en-US" sz="2500" dirty="0">
              <a:solidFill>
                <a:srgbClr val="6633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483768" y="2060848"/>
            <a:ext cx="4733924" cy="3024191"/>
            <a:chOff x="1447800" y="1857364"/>
            <a:chExt cx="4733924" cy="3024191"/>
          </a:xfrm>
        </p:grpSpPr>
        <p:sp>
          <p:nvSpPr>
            <p:cNvPr id="4" name="Rectangle 124"/>
            <p:cNvSpPr>
              <a:spLocks noChangeArrowheads="1"/>
            </p:cNvSpPr>
            <p:nvPr/>
          </p:nvSpPr>
          <p:spPr bwMode="auto">
            <a:xfrm>
              <a:off x="2090743" y="1857364"/>
              <a:ext cx="3097213" cy="43180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" name="Text Box 144"/>
            <p:cNvSpPr txBox="1">
              <a:spLocks noChangeArrowheads="1"/>
            </p:cNvSpPr>
            <p:nvPr/>
          </p:nvSpPr>
          <p:spPr bwMode="auto">
            <a:xfrm>
              <a:off x="2149481" y="1873239"/>
              <a:ext cx="29987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과목 개요 및 학습 목표</a:t>
              </a:r>
              <a:endParaRPr kumimoji="1" lang="ko-KR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" name="Rectangle 126"/>
            <p:cNvSpPr>
              <a:spLocks noChangeArrowheads="1"/>
            </p:cNvSpPr>
            <p:nvPr/>
          </p:nvSpPr>
          <p:spPr bwMode="auto">
            <a:xfrm>
              <a:off x="2308231" y="2509823"/>
              <a:ext cx="3097213" cy="43180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" name="Text Box 145"/>
            <p:cNvSpPr txBox="1">
              <a:spLocks noChangeArrowheads="1"/>
            </p:cNvSpPr>
            <p:nvPr/>
          </p:nvSpPr>
          <p:spPr bwMode="auto">
            <a:xfrm>
              <a:off x="2357444" y="2525698"/>
              <a:ext cx="29987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수업 계획 및 수업 방법</a:t>
              </a:r>
              <a:endParaRPr kumimoji="1" lang="ko-KR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" name="Rectangle 128"/>
            <p:cNvSpPr>
              <a:spLocks noChangeArrowheads="1"/>
            </p:cNvSpPr>
            <p:nvPr/>
          </p:nvSpPr>
          <p:spPr bwMode="auto">
            <a:xfrm>
              <a:off x="2447932" y="3159906"/>
              <a:ext cx="3608380" cy="43180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" name="Text Box 146"/>
            <p:cNvSpPr txBox="1">
              <a:spLocks noChangeArrowheads="1"/>
            </p:cNvSpPr>
            <p:nvPr/>
          </p:nvSpPr>
          <p:spPr bwMode="auto">
            <a:xfrm>
              <a:off x="2573344" y="3175781"/>
              <a:ext cx="36083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교육 활동</a:t>
              </a:r>
              <a:r>
                <a:rPr kumimoji="1"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(</a:t>
              </a:r>
              <a:r>
                <a:rPr kumimoji="1"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토론</a:t>
              </a:r>
              <a:r>
                <a:rPr kumimoji="1"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,</a:t>
              </a:r>
              <a:r>
                <a:rPr kumimoji="1"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퀴즈</a:t>
              </a:r>
              <a:r>
                <a:rPr kumimoji="1"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,</a:t>
              </a:r>
              <a:r>
                <a:rPr kumimoji="1"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프로젝트</a:t>
              </a:r>
              <a:r>
                <a:rPr kumimoji="1"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)</a:t>
              </a:r>
              <a:endParaRPr kumimoji="1" lang="ko-KR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0" name="Rectangle 130"/>
            <p:cNvSpPr>
              <a:spLocks noChangeArrowheads="1"/>
            </p:cNvSpPr>
            <p:nvPr/>
          </p:nvSpPr>
          <p:spPr bwMode="auto">
            <a:xfrm>
              <a:off x="2308231" y="3800465"/>
              <a:ext cx="3608380" cy="43180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" name="Text Box 147"/>
            <p:cNvSpPr txBox="1">
              <a:spLocks noChangeArrowheads="1"/>
            </p:cNvSpPr>
            <p:nvPr/>
          </p:nvSpPr>
          <p:spPr bwMode="auto">
            <a:xfrm>
              <a:off x="2357444" y="3816339"/>
              <a:ext cx="34108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성적 평가 활동 및 학습 결과물</a:t>
              </a:r>
              <a:endParaRPr kumimoji="1" lang="ko-KR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2" name="Rectangle 132"/>
            <p:cNvSpPr>
              <a:spLocks noChangeArrowheads="1"/>
            </p:cNvSpPr>
            <p:nvPr/>
          </p:nvSpPr>
          <p:spPr bwMode="auto">
            <a:xfrm>
              <a:off x="2090742" y="4449755"/>
              <a:ext cx="3965569" cy="43180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" name="Text Box 148"/>
            <p:cNvSpPr txBox="1">
              <a:spLocks noChangeArrowheads="1"/>
            </p:cNvSpPr>
            <p:nvPr/>
          </p:nvSpPr>
          <p:spPr bwMode="auto">
            <a:xfrm>
              <a:off x="2139955" y="4465630"/>
              <a:ext cx="36083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특이 사항</a:t>
              </a:r>
              <a:r>
                <a:rPr kumimoji="1"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(</a:t>
              </a:r>
              <a:r>
                <a:rPr kumimoji="1"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창의</a:t>
              </a:r>
              <a:r>
                <a:rPr kumimoji="1"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,</a:t>
              </a:r>
              <a:r>
                <a:rPr kumimoji="1"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융합</a:t>
              </a:r>
              <a:r>
                <a:rPr kumimoji="1"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,</a:t>
              </a:r>
              <a:r>
                <a:rPr kumimoji="1"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전공역량 등</a:t>
              </a:r>
              <a:r>
                <a:rPr kumimoji="1"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)</a:t>
              </a:r>
              <a:endParaRPr kumimoji="1" lang="ko-KR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grpSp>
          <p:nvGrpSpPr>
            <p:cNvPr id="15" name="그룹 31"/>
            <p:cNvGrpSpPr/>
            <p:nvPr/>
          </p:nvGrpSpPr>
          <p:grpSpPr>
            <a:xfrm>
              <a:off x="1447800" y="1857364"/>
              <a:ext cx="576262" cy="431800"/>
              <a:chOff x="3059113" y="1916113"/>
              <a:chExt cx="576262" cy="431800"/>
            </a:xfrm>
          </p:grpSpPr>
          <p:sp>
            <p:nvSpPr>
              <p:cNvPr id="28" name="Rectangle 2"/>
              <p:cNvSpPr>
                <a:spLocks noChangeArrowheads="1"/>
              </p:cNvSpPr>
              <p:nvPr/>
            </p:nvSpPr>
            <p:spPr bwMode="auto">
              <a:xfrm>
                <a:off x="3059113" y="1916113"/>
                <a:ext cx="576262" cy="431800"/>
              </a:xfrm>
              <a:prstGeom prst="rect">
                <a:avLst/>
              </a:prstGeom>
              <a:gradFill flip="none" rotWithShape="1">
                <a:gsLst>
                  <a:gs pos="0">
                    <a:srgbClr val="862600"/>
                  </a:gs>
                  <a:gs pos="71000">
                    <a:srgbClr val="EE8800"/>
                  </a:gs>
                  <a:gs pos="100000">
                    <a:srgbClr val="FFBB57"/>
                  </a:gs>
                </a:gsLst>
                <a:lin ang="13500000" scaled="1"/>
                <a:tileRect/>
              </a:gradFill>
              <a:ln>
                <a:noFill/>
              </a:ln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31750" h="317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159124" y="1932771"/>
                <a:ext cx="357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latin typeface="HY견고딕" pitchFamily="18" charset="-127"/>
                    <a:ea typeface="HY견고딕" pitchFamily="18" charset="-127"/>
                    <a:cs typeface="Arial" pitchFamily="34" charset="0"/>
                  </a:rPr>
                  <a:t>1</a:t>
                </a:r>
                <a:endParaRPr lang="ko-KR" altLang="en-US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endParaRPr>
              </a:p>
            </p:txBody>
          </p:sp>
        </p:grpSp>
        <p:grpSp>
          <p:nvGrpSpPr>
            <p:cNvPr id="16" name="그룹 32"/>
            <p:cNvGrpSpPr/>
            <p:nvPr/>
          </p:nvGrpSpPr>
          <p:grpSpPr>
            <a:xfrm>
              <a:off x="1662114" y="2509823"/>
              <a:ext cx="576262" cy="431800"/>
              <a:chOff x="3059113" y="1916113"/>
              <a:chExt cx="576262" cy="431800"/>
            </a:xfrm>
          </p:grpSpPr>
          <p:sp>
            <p:nvSpPr>
              <p:cNvPr id="26" name="Rectangle 2"/>
              <p:cNvSpPr>
                <a:spLocks noChangeArrowheads="1"/>
              </p:cNvSpPr>
              <p:nvPr/>
            </p:nvSpPr>
            <p:spPr bwMode="auto">
              <a:xfrm>
                <a:off x="3059113" y="1916113"/>
                <a:ext cx="576262" cy="431800"/>
              </a:xfrm>
              <a:prstGeom prst="rect">
                <a:avLst/>
              </a:prstGeom>
              <a:gradFill flip="none" rotWithShape="1">
                <a:gsLst>
                  <a:gs pos="0">
                    <a:srgbClr val="9E4F00"/>
                  </a:gs>
                  <a:gs pos="71000">
                    <a:srgbClr val="E2B40C"/>
                  </a:gs>
                  <a:gs pos="100000">
                    <a:srgbClr val="FFD72D"/>
                  </a:gs>
                </a:gsLst>
                <a:lin ang="13500000" scaled="1"/>
                <a:tileRect/>
              </a:gradFill>
              <a:ln>
                <a:noFill/>
              </a:ln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31750" h="317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159124" y="1932771"/>
                <a:ext cx="357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latin typeface="HY견고딕" pitchFamily="18" charset="-127"/>
                    <a:ea typeface="HY견고딕" pitchFamily="18" charset="-127"/>
                    <a:cs typeface="Arial" pitchFamily="34" charset="0"/>
                  </a:rPr>
                  <a:t>2</a:t>
                </a:r>
                <a:endParaRPr lang="ko-KR" altLang="en-US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endParaRPr>
              </a:p>
            </p:txBody>
          </p:sp>
        </p:grpSp>
        <p:grpSp>
          <p:nvGrpSpPr>
            <p:cNvPr id="17" name="그룹 35"/>
            <p:cNvGrpSpPr/>
            <p:nvPr/>
          </p:nvGrpSpPr>
          <p:grpSpPr>
            <a:xfrm>
              <a:off x="1800232" y="3159906"/>
              <a:ext cx="576262" cy="431800"/>
              <a:chOff x="3059113" y="1916113"/>
              <a:chExt cx="576262" cy="431800"/>
            </a:xfrm>
          </p:grpSpPr>
          <p:sp>
            <p:nvSpPr>
              <p:cNvPr id="24" name="Rectangle 2"/>
              <p:cNvSpPr>
                <a:spLocks noChangeArrowheads="1"/>
              </p:cNvSpPr>
              <p:nvPr/>
            </p:nvSpPr>
            <p:spPr bwMode="auto">
              <a:xfrm>
                <a:off x="3059113" y="1916113"/>
                <a:ext cx="576262" cy="431800"/>
              </a:xfrm>
              <a:prstGeom prst="rect">
                <a:avLst/>
              </a:prstGeom>
              <a:gradFill flip="none" rotWithShape="1">
                <a:gsLst>
                  <a:gs pos="0">
                    <a:srgbClr val="862600"/>
                  </a:gs>
                  <a:gs pos="71000">
                    <a:srgbClr val="EE8800"/>
                  </a:gs>
                  <a:gs pos="100000">
                    <a:srgbClr val="FFBB57"/>
                  </a:gs>
                </a:gsLst>
                <a:lin ang="13500000" scaled="1"/>
                <a:tileRect/>
              </a:gradFill>
              <a:ln>
                <a:noFill/>
              </a:ln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31750" h="317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159124" y="1932771"/>
                <a:ext cx="357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latin typeface="HY견고딕" pitchFamily="18" charset="-127"/>
                    <a:ea typeface="HY견고딕" pitchFamily="18" charset="-127"/>
                    <a:cs typeface="Arial" pitchFamily="34" charset="0"/>
                  </a:rPr>
                  <a:t>3</a:t>
                </a:r>
                <a:endParaRPr lang="ko-KR" altLang="en-US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endParaRPr>
              </a:p>
            </p:txBody>
          </p:sp>
        </p:grpSp>
        <p:grpSp>
          <p:nvGrpSpPr>
            <p:cNvPr id="18" name="그룹 38"/>
            <p:cNvGrpSpPr/>
            <p:nvPr/>
          </p:nvGrpSpPr>
          <p:grpSpPr>
            <a:xfrm>
              <a:off x="1662114" y="3800465"/>
              <a:ext cx="576262" cy="431800"/>
              <a:chOff x="3059113" y="1916113"/>
              <a:chExt cx="576262" cy="431800"/>
            </a:xfrm>
          </p:grpSpPr>
          <p:sp>
            <p:nvSpPr>
              <p:cNvPr id="22" name="Rectangle 2"/>
              <p:cNvSpPr>
                <a:spLocks noChangeArrowheads="1"/>
              </p:cNvSpPr>
              <p:nvPr/>
            </p:nvSpPr>
            <p:spPr bwMode="auto">
              <a:xfrm>
                <a:off x="3059113" y="1916113"/>
                <a:ext cx="576262" cy="431800"/>
              </a:xfrm>
              <a:prstGeom prst="rect">
                <a:avLst/>
              </a:prstGeom>
              <a:gradFill flip="none" rotWithShape="1">
                <a:gsLst>
                  <a:gs pos="0">
                    <a:srgbClr val="9E4F00"/>
                  </a:gs>
                  <a:gs pos="71000">
                    <a:srgbClr val="E2B40C"/>
                  </a:gs>
                  <a:gs pos="100000">
                    <a:srgbClr val="FFD72D"/>
                  </a:gs>
                </a:gsLst>
                <a:lin ang="13500000" scaled="1"/>
                <a:tileRect/>
              </a:gradFill>
              <a:ln>
                <a:noFill/>
              </a:ln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31750" h="317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159124" y="1932771"/>
                <a:ext cx="357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latin typeface="HY견고딕" pitchFamily="18" charset="-127"/>
                    <a:ea typeface="HY견고딕" pitchFamily="18" charset="-127"/>
                    <a:cs typeface="Arial" pitchFamily="34" charset="0"/>
                  </a:rPr>
                  <a:t>4</a:t>
                </a:r>
                <a:endParaRPr lang="ko-KR" altLang="en-US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endParaRPr>
              </a:p>
            </p:txBody>
          </p:sp>
        </p:grpSp>
        <p:grpSp>
          <p:nvGrpSpPr>
            <p:cNvPr id="19" name="그룹 41"/>
            <p:cNvGrpSpPr/>
            <p:nvPr/>
          </p:nvGrpSpPr>
          <p:grpSpPr>
            <a:xfrm>
              <a:off x="1447800" y="4449755"/>
              <a:ext cx="576262" cy="431800"/>
              <a:chOff x="3059113" y="1916113"/>
              <a:chExt cx="576262" cy="431800"/>
            </a:xfrm>
          </p:grpSpPr>
          <p:sp>
            <p:nvSpPr>
              <p:cNvPr id="20" name="Rectangle 2"/>
              <p:cNvSpPr>
                <a:spLocks noChangeArrowheads="1"/>
              </p:cNvSpPr>
              <p:nvPr/>
            </p:nvSpPr>
            <p:spPr bwMode="auto">
              <a:xfrm>
                <a:off x="3059113" y="1916113"/>
                <a:ext cx="576262" cy="431800"/>
              </a:xfrm>
              <a:prstGeom prst="rect">
                <a:avLst/>
              </a:prstGeom>
              <a:gradFill flip="none" rotWithShape="1">
                <a:gsLst>
                  <a:gs pos="0">
                    <a:srgbClr val="862600"/>
                  </a:gs>
                  <a:gs pos="71000">
                    <a:srgbClr val="EE8800"/>
                  </a:gs>
                  <a:gs pos="100000">
                    <a:srgbClr val="FFBB57"/>
                  </a:gs>
                </a:gsLst>
                <a:lin ang="13500000" scaled="1"/>
                <a:tileRect/>
              </a:gradFill>
              <a:ln>
                <a:noFill/>
              </a:ln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31750" h="317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159124" y="1932771"/>
                <a:ext cx="357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latin typeface="HY견고딕" pitchFamily="18" charset="-127"/>
                    <a:ea typeface="HY견고딕" pitchFamily="18" charset="-127"/>
                    <a:cs typeface="Arial" pitchFamily="34" charset="0"/>
                  </a:rPr>
                  <a:t>5</a:t>
                </a:r>
                <a:endParaRPr lang="ko-KR" altLang="en-US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Add some text to the title slide</a:t>
            </a:r>
            <a:endParaRPr lang="ko-KR" altLang="en-US" dirty="0"/>
          </a:p>
        </p:txBody>
      </p:sp>
      <p:grpSp>
        <p:nvGrpSpPr>
          <p:cNvPr id="39" name="그룹 38"/>
          <p:cNvGrpSpPr/>
          <p:nvPr/>
        </p:nvGrpSpPr>
        <p:grpSpPr>
          <a:xfrm>
            <a:off x="1043608" y="1247754"/>
            <a:ext cx="7293473" cy="5087069"/>
            <a:chOff x="1187624" y="1247754"/>
            <a:chExt cx="7293473" cy="5087069"/>
          </a:xfrm>
        </p:grpSpPr>
        <p:grpSp>
          <p:nvGrpSpPr>
            <p:cNvPr id="40" name="Group 9"/>
            <p:cNvGrpSpPr>
              <a:grpSpLocks/>
            </p:cNvGrpSpPr>
            <p:nvPr/>
          </p:nvGrpSpPr>
          <p:grpSpPr bwMode="auto">
            <a:xfrm>
              <a:off x="1510160" y="2674416"/>
              <a:ext cx="6632237" cy="1681687"/>
              <a:chOff x="727" y="1213"/>
              <a:chExt cx="4421" cy="1121"/>
            </a:xfrm>
          </p:grpSpPr>
          <p:sp>
            <p:nvSpPr>
              <p:cNvPr id="63" name="Rectangle 10"/>
              <p:cNvSpPr>
                <a:spLocks noChangeArrowheads="1"/>
              </p:cNvSpPr>
              <p:nvPr/>
            </p:nvSpPr>
            <p:spPr bwMode="auto">
              <a:xfrm>
                <a:off x="727" y="1213"/>
                <a:ext cx="4421" cy="1121"/>
              </a:xfrm>
              <a:prstGeom prst="roundRect">
                <a:avLst>
                  <a:gd name="adj" fmla="val 4773"/>
                </a:avLst>
              </a:prstGeom>
              <a:gradFill flip="none" rotWithShape="1">
                <a:gsLst>
                  <a:gs pos="0">
                    <a:srgbClr val="9E4F00"/>
                  </a:gs>
                  <a:gs pos="71000">
                    <a:srgbClr val="E2B40C"/>
                  </a:gs>
                  <a:gs pos="100000">
                    <a:srgbClr val="FFD72D"/>
                  </a:gs>
                </a:gsLst>
                <a:lin ang="13500000" scaled="1"/>
                <a:tileRect/>
              </a:gradFill>
              <a:ln>
                <a:noFill/>
              </a:ln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31750" h="317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ko-KR" altLang="ko-KR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AutoShape 11"/>
              <p:cNvSpPr>
                <a:spLocks noChangeArrowheads="1"/>
              </p:cNvSpPr>
              <p:nvPr/>
            </p:nvSpPr>
            <p:spPr bwMode="auto">
              <a:xfrm>
                <a:off x="792" y="1531"/>
                <a:ext cx="4290" cy="737"/>
              </a:xfrm>
              <a:prstGeom prst="roundRect">
                <a:avLst>
                  <a:gd name="adj" fmla="val 4792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50000"/>
                    </a:schemeClr>
                  </a:gs>
                </a:gsLst>
                <a:lin ang="18900000" scaled="1"/>
              </a:gradFill>
              <a:ln w="9525" algn="ctr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prstMaterial="plastic">
                <a:bevelT w="25400" h="63500" prst="relaxedInset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R="0" lvl="0" indent="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ko-KR" altLang="ko-KR"/>
              </a:p>
            </p:txBody>
          </p:sp>
        </p:grpSp>
        <p:grpSp>
          <p:nvGrpSpPr>
            <p:cNvPr id="41" name="Group 13"/>
            <p:cNvGrpSpPr>
              <a:grpSpLocks/>
            </p:cNvGrpSpPr>
            <p:nvPr/>
          </p:nvGrpSpPr>
          <p:grpSpPr bwMode="auto">
            <a:xfrm>
              <a:off x="1187624" y="2564904"/>
              <a:ext cx="3318369" cy="519058"/>
              <a:chOff x="521" y="1290"/>
              <a:chExt cx="2212" cy="346"/>
            </a:xfrm>
          </p:grpSpPr>
          <p:sp>
            <p:nvSpPr>
              <p:cNvPr id="60" name="AutoShape 13"/>
              <p:cNvSpPr>
                <a:spLocks noChangeArrowheads="1"/>
              </p:cNvSpPr>
              <p:nvPr/>
            </p:nvSpPr>
            <p:spPr bwMode="auto">
              <a:xfrm>
                <a:off x="521" y="1290"/>
                <a:ext cx="2212" cy="34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9E4F00"/>
                  </a:gs>
                  <a:gs pos="71000">
                    <a:srgbClr val="E2B40C"/>
                  </a:gs>
                  <a:gs pos="100000">
                    <a:srgbClr val="FFD72D"/>
                  </a:gs>
                </a:gsLst>
                <a:lin ang="13500000" scaled="1"/>
                <a:tileRect/>
              </a:gradFill>
              <a:ln>
                <a:noFill/>
              </a:ln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31750" h="317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ko-KR" altLang="ko-KR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Text Box 14"/>
              <p:cNvSpPr txBox="1">
                <a:spLocks noChangeArrowheads="1"/>
              </p:cNvSpPr>
              <p:nvPr/>
            </p:nvSpPr>
            <p:spPr bwMode="auto">
              <a:xfrm>
                <a:off x="591" y="1337"/>
                <a:ext cx="2077" cy="21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ko-KR" altLang="ko-KR" sz="1500" dirty="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 </a:t>
                </a:r>
                <a:r>
                  <a:rPr lang="en-US" altLang="ko-KR" sz="1500" dirty="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INSERT TEXT HERE</a:t>
                </a:r>
                <a:endParaRPr lang="ko-KR" altLang="ko-KR" sz="15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42" name="Text Box 15"/>
            <p:cNvSpPr txBox="1">
              <a:spLocks noChangeArrowheads="1"/>
            </p:cNvSpPr>
            <p:nvPr/>
          </p:nvSpPr>
          <p:spPr bwMode="auto">
            <a:xfrm>
              <a:off x="1655676" y="3241551"/>
              <a:ext cx="632920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kumimoji="1" lang="ko-KR" altLang="ko-KR" sz="1200" dirty="0"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1200" dirty="0">
                  <a:latin typeface="HY견고딕" pitchFamily="18" charset="-127"/>
                  <a:ea typeface="HY견고딕" pitchFamily="18" charset="-127"/>
                </a:rPr>
                <a:t>INSERT TEXT HERE</a:t>
              </a:r>
            </a:p>
            <a:p>
              <a:pPr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kumimoji="1" lang="en-US" altLang="ko-KR" sz="1200" dirty="0">
                  <a:latin typeface="HY견고딕" pitchFamily="18" charset="-127"/>
                  <a:ea typeface="HY견고딕" pitchFamily="18" charset="-127"/>
                </a:rPr>
                <a:t> INSERT TEXT HERE</a:t>
              </a:r>
              <a:endParaRPr kumimoji="1" lang="ko-KR" altLang="ko-KR" sz="1200" dirty="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3" name="AutoShape 17"/>
            <p:cNvSpPr>
              <a:spLocks noChangeArrowheads="1"/>
            </p:cNvSpPr>
            <p:nvPr/>
          </p:nvSpPr>
          <p:spPr bwMode="auto">
            <a:xfrm>
              <a:off x="1187624" y="1556792"/>
              <a:ext cx="7128792" cy="7200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862600"/>
                </a:gs>
                <a:gs pos="71000">
                  <a:srgbClr val="EE8800"/>
                </a:gs>
                <a:gs pos="100000">
                  <a:srgbClr val="FFBB57"/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>
                <a:solidFill>
                  <a:prstClr val="white"/>
                </a:solidFill>
              </a:endParaRPr>
            </a:p>
          </p:txBody>
        </p:sp>
        <p:sp>
          <p:nvSpPr>
            <p:cNvPr id="44" name="AutoShape 6"/>
            <p:cNvSpPr>
              <a:spLocks noChangeArrowheads="1"/>
            </p:cNvSpPr>
            <p:nvPr/>
          </p:nvSpPr>
          <p:spPr bwMode="auto">
            <a:xfrm>
              <a:off x="1403647" y="1922962"/>
              <a:ext cx="6071758" cy="272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1" lang="ko-KR" altLang="ko-KR" sz="12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12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INSERT TEXT HERE</a:t>
              </a:r>
            </a:p>
          </p:txBody>
        </p:sp>
        <p:sp>
          <p:nvSpPr>
            <p:cNvPr id="45" name="AutoShape 6"/>
            <p:cNvSpPr>
              <a:spLocks noChangeArrowheads="1"/>
            </p:cNvSpPr>
            <p:nvPr/>
          </p:nvSpPr>
          <p:spPr bwMode="auto">
            <a:xfrm>
              <a:off x="1403648" y="1572861"/>
              <a:ext cx="60678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1" lang="en-US" altLang="ko-KR" dirty="0">
                  <a:solidFill>
                    <a:srgbClr val="843606"/>
                  </a:solidFill>
                  <a:latin typeface="HY견고딕" pitchFamily="18" charset="-127"/>
                  <a:ea typeface="HY견고딕" pitchFamily="18" charset="-127"/>
                </a:rPr>
                <a:t>YESFORM POWERPOINT</a:t>
              </a:r>
              <a:endParaRPr kumimoji="1" lang="ko-KR" altLang="ko-KR" dirty="0">
                <a:solidFill>
                  <a:srgbClr val="843606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grpSp>
          <p:nvGrpSpPr>
            <p:cNvPr id="46" name="Group 9"/>
            <p:cNvGrpSpPr>
              <a:grpSpLocks/>
            </p:cNvGrpSpPr>
            <p:nvPr/>
          </p:nvGrpSpPr>
          <p:grpSpPr bwMode="auto">
            <a:xfrm>
              <a:off x="1510160" y="4653136"/>
              <a:ext cx="6632237" cy="1681687"/>
              <a:chOff x="727" y="1213"/>
              <a:chExt cx="4421" cy="1121"/>
            </a:xfrm>
          </p:grpSpPr>
          <p:sp>
            <p:nvSpPr>
              <p:cNvPr id="57" name="Rectangle 10"/>
              <p:cNvSpPr>
                <a:spLocks noChangeArrowheads="1"/>
              </p:cNvSpPr>
              <p:nvPr/>
            </p:nvSpPr>
            <p:spPr bwMode="auto">
              <a:xfrm>
                <a:off x="727" y="1213"/>
                <a:ext cx="4421" cy="1121"/>
              </a:xfrm>
              <a:prstGeom prst="roundRect">
                <a:avLst>
                  <a:gd name="adj" fmla="val 4773"/>
                </a:avLst>
              </a:prstGeom>
              <a:gradFill flip="none" rotWithShape="1">
                <a:gsLst>
                  <a:gs pos="0">
                    <a:srgbClr val="9E4F00"/>
                  </a:gs>
                  <a:gs pos="71000">
                    <a:srgbClr val="E2B40C"/>
                  </a:gs>
                  <a:gs pos="100000">
                    <a:srgbClr val="FFD72D"/>
                  </a:gs>
                </a:gsLst>
                <a:lin ang="13500000" scaled="1"/>
                <a:tileRect/>
              </a:gradFill>
              <a:ln>
                <a:noFill/>
              </a:ln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31750" h="317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ko-KR" altLang="ko-KR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AutoShape 11"/>
              <p:cNvSpPr>
                <a:spLocks noChangeArrowheads="1"/>
              </p:cNvSpPr>
              <p:nvPr/>
            </p:nvSpPr>
            <p:spPr bwMode="auto">
              <a:xfrm>
                <a:off x="792" y="1531"/>
                <a:ext cx="4290" cy="737"/>
              </a:xfrm>
              <a:prstGeom prst="roundRect">
                <a:avLst>
                  <a:gd name="adj" fmla="val 4792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50000"/>
                    </a:schemeClr>
                  </a:gs>
                </a:gsLst>
                <a:lin ang="18900000" scaled="1"/>
              </a:gradFill>
              <a:ln w="9525" algn="ctr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prstMaterial="plastic">
                <a:bevelT w="25400" h="63500" prst="relaxedInset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ko-KR"/>
              </a:p>
            </p:txBody>
          </p:sp>
        </p:grpSp>
        <p:grpSp>
          <p:nvGrpSpPr>
            <p:cNvPr id="47" name="Group 13"/>
            <p:cNvGrpSpPr>
              <a:grpSpLocks/>
            </p:cNvGrpSpPr>
            <p:nvPr/>
          </p:nvGrpSpPr>
          <p:grpSpPr bwMode="auto">
            <a:xfrm>
              <a:off x="1187624" y="4543624"/>
              <a:ext cx="3318369" cy="519058"/>
              <a:chOff x="521" y="1290"/>
              <a:chExt cx="2212" cy="346"/>
            </a:xfrm>
          </p:grpSpPr>
          <p:sp>
            <p:nvSpPr>
              <p:cNvPr id="54" name="AutoShape 13"/>
              <p:cNvSpPr>
                <a:spLocks noChangeArrowheads="1"/>
              </p:cNvSpPr>
              <p:nvPr/>
            </p:nvSpPr>
            <p:spPr bwMode="auto">
              <a:xfrm>
                <a:off x="521" y="1290"/>
                <a:ext cx="2212" cy="34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9E4F00"/>
                  </a:gs>
                  <a:gs pos="71000">
                    <a:srgbClr val="E2B40C"/>
                  </a:gs>
                  <a:gs pos="100000">
                    <a:srgbClr val="FFD72D"/>
                  </a:gs>
                </a:gsLst>
                <a:lin ang="13500000" scaled="1"/>
                <a:tileRect/>
              </a:gradFill>
              <a:ln>
                <a:noFill/>
              </a:ln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31750" h="317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ko-KR" altLang="ko-KR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Text Box 14"/>
              <p:cNvSpPr txBox="1">
                <a:spLocks noChangeArrowheads="1"/>
              </p:cNvSpPr>
              <p:nvPr/>
            </p:nvSpPr>
            <p:spPr bwMode="auto">
              <a:xfrm>
                <a:off x="591" y="1337"/>
                <a:ext cx="2077" cy="21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ko-KR" altLang="ko-KR" sz="1500" dirty="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 </a:t>
                </a:r>
                <a:r>
                  <a:rPr lang="en-US" altLang="ko-KR" sz="1500" dirty="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INSERT TEXT HERE</a:t>
                </a:r>
                <a:endParaRPr lang="ko-KR" altLang="ko-KR" sz="15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48" name="Text Box 15"/>
            <p:cNvSpPr txBox="1">
              <a:spLocks noChangeArrowheads="1"/>
            </p:cNvSpPr>
            <p:nvPr/>
          </p:nvSpPr>
          <p:spPr bwMode="auto">
            <a:xfrm>
              <a:off x="1655676" y="5220271"/>
              <a:ext cx="632920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kumimoji="1" lang="ko-KR" altLang="ko-KR" sz="1200" dirty="0"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1200" dirty="0">
                  <a:latin typeface="HY견고딕" pitchFamily="18" charset="-127"/>
                  <a:ea typeface="HY견고딕" pitchFamily="18" charset="-127"/>
                </a:rPr>
                <a:t>INSERT TEXT HERE</a:t>
              </a:r>
            </a:p>
            <a:p>
              <a:pPr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kumimoji="1" lang="en-US" altLang="ko-KR" sz="1200" dirty="0">
                  <a:latin typeface="HY견고딕" pitchFamily="18" charset="-127"/>
                  <a:ea typeface="HY견고딕" pitchFamily="18" charset="-127"/>
                </a:rPr>
                <a:t> INSERT TEXT HERE</a:t>
              </a:r>
              <a:endParaRPr kumimoji="1" lang="ko-KR" altLang="ko-KR" sz="1200" dirty="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9" name="타원 48"/>
            <p:cNvSpPr/>
            <p:nvPr/>
          </p:nvSpPr>
          <p:spPr>
            <a:xfrm rot="6260521">
              <a:off x="7791906" y="1572945"/>
              <a:ext cx="703785" cy="5340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타원 50"/>
            <p:cNvSpPr/>
            <p:nvPr/>
          </p:nvSpPr>
          <p:spPr>
            <a:xfrm rot="860521">
              <a:off x="7808808" y="1567179"/>
              <a:ext cx="672289" cy="559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타원 51"/>
            <p:cNvSpPr/>
            <p:nvPr/>
          </p:nvSpPr>
          <p:spPr>
            <a:xfrm>
              <a:off x="8013737" y="1469587"/>
              <a:ext cx="260121" cy="260119"/>
            </a:xfrm>
            <a:prstGeom prst="ellipse">
              <a:avLst/>
            </a:prstGeom>
            <a:gradFill flip="none" rotWithShape="1">
              <a:gsLst>
                <a:gs pos="10000">
                  <a:schemeClr val="bg1">
                    <a:alpha val="80000"/>
                  </a:scheme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Print slide</a:t>
            </a:r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Add some text to the title slide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err="1"/>
              <a:t>ThankYou</a:t>
            </a:r>
            <a:endParaRPr lang="ko-KR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7472</TotalTime>
  <Words>94</Words>
  <Application>Microsoft Office PowerPoint</Application>
  <PresentationFormat>화면 슬라이드 쇼(4:3)</PresentationFormat>
  <Paragraphs>26</Paragraphs>
  <Slides>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2" baseType="lpstr">
      <vt:lpstr>HY견고딕</vt:lpstr>
      <vt:lpstr>HY헤드라인M</vt:lpstr>
      <vt:lpstr>굴림체</vt:lpstr>
      <vt:lpstr>맑은 고딕</vt:lpstr>
      <vt:lpstr>Arial</vt:lpstr>
      <vt:lpstr>Wingdings</vt:lpstr>
      <vt:lpstr>Office 테마</vt:lpstr>
      <vt:lpstr>창의적사고와 학습법</vt:lpstr>
      <vt:lpstr>PowerPoint 프레젠테이션</vt:lpstr>
      <vt:lpstr>Add some text to the title slide</vt:lpstr>
      <vt:lpstr>Add some text to the title slide</vt:lpstr>
      <vt:lpstr>ThankYou</vt:lpstr>
    </vt:vector>
  </TitlesOfParts>
  <Company>(주)예스폼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예스폼 프리미엄 템플릿</dc:title>
  <dc:creator>문서서식 예스폼(www.yesform.com) 김다혜</dc:creator>
  <cp:keywords>www.yesform.com</cp:keywords>
  <dc:description>본 문서의 저작권은 예스폼(yesform)에 있으며
무단 복제 배포시 법적인 제재를 받을 수 있습니다.</dc:description>
  <cp:lastModifiedBy>USER</cp:lastModifiedBy>
  <cp:revision>624</cp:revision>
  <dcterms:created xsi:type="dcterms:W3CDTF">2010-02-01T08:03:16Z</dcterms:created>
  <dcterms:modified xsi:type="dcterms:W3CDTF">2020-07-23T02:29:14Z</dcterms:modified>
</cp:coreProperties>
</file>