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59" r:id="rId3"/>
    <p:sldId id="305" r:id="rId4"/>
    <p:sldId id="261" r:id="rId5"/>
    <p:sldId id="262" r:id="rId6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E00"/>
    <a:srgbClr val="CC99FF"/>
    <a:srgbClr val="ADF0F3"/>
    <a:srgbClr val="66FFFF"/>
    <a:srgbClr val="1F4800"/>
    <a:srgbClr val="008000"/>
    <a:srgbClr val="CDF600"/>
    <a:srgbClr val="FF7C80"/>
    <a:srgbClr val="99CC00"/>
    <a:srgbClr val="7DB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22" autoAdjust="0"/>
  </p:normalViewPr>
  <p:slideViewPr>
    <p:cSldViewPr>
      <p:cViewPr varScale="1">
        <p:scale>
          <a:sx n="87" d="100"/>
          <a:sy n="87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136904" cy="504056"/>
          </a:xfrm>
        </p:spPr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r">
              <a:buNone/>
              <a:defRPr sz="2200" b="0" i="0" cap="none" spc="5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136904" cy="93871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5500" b="0" i="0" kern="1200" cap="none" spc="0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6489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39552" y="1124744"/>
            <a:ext cx="8064896" cy="5184576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328592"/>
          </a:xfrm>
        </p:spPr>
        <p:txBody>
          <a:bodyPr/>
          <a:lstStyle>
            <a:lvl1pPr algn="l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39552" y="44624"/>
            <a:ext cx="808394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03848" y="1844824"/>
            <a:ext cx="5724128" cy="12464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500" b="0" i="1" kern="1200" cap="none" spc="0" dirty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503548" y="2959952"/>
            <a:ext cx="8136904" cy="504056"/>
          </a:xfrm>
        </p:spPr>
        <p:txBody>
          <a:bodyPr/>
          <a:lstStyle/>
          <a:p>
            <a:r>
              <a:rPr lang="ko-KR" altLang="en-US" dirty="0"/>
              <a:t>창의혁신학과  새로이 교수</a:t>
            </a: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136904" cy="938719"/>
          </a:xfrm>
        </p:spPr>
        <p:txBody>
          <a:bodyPr/>
          <a:lstStyle/>
          <a:p>
            <a:r>
              <a:rPr lang="ko-KR" altLang="en-US" dirty="0"/>
              <a:t>창의적사고와 학습법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47864" y="863617"/>
            <a:ext cx="1574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accent4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endParaRPr lang="ko-KR" altLang="en-US" sz="2500" dirty="0">
              <a:solidFill>
                <a:schemeClr val="accent4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47864" y="1700808"/>
            <a:ext cx="4937584" cy="3932424"/>
            <a:chOff x="3522848" y="1728824"/>
            <a:chExt cx="4937584" cy="3932424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522848" y="1728824"/>
              <a:ext cx="4937584" cy="503400"/>
            </a:xfrm>
            <a:prstGeom prst="roundRect">
              <a:avLst>
                <a:gd name="adj" fmla="val 31749"/>
              </a:avLst>
            </a:prstGeom>
            <a:gradFill>
              <a:gsLst>
                <a:gs pos="0">
                  <a:schemeClr val="bg1"/>
                </a:gs>
                <a:gs pos="95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3350" h="25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641996" y="1785489"/>
              <a:ext cx="428628" cy="375069"/>
            </a:xfrm>
            <a:prstGeom prst="roundRect">
              <a:avLst>
                <a:gd name="adj" fmla="val 6263"/>
              </a:avLst>
            </a:prstGeom>
            <a:solidFill>
              <a:srgbClr val="CC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32538" y="1810248"/>
              <a:ext cx="3765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과목 개요 및 학습 목표</a:t>
              </a:r>
              <a:endParaRPr kumimoji="1"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677048" y="1755960"/>
              <a:ext cx="357190" cy="36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000" b="1" i="0" u="none" strike="noStrike" normalizeH="0" baseline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  <a:endParaRPr kumimoji="1" lang="ko-KR" altLang="ko-KR" sz="2000" b="1" i="0" u="none" strike="noStrike" normalizeH="0" baseline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3522848" y="2586080"/>
              <a:ext cx="4937584" cy="503400"/>
            </a:xfrm>
            <a:prstGeom prst="roundRect">
              <a:avLst>
                <a:gd name="adj" fmla="val 31749"/>
              </a:avLst>
            </a:prstGeom>
            <a:gradFill>
              <a:gsLst>
                <a:gs pos="0">
                  <a:schemeClr val="bg1"/>
                </a:gs>
                <a:gs pos="95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3350" h="25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641996" y="2642745"/>
              <a:ext cx="428628" cy="375069"/>
            </a:xfrm>
            <a:prstGeom prst="roundRect">
              <a:avLst>
                <a:gd name="adj" fmla="val 6263"/>
              </a:avLst>
            </a:prstGeom>
            <a:gradFill>
              <a:gsLst>
                <a:gs pos="0">
                  <a:srgbClr val="BD5191"/>
                </a:gs>
                <a:gs pos="100000">
                  <a:srgbClr val="E9AEEC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132538" y="2667504"/>
              <a:ext cx="3765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수업 계획 및 수업 방법</a:t>
              </a:r>
              <a:endParaRPr kumimoji="1"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677048" y="2613216"/>
              <a:ext cx="357190" cy="36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000" b="1" i="0" u="none" strike="noStrike" normalizeH="0" baseline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  <a:endParaRPr kumimoji="1" lang="ko-KR" altLang="ko-KR" sz="2000" b="1" i="0" u="none" strike="noStrike" normalizeH="0" baseline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3522848" y="3443336"/>
              <a:ext cx="4937584" cy="503400"/>
            </a:xfrm>
            <a:prstGeom prst="roundRect">
              <a:avLst>
                <a:gd name="adj" fmla="val 31749"/>
              </a:avLst>
            </a:prstGeom>
            <a:gradFill>
              <a:gsLst>
                <a:gs pos="0">
                  <a:schemeClr val="bg1"/>
                </a:gs>
                <a:gs pos="95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3350" h="25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3641996" y="3500001"/>
              <a:ext cx="428628" cy="375069"/>
            </a:xfrm>
            <a:prstGeom prst="roundRect">
              <a:avLst>
                <a:gd name="adj" fmla="val 6263"/>
              </a:avLst>
            </a:prstGeom>
            <a:solidFill>
              <a:srgbClr val="CC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32538" y="3524760"/>
              <a:ext cx="3765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교육 활동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토론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퀴즈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프로젝트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677048" y="3470472"/>
              <a:ext cx="357190" cy="36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000" b="1" i="0" u="none" strike="noStrike" normalizeH="0" baseline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endParaRPr kumimoji="1" lang="ko-KR" altLang="ko-KR" sz="2000" b="1" i="0" u="none" strike="noStrike" normalizeH="0" baseline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522848" y="4300592"/>
              <a:ext cx="4937584" cy="503400"/>
            </a:xfrm>
            <a:prstGeom prst="roundRect">
              <a:avLst>
                <a:gd name="adj" fmla="val 31749"/>
              </a:avLst>
            </a:prstGeom>
            <a:gradFill>
              <a:gsLst>
                <a:gs pos="0">
                  <a:schemeClr val="bg1"/>
                </a:gs>
                <a:gs pos="95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3350" h="25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641996" y="4357257"/>
              <a:ext cx="428628" cy="375069"/>
            </a:xfrm>
            <a:prstGeom prst="roundRect">
              <a:avLst>
                <a:gd name="adj" fmla="val 6263"/>
              </a:avLst>
            </a:prstGeom>
            <a:gradFill>
              <a:gsLst>
                <a:gs pos="0">
                  <a:srgbClr val="BD5191"/>
                </a:gs>
                <a:gs pos="100000">
                  <a:srgbClr val="E9AEEC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132538" y="4382016"/>
              <a:ext cx="3765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성적 평가 활동 및 학습 결과물</a:t>
              </a:r>
              <a:endParaRPr kumimoji="1"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677048" y="4327728"/>
              <a:ext cx="357190" cy="36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000" b="1" i="0" u="none" strike="noStrike" normalizeH="0" baseline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  <a:endParaRPr kumimoji="1" lang="ko-KR" altLang="ko-KR" sz="2000" b="1" i="0" u="none" strike="noStrike" normalizeH="0" baseline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3522848" y="5157848"/>
              <a:ext cx="4937584" cy="503400"/>
            </a:xfrm>
            <a:prstGeom prst="roundRect">
              <a:avLst>
                <a:gd name="adj" fmla="val 31749"/>
              </a:avLst>
            </a:prstGeom>
            <a:gradFill>
              <a:gsLst>
                <a:gs pos="0">
                  <a:schemeClr val="bg1"/>
                </a:gs>
                <a:gs pos="95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3350" h="25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641996" y="5214513"/>
              <a:ext cx="428628" cy="375069"/>
            </a:xfrm>
            <a:prstGeom prst="roundRect">
              <a:avLst>
                <a:gd name="adj" fmla="val 6263"/>
              </a:avLst>
            </a:prstGeom>
            <a:solidFill>
              <a:srgbClr val="CC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1270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132538" y="5239272"/>
              <a:ext cx="3765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특이 사항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창의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융합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전공역량 등</a:t>
              </a:r>
              <a:r>
                <a:rPr kumimoji="1"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677048" y="5184984"/>
              <a:ext cx="357190" cy="36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2000" b="1" i="0" u="none" strike="noStrike" normalizeH="0" baseline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5</a:t>
              </a:r>
              <a:endParaRPr kumimoji="1" lang="ko-KR" altLang="ko-KR" sz="2000" b="1" i="0" u="none" strike="noStrike" normalizeH="0" baseline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683568" y="1700808"/>
            <a:ext cx="7632700" cy="4099050"/>
            <a:chOff x="683568" y="1700808"/>
            <a:chExt cx="7632700" cy="409905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696420"/>
              <a:ext cx="7632700" cy="210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1140768" y="2477220"/>
              <a:ext cx="1774825" cy="2386013"/>
            </a:xfrm>
            <a:prstGeom prst="roundRect">
              <a:avLst>
                <a:gd name="adj" fmla="val 10185"/>
              </a:avLst>
            </a:prstGeom>
            <a:gradFill>
              <a:gsLst>
                <a:gs pos="0">
                  <a:srgbClr val="8D5F8A"/>
                </a:gs>
                <a:gs pos="100000">
                  <a:srgbClr val="C7B2EC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156643" y="2864570"/>
              <a:ext cx="16875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▶ </a:t>
              </a:r>
              <a:r>
                <a:rPr kumimoji="1" lang="en-US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kumimoji="1" lang="ko-KR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185218" y="3564657"/>
              <a:ext cx="16875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INSERT TEXT</a:t>
              </a:r>
            </a:p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INSERT TEXT</a:t>
              </a:r>
              <a:endParaRPr kumimoji="1" lang="ko-KR" altLang="ko-KR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277293" y="3317007"/>
              <a:ext cx="1484313" cy="0"/>
            </a:xfrm>
            <a:prstGeom prst="line">
              <a:avLst/>
            </a:prstGeom>
            <a:noFill/>
            <a:ln w="25400">
              <a:solidFill>
                <a:srgbClr val="0F344D"/>
              </a:solidFill>
              <a:prstDash val="sysDot"/>
              <a:round/>
              <a:headEnd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3612506" y="2474045"/>
              <a:ext cx="1773238" cy="2386013"/>
            </a:xfrm>
            <a:prstGeom prst="roundRect">
              <a:avLst>
                <a:gd name="adj" fmla="val 8019"/>
              </a:avLst>
            </a:prstGeom>
            <a:gradFill>
              <a:gsLst>
                <a:gs pos="0">
                  <a:srgbClr val="BD5191"/>
                </a:gs>
                <a:gs pos="100000">
                  <a:srgbClr val="E9AEEC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631556" y="2867745"/>
              <a:ext cx="1685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ko-KR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▶ </a:t>
              </a:r>
              <a:r>
                <a:rPr kumimoji="1" lang="en-US" altLang="ko-KR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kumimoji="1"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660131" y="3567832"/>
              <a:ext cx="16859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INSERT TEXT</a:t>
              </a:r>
            </a:p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INSERT TEXT</a:t>
              </a:r>
              <a:endParaRPr kumimoji="1" lang="ko-KR" altLang="ko-KR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3766494" y="3318595"/>
              <a:ext cx="1482725" cy="0"/>
            </a:xfrm>
            <a:prstGeom prst="line">
              <a:avLst/>
            </a:prstGeom>
            <a:noFill/>
            <a:ln w="25400">
              <a:solidFill>
                <a:srgbClr val="0F344D"/>
              </a:solidFill>
              <a:prstDash val="sysDot"/>
              <a:round/>
              <a:headEnd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6084243" y="2475633"/>
              <a:ext cx="1774825" cy="2386013"/>
            </a:xfrm>
            <a:prstGeom prst="roundRect">
              <a:avLst>
                <a:gd name="adj" fmla="val 10185"/>
              </a:avLst>
            </a:prstGeom>
            <a:gradFill>
              <a:gsLst>
                <a:gs pos="0">
                  <a:srgbClr val="CC5661"/>
                </a:gs>
                <a:gs pos="100000">
                  <a:srgbClr val="F6B8DB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ko-K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6098531" y="2867745"/>
              <a:ext cx="16875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ko-KR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▶</a:t>
              </a:r>
              <a:r>
                <a:rPr kumimoji="1" lang="en-US" altLang="ko-KR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kumimoji="1"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6127106" y="3567833"/>
              <a:ext cx="16875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INSERT TEXT</a:t>
              </a:r>
            </a:p>
            <a:p>
              <a:pPr marR="0" lvl="0" indent="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en-US" altLang="ko-KR" sz="12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INSERT TEXT</a:t>
              </a:r>
              <a:endParaRPr kumimoji="1" lang="ko-KR" altLang="ko-KR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6190606" y="3318595"/>
              <a:ext cx="1484313" cy="0"/>
            </a:xfrm>
            <a:prstGeom prst="line">
              <a:avLst/>
            </a:prstGeom>
            <a:noFill/>
            <a:ln w="25400">
              <a:solidFill>
                <a:srgbClr val="0F344D"/>
              </a:solidFill>
              <a:prstDash val="sysDot"/>
              <a:round/>
              <a:headEnd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flipH="1">
              <a:off x="2987824" y="3025527"/>
              <a:ext cx="564850" cy="576263"/>
            </a:xfrm>
            <a:prstGeom prst="lef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CC5661"/>
                </a:gs>
                <a:gs pos="100000">
                  <a:srgbClr val="99CCFF">
                    <a:gamma/>
                    <a:shade val="46275"/>
                    <a:invGamma/>
                    <a:alpha val="0"/>
                  </a:srgb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/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 flipH="1">
              <a:off x="5436096" y="3025527"/>
              <a:ext cx="564850" cy="576263"/>
            </a:xfrm>
            <a:prstGeom prst="lef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CC5661"/>
                </a:gs>
                <a:gs pos="100000">
                  <a:srgbClr val="99CCFF">
                    <a:gamma/>
                    <a:shade val="46275"/>
                    <a:invGamma/>
                    <a:alpha val="0"/>
                  </a:srgb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3725645" y="1916832"/>
              <a:ext cx="1537860" cy="907582"/>
            </a:xfrm>
            <a:prstGeom prst="ellipse">
              <a:avLst/>
            </a:prstGeom>
            <a:gradFill>
              <a:gsLst>
                <a:gs pos="0">
                  <a:srgbClr val="BD5191"/>
                </a:gs>
                <a:gs pos="100000">
                  <a:srgbClr val="E9AEEC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869947" y="2009358"/>
              <a:ext cx="1247852" cy="703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rgbClr val="E2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25400" h="63500" prst="relaxedInse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064944" y="2176432"/>
              <a:ext cx="857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1249821" y="1916832"/>
              <a:ext cx="1537860" cy="907582"/>
            </a:xfrm>
            <a:prstGeom prst="ellipse">
              <a:avLst/>
            </a:prstGeom>
            <a:gradFill>
              <a:gsLst>
                <a:gs pos="0">
                  <a:srgbClr val="8D5F8A"/>
                </a:gs>
                <a:gs pos="100000">
                  <a:srgbClr val="C7B2EC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394123" y="2009358"/>
              <a:ext cx="1247852" cy="703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rgbClr val="E2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25400" h="63500" prst="relaxedInse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589120" y="2176432"/>
              <a:ext cx="857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6199323" y="1916832"/>
              <a:ext cx="1537860" cy="907582"/>
            </a:xfrm>
            <a:prstGeom prst="ellipse">
              <a:avLst/>
            </a:prstGeom>
            <a:gradFill>
              <a:gsLst>
                <a:gs pos="0">
                  <a:srgbClr val="CC5661"/>
                </a:gs>
                <a:gs pos="100000">
                  <a:srgbClr val="F6B8DB"/>
                </a:gs>
              </a:gsLst>
              <a:lin ang="5400000" scaled="1"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6343625" y="2009358"/>
              <a:ext cx="1247852" cy="703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rgbClr val="E2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25400" h="63500" prst="relaxedInset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538622" y="2176432"/>
              <a:ext cx="857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TEXT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3635896" y="1700808"/>
              <a:ext cx="672289" cy="703785"/>
              <a:chOff x="2369121" y="2545015"/>
              <a:chExt cx="672289" cy="703785"/>
            </a:xfrm>
          </p:grpSpPr>
          <p:sp>
            <p:nvSpPr>
              <p:cNvPr id="29" name="타원 28"/>
              <p:cNvSpPr/>
              <p:nvPr/>
            </p:nvSpPr>
            <p:spPr>
              <a:xfrm rot="6260521">
                <a:off x="2352219" y="2870206"/>
                <a:ext cx="703785" cy="534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타원 29"/>
              <p:cNvSpPr/>
              <p:nvPr/>
            </p:nvSpPr>
            <p:spPr>
              <a:xfrm rot="860521">
                <a:off x="2369121" y="2864440"/>
                <a:ext cx="672289" cy="559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2574050" y="2766848"/>
                <a:ext cx="260121" cy="260119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Print slide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ThankYou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9625</TotalTime>
  <Words>96</Words>
  <Application>Microsoft Office PowerPoint</Application>
  <PresentationFormat>화면 슬라이드 쇼(4:3)</PresentationFormat>
  <Paragraphs>31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HY견고딕</vt:lpstr>
      <vt:lpstr>HY헤드라인M</vt:lpstr>
      <vt:lpstr>굴림체</vt:lpstr>
      <vt:lpstr>맑은 고딕</vt:lpstr>
      <vt:lpstr>Arial</vt:lpstr>
      <vt:lpstr>Wingdings</vt:lpstr>
      <vt:lpstr>Office 테마</vt:lpstr>
      <vt:lpstr>창의적사고와 학습법</vt:lpstr>
      <vt:lpstr>PowerPoint 프레젠테이션</vt:lpstr>
      <vt:lpstr>Add some text to the title slide</vt:lpstr>
      <vt:lpstr>Add some text to the title slide</vt:lpstr>
      <vt:lpstr>ThankYou</vt:lpstr>
    </vt:vector>
  </TitlesOfParts>
  <Company>(주)예스폼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885</cp:revision>
  <dcterms:created xsi:type="dcterms:W3CDTF">2010-02-01T08:03:16Z</dcterms:created>
  <dcterms:modified xsi:type="dcterms:W3CDTF">2020-07-23T02:26:53Z</dcterms:modified>
</cp:coreProperties>
</file>