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5" r:id="rId2"/>
    <p:sldId id="259" r:id="rId3"/>
    <p:sldId id="264" r:id="rId4"/>
    <p:sldId id="275" r:id="rId5"/>
    <p:sldId id="271" r:id="rId6"/>
    <p:sldId id="269" r:id="rId7"/>
    <p:sldId id="267" r:id="rId8"/>
    <p:sldId id="277" r:id="rId9"/>
    <p:sldId id="276" r:id="rId10"/>
    <p:sldId id="270" r:id="rId11"/>
    <p:sldId id="272" r:id="rId12"/>
    <p:sldId id="273" r:id="rId13"/>
    <p:sldId id="268" r:id="rId14"/>
    <p:sldId id="274" r:id="rId15"/>
    <p:sldId id="266" r:id="rId16"/>
    <p:sldId id="261" r:id="rId17"/>
    <p:sldId id="262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0D"/>
    <a:srgbClr val="D0F00E"/>
    <a:srgbClr val="24DCE0"/>
    <a:srgbClr val="FFFF99"/>
    <a:srgbClr val="FFFFCC"/>
    <a:srgbClr val="E5EA14"/>
    <a:srgbClr val="48D8D1"/>
    <a:srgbClr val="C5E11D"/>
    <a:srgbClr val="C8E329"/>
    <a:srgbClr val="D0E7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>
      <p:cViewPr>
        <p:scale>
          <a:sx n="100" d="100"/>
          <a:sy n="100" d="100"/>
        </p:scale>
        <p:origin x="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178843" y="5229200"/>
            <a:ext cx="4857752" cy="41437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ctr">
              <a:buNone/>
              <a:defRPr sz="1800" b="0" cap="none" spc="50" baseline="0">
                <a:ln w="11430"/>
                <a:solidFill>
                  <a:srgbClr val="FFFF99"/>
                </a:solidFill>
                <a:effectLst/>
                <a:latin typeface="Noto Sans" panose="020B0502040504020204" pitchFamily="34" charset="0"/>
                <a:ea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78942" y="5771291"/>
            <a:ext cx="8857554" cy="754053"/>
          </a:xfrm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300" b="0" kern="1200" cap="none" spc="50" baseline="0" dirty="0">
                <a:ln w="11430"/>
                <a:gradFill>
                  <a:gsLst>
                    <a:gs pos="100000">
                      <a:srgbClr val="24DCE0"/>
                    </a:gs>
                    <a:gs pos="0">
                      <a:srgbClr val="E5EA14"/>
                    </a:gs>
                  </a:gsLst>
                  <a:lin ang="3600000" scaled="0"/>
                </a:gradFill>
                <a:effectLst/>
                <a:latin typeface="Noto Sans" panose="020B0502040504020204" pitchFamily="34" charset="0"/>
                <a:ea typeface="맑은 고딕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282" y="52364"/>
            <a:ext cx="8534182" cy="796908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005F8A"/>
                </a:solidFill>
                <a:latin typeface="Noto Sans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286412"/>
          </a:xfrm>
        </p:spPr>
        <p:txBody>
          <a:bodyPr/>
          <a:lstStyle>
            <a:lvl1pPr algn="l">
              <a:buNone/>
              <a:defRPr sz="2000" baseline="0">
                <a:latin typeface="Noto Sans" pitchFamily="34" charset="0"/>
                <a:ea typeface="맑은 고딕" pitchFamily="50" charset="-127"/>
              </a:defRPr>
            </a:lvl1pPr>
            <a:lvl2pPr algn="l">
              <a:buNone/>
              <a:defRPr sz="1800" baseline="0"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00" baseline="0"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00" baseline="0"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00" baseline="0"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57158" y="52364"/>
            <a:ext cx="8229600" cy="796908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chemeClr val="tx2">
                    <a:lumMod val="75000"/>
                  </a:schemeClr>
                </a:solidFill>
                <a:latin typeface="Noto Sans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4786346" cy="1246495"/>
          </a:xfrm>
        </p:spPr>
        <p:txBody>
          <a:bodyPr vert="horz" wrap="square" lIns="91440" tIns="45720" rIns="91440" bIns="45720" rtlCol="0" anchor="t" anchorCtr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7500" b="0" kern="1200" cap="none" spc="50" baseline="0" dirty="0">
                <a:ln w="11430"/>
                <a:gradFill>
                  <a:gsLst>
                    <a:gs pos="100000">
                      <a:srgbClr val="24DCE0"/>
                    </a:gs>
                    <a:gs pos="0">
                      <a:srgbClr val="E5EA14"/>
                    </a:gs>
                  </a:gsLst>
                  <a:lin ang="3600000" scaled="0"/>
                </a:gra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2020-07-23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0" r:id="rId4"/>
    <p:sldLayoutId id="2147483657" r:id="rId5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부제목 5"/>
          <p:cNvSpPr>
            <a:spLocks noGrp="1"/>
          </p:cNvSpPr>
          <p:nvPr>
            <p:ph type="subTitle" idx="1"/>
          </p:nvPr>
        </p:nvSpPr>
        <p:spPr>
          <a:xfrm>
            <a:off x="2057697" y="3780265"/>
            <a:ext cx="4857752" cy="414378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창의혁신학과  새로이 교수</a:t>
            </a:r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57796" y="2116494"/>
            <a:ext cx="8857554" cy="754053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창의적사고와 학습법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52"/>
          <p:cNvGrpSpPr/>
          <p:nvPr/>
        </p:nvGrpSpPr>
        <p:grpSpPr>
          <a:xfrm>
            <a:off x="1532374" y="1268760"/>
            <a:ext cx="6279986" cy="4898019"/>
            <a:chOff x="1532374" y="1268760"/>
            <a:chExt cx="6279986" cy="4898019"/>
          </a:xfrm>
        </p:grpSpPr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1552891" y="2076977"/>
              <a:ext cx="2976897" cy="1568046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9" name="AutoShape 25"/>
            <p:cNvSpPr>
              <a:spLocks noChangeArrowheads="1"/>
            </p:cNvSpPr>
            <p:nvPr/>
          </p:nvSpPr>
          <p:spPr bwMode="auto">
            <a:xfrm>
              <a:off x="4801017" y="2078454"/>
              <a:ext cx="2976897" cy="1568046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1532374" y="1268760"/>
              <a:ext cx="3039626" cy="720080"/>
            </a:xfrm>
            <a:prstGeom prst="roundRect">
              <a:avLst>
                <a:gd name="adj" fmla="val 23545"/>
              </a:avLst>
            </a:prstGeom>
            <a:gradFill rotWithShape="1">
              <a:gsLst>
                <a:gs pos="0">
                  <a:srgbClr val="82A513"/>
                </a:gs>
                <a:gs pos="100000">
                  <a:srgbClr val="D8DD0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3" name="Oval 46"/>
            <p:cNvSpPr>
              <a:spLocks noChangeArrowheads="1"/>
            </p:cNvSpPr>
            <p:nvPr/>
          </p:nvSpPr>
          <p:spPr bwMode="auto">
            <a:xfrm>
              <a:off x="1650378" y="1359665"/>
              <a:ext cx="2821039" cy="519923"/>
            </a:xfrm>
            <a:prstGeom prst="roundRect">
              <a:avLst>
                <a:gd name="adj" fmla="val 17024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2109855" y="1458940"/>
              <a:ext cx="18846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623432" y="2132855"/>
              <a:ext cx="2012464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  <p:sp>
          <p:nvSpPr>
            <p:cNvPr id="39" name="Text Box 20"/>
            <p:cNvSpPr txBox="1">
              <a:spLocks noChangeArrowheads="1"/>
            </p:cNvSpPr>
            <p:nvPr/>
          </p:nvSpPr>
          <p:spPr bwMode="auto">
            <a:xfrm>
              <a:off x="4896006" y="2132855"/>
              <a:ext cx="1836233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>
              <a:off x="1552891" y="4597256"/>
              <a:ext cx="2976897" cy="1568046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1" name="AutoShape 25"/>
            <p:cNvSpPr>
              <a:spLocks noChangeArrowheads="1"/>
            </p:cNvSpPr>
            <p:nvPr/>
          </p:nvSpPr>
          <p:spPr bwMode="auto">
            <a:xfrm>
              <a:off x="4801017" y="4598733"/>
              <a:ext cx="2976897" cy="1568046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1532374" y="3789039"/>
              <a:ext cx="3039626" cy="720080"/>
            </a:xfrm>
            <a:prstGeom prst="roundRect">
              <a:avLst>
                <a:gd name="adj" fmla="val 23545"/>
              </a:avLst>
            </a:prstGeom>
            <a:gradFill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0" h="1270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1650378" y="3879944"/>
              <a:ext cx="2821039" cy="519923"/>
            </a:xfrm>
            <a:prstGeom prst="roundRect">
              <a:avLst>
                <a:gd name="adj" fmla="val 17024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109855" y="3979219"/>
              <a:ext cx="18846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4772734" y="3789039"/>
              <a:ext cx="3039626" cy="720080"/>
            </a:xfrm>
            <a:prstGeom prst="roundRect">
              <a:avLst>
                <a:gd name="adj" fmla="val 16931"/>
              </a:avLst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7CDFE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890738" y="3879944"/>
              <a:ext cx="2821039" cy="519923"/>
            </a:xfrm>
            <a:prstGeom prst="roundRect">
              <a:avLst>
                <a:gd name="adj" fmla="val 15192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5350215" y="3979219"/>
              <a:ext cx="18846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1623432" y="4653134"/>
              <a:ext cx="215648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4896006" y="4653134"/>
              <a:ext cx="2124265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  <p:sp>
          <p:nvSpPr>
            <p:cNvPr id="50" name="AutoShape 10"/>
            <p:cNvSpPr>
              <a:spLocks noChangeArrowheads="1"/>
            </p:cNvSpPr>
            <p:nvPr/>
          </p:nvSpPr>
          <p:spPr bwMode="auto">
            <a:xfrm>
              <a:off x="4770603" y="1268760"/>
              <a:ext cx="3039626" cy="720080"/>
            </a:xfrm>
            <a:prstGeom prst="roundRect">
              <a:avLst>
                <a:gd name="adj" fmla="val 23545"/>
              </a:avLst>
            </a:prstGeom>
            <a:gradFill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0" h="1270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4888607" y="1359665"/>
              <a:ext cx="2821039" cy="519923"/>
            </a:xfrm>
            <a:prstGeom prst="roundRect">
              <a:avLst>
                <a:gd name="adj" fmla="val 17024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5348084" y="1458940"/>
              <a:ext cx="1884665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25"/>
          <p:cNvGrpSpPr/>
          <p:nvPr/>
        </p:nvGrpSpPr>
        <p:grpSpPr>
          <a:xfrm>
            <a:off x="1259632" y="1268760"/>
            <a:ext cx="6766768" cy="4718993"/>
            <a:chOff x="1259632" y="1268760"/>
            <a:chExt cx="6766768" cy="4718993"/>
          </a:xfrm>
        </p:grpSpPr>
        <p:cxnSp>
          <p:nvCxnSpPr>
            <p:cNvPr id="27" name="직선 연결선 26"/>
            <p:cNvCxnSpPr/>
            <p:nvPr/>
          </p:nvCxnSpPr>
          <p:spPr>
            <a:xfrm rot="5400000">
              <a:off x="4860032" y="3573016"/>
              <a:ext cx="504056" cy="216024"/>
            </a:xfrm>
            <a:prstGeom prst="line">
              <a:avLst/>
            </a:prstGeom>
            <a:ln w="19050">
              <a:solidFill>
                <a:srgbClr val="ABCA74"/>
              </a:solidFill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 rot="5400000">
              <a:off x="2951820" y="2960948"/>
              <a:ext cx="864096" cy="360040"/>
            </a:xfrm>
            <a:prstGeom prst="line">
              <a:avLst/>
            </a:prstGeom>
            <a:ln w="19050">
              <a:solidFill>
                <a:srgbClr val="4DB17D"/>
              </a:solidFill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Freeform 3"/>
            <p:cNvSpPr>
              <a:spLocks noEditPoints="1"/>
            </p:cNvSpPr>
            <p:nvPr/>
          </p:nvSpPr>
          <p:spPr bwMode="gray">
            <a:xfrm>
              <a:off x="1259632" y="1772816"/>
              <a:ext cx="6326188" cy="4214937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3923928" y="3789040"/>
              <a:ext cx="1584176" cy="1584176"/>
            </a:xfrm>
            <a:prstGeom prst="ellipse">
              <a:avLst/>
            </a:prstGeom>
            <a:gradFill rotWithShape="1">
              <a:gsLst>
                <a:gs pos="0">
                  <a:srgbClr val="82A513"/>
                </a:gs>
                <a:gs pos="100000">
                  <a:srgbClr val="D8DD0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4113473" y="3969060"/>
              <a:ext cx="1224136" cy="1224136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4173860" y="4420914"/>
              <a:ext cx="10810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solidFill>
                    <a:srgbClr val="033F0A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dirty="0">
                <a:solidFill>
                  <a:srgbClr val="033F0A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2195736" y="3429000"/>
              <a:ext cx="1368152" cy="1368152"/>
            </a:xfrm>
            <a:prstGeom prst="ellipse">
              <a:avLst/>
            </a:prstGeom>
            <a:gradFill rotWithShape="1">
              <a:gsLst>
                <a:gs pos="0">
                  <a:srgbClr val="135532"/>
                </a:gs>
                <a:gs pos="100000">
                  <a:srgbClr val="72CC96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4" name="타원 33"/>
            <p:cNvSpPr/>
            <p:nvPr/>
          </p:nvSpPr>
          <p:spPr>
            <a:xfrm>
              <a:off x="2359434" y="3584472"/>
              <a:ext cx="1057208" cy="105720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2411586" y="3978606"/>
              <a:ext cx="933667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1403648" y="2348880"/>
              <a:ext cx="1152128" cy="1152128"/>
            </a:xfrm>
            <a:prstGeom prst="ellipse">
              <a:avLst/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7CDFE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1541499" y="2479804"/>
              <a:ext cx="890281" cy="89028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473312" y="2768593"/>
              <a:ext cx="10104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solidFill>
                    <a:srgbClr val="003366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dirty="0">
                <a:solidFill>
                  <a:srgbClr val="003366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3563888" y="2096852"/>
              <a:ext cx="2878336" cy="648467"/>
            </a:xfrm>
            <a:prstGeom prst="roundRect">
              <a:avLst>
                <a:gd name="adj" fmla="val 10699"/>
              </a:avLst>
            </a:prstGeom>
            <a:solidFill>
              <a:schemeClr val="bg1"/>
            </a:solidFill>
            <a:ln>
              <a:solidFill>
                <a:srgbClr val="4DB17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143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auto">
            <a:xfrm>
              <a:off x="5148064" y="2924944"/>
              <a:ext cx="2878336" cy="648467"/>
            </a:xfrm>
            <a:prstGeom prst="roundRect">
              <a:avLst>
                <a:gd name="adj" fmla="val 10699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143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483768" y="1268760"/>
              <a:ext cx="2878336" cy="648467"/>
            </a:xfrm>
            <a:prstGeom prst="roundRect">
              <a:avLst>
                <a:gd name="adj" fmla="val 10699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143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cxnSp>
          <p:nvCxnSpPr>
            <p:cNvPr id="24" name="직선 연결선 23"/>
            <p:cNvCxnSpPr/>
            <p:nvPr/>
          </p:nvCxnSpPr>
          <p:spPr>
            <a:xfrm rot="5400000">
              <a:off x="2123728" y="2060848"/>
              <a:ext cx="504056" cy="21602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483768" y="1416968"/>
              <a:ext cx="288032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Insert 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3707904" y="2252489"/>
              <a:ext cx="25922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Insert 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5292080" y="3088010"/>
              <a:ext cx="259228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Insert 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39"/>
          <p:cNvGrpSpPr/>
          <p:nvPr/>
        </p:nvGrpSpPr>
        <p:grpSpPr>
          <a:xfrm>
            <a:off x="611560" y="1412777"/>
            <a:ext cx="7920880" cy="4536503"/>
            <a:chOff x="611560" y="1412777"/>
            <a:chExt cx="7920880" cy="4536503"/>
          </a:xfrm>
        </p:grpSpPr>
        <p:sp>
          <p:nvSpPr>
            <p:cNvPr id="39" name="타원 38"/>
            <p:cNvSpPr/>
            <p:nvPr/>
          </p:nvSpPr>
          <p:spPr>
            <a:xfrm>
              <a:off x="611560" y="4221088"/>
              <a:ext cx="7920880" cy="1728192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solidFill>
                  <a:schemeClr val="tx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3497339" y="2235764"/>
              <a:ext cx="2131970" cy="2747385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rgbClr val="4DB17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3596454" y="2258431"/>
              <a:ext cx="2000854" cy="40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ko-KR" altLang="ko-KR" sz="1500" b="1" dirty="0">
                  <a:latin typeface="Noto Sans" pitchFamily="34" charset="0"/>
                  <a:ea typeface="맑은 고딕" pitchFamily="50" charset="-127"/>
                </a:rPr>
                <a:t> </a:t>
              </a:r>
              <a:r>
                <a:rPr kumimoji="1" lang="en-US" altLang="ko-KR" sz="1500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3518840" y="2750061"/>
              <a:ext cx="2077304" cy="0"/>
            </a:xfrm>
            <a:prstGeom prst="line">
              <a:avLst/>
            </a:prstGeom>
            <a:ln>
              <a:solidFill>
                <a:srgbClr val="4DB17D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829052" y="2220994"/>
              <a:ext cx="2131970" cy="2747384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928167" y="2267294"/>
              <a:ext cx="2000854" cy="40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ko-KR" altLang="ko-KR" sz="1500" b="1" dirty="0">
                  <a:latin typeface="Noto Sans" pitchFamily="34" charset="0"/>
                  <a:ea typeface="맑은 고딕" pitchFamily="50" charset="-127"/>
                </a:rPr>
                <a:t> </a:t>
              </a:r>
              <a:r>
                <a:rPr kumimoji="1" lang="en-US" altLang="ko-KR" sz="1500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814277" y="2758924"/>
              <a:ext cx="2151177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6167103" y="2222471"/>
              <a:ext cx="2131970" cy="2747384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6266218" y="2270248"/>
              <a:ext cx="2000854" cy="40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r>
                <a:rPr kumimoji="1" lang="ko-KR" altLang="ko-KR" sz="1500" b="1" dirty="0">
                  <a:latin typeface="Noto Sans" pitchFamily="34" charset="0"/>
                  <a:ea typeface="맑은 고딕" pitchFamily="50" charset="-127"/>
                </a:rPr>
                <a:t> </a:t>
              </a:r>
              <a:r>
                <a:rPr kumimoji="1" lang="en-US" altLang="ko-KR" sz="1500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6179079" y="2761878"/>
              <a:ext cx="207730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808534" y="1412777"/>
              <a:ext cx="2176895" cy="7200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2A513"/>
                </a:gs>
                <a:gs pos="100000">
                  <a:srgbClr val="D8DD0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916949" y="1503682"/>
              <a:ext cx="1966944" cy="5199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023320" y="1593432"/>
              <a:ext cx="17484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3472830" y="1412777"/>
              <a:ext cx="2176895" cy="7200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135532"/>
                </a:gs>
                <a:gs pos="100000">
                  <a:srgbClr val="72CC96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" name="Oval 46"/>
            <p:cNvSpPr>
              <a:spLocks noChangeArrowheads="1"/>
            </p:cNvSpPr>
            <p:nvPr/>
          </p:nvSpPr>
          <p:spPr bwMode="auto">
            <a:xfrm>
              <a:off x="3581245" y="1503682"/>
              <a:ext cx="1966944" cy="5199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3687615" y="1593432"/>
              <a:ext cx="17484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>
              <a:off x="6138819" y="1412777"/>
              <a:ext cx="2176895" cy="7200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59E9E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4" name="Oval 46"/>
            <p:cNvSpPr>
              <a:spLocks noChangeArrowheads="1"/>
            </p:cNvSpPr>
            <p:nvPr/>
          </p:nvSpPr>
          <p:spPr bwMode="auto">
            <a:xfrm>
              <a:off x="6247234" y="1503682"/>
              <a:ext cx="1966944" cy="51992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6353604" y="1593432"/>
              <a:ext cx="1748480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937692" y="3046650"/>
              <a:ext cx="194421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3621038" y="3046650"/>
              <a:ext cx="194421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6300192" y="3046650"/>
              <a:ext cx="194421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marR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65"/>
          <p:cNvGrpSpPr/>
          <p:nvPr/>
        </p:nvGrpSpPr>
        <p:grpSpPr>
          <a:xfrm>
            <a:off x="1117600" y="1387490"/>
            <a:ext cx="6908800" cy="4561789"/>
            <a:chOff x="1117600" y="1387490"/>
            <a:chExt cx="6908800" cy="4561789"/>
          </a:xfrm>
        </p:grpSpPr>
        <p:sp>
          <p:nvSpPr>
            <p:cNvPr id="40" name="AutoShape 7"/>
            <p:cNvSpPr>
              <a:spLocks noChangeArrowheads="1"/>
            </p:cNvSpPr>
            <p:nvPr/>
          </p:nvSpPr>
          <p:spPr bwMode="auto">
            <a:xfrm>
              <a:off x="1117600" y="2210716"/>
              <a:ext cx="6908800" cy="2724150"/>
            </a:xfrm>
            <a:prstGeom prst="upArrow">
              <a:avLst>
                <a:gd name="adj1" fmla="val 78444"/>
                <a:gd name="adj2" fmla="val 34731"/>
              </a:avLst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8" name="AutoShape 9"/>
            <p:cNvSpPr>
              <a:spLocks noChangeArrowheads="1"/>
            </p:cNvSpPr>
            <p:nvPr/>
          </p:nvSpPr>
          <p:spPr bwMode="auto">
            <a:xfrm rot="10800000">
              <a:off x="1216025" y="3006054"/>
              <a:ext cx="2963863" cy="2924175"/>
            </a:xfrm>
            <a:custGeom>
              <a:avLst/>
              <a:gdLst>
                <a:gd name="G0" fmla="+- 6605 0 0"/>
                <a:gd name="G1" fmla="+- 11747023 0 0"/>
                <a:gd name="G2" fmla="+- 0 0 11747023"/>
                <a:gd name="T0" fmla="*/ 0 256 1"/>
                <a:gd name="T1" fmla="*/ 180 256 1"/>
                <a:gd name="G3" fmla="+- 11747023 T0 T1"/>
                <a:gd name="T2" fmla="*/ 0 256 1"/>
                <a:gd name="T3" fmla="*/ 90 256 1"/>
                <a:gd name="G4" fmla="+- 11747023 T2 T3"/>
                <a:gd name="G5" fmla="*/ G4 2 1"/>
                <a:gd name="T4" fmla="*/ 90 256 1"/>
                <a:gd name="T5" fmla="*/ 0 256 1"/>
                <a:gd name="G6" fmla="+- 11747023 T4 T5"/>
                <a:gd name="G7" fmla="*/ G6 2 1"/>
                <a:gd name="G8" fmla="abs 1174702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05"/>
                <a:gd name="G18" fmla="*/ 6605 1 2"/>
                <a:gd name="G19" fmla="+- G18 5400 0"/>
                <a:gd name="G20" fmla="cos G19 11747023"/>
                <a:gd name="G21" fmla="sin G19 11747023"/>
                <a:gd name="G22" fmla="+- G20 10800 0"/>
                <a:gd name="G23" fmla="+- G21 10800 0"/>
                <a:gd name="G24" fmla="+- 10800 0 G20"/>
                <a:gd name="G25" fmla="+- 6605 10800 0"/>
                <a:gd name="G26" fmla="?: G9 G17 G25"/>
                <a:gd name="G27" fmla="?: G9 0 21600"/>
                <a:gd name="G28" fmla="cos 10800 11747023"/>
                <a:gd name="G29" fmla="sin 10800 11747023"/>
                <a:gd name="G30" fmla="sin 6605 11747023"/>
                <a:gd name="G31" fmla="+- G28 10800 0"/>
                <a:gd name="G32" fmla="+- G29 10800 0"/>
                <a:gd name="G33" fmla="+- G30 10800 0"/>
                <a:gd name="G34" fmla="?: G4 0 G31"/>
                <a:gd name="G35" fmla="?: 11747023 G34 0"/>
                <a:gd name="G36" fmla="?: G6 G35 G31"/>
                <a:gd name="G37" fmla="+- 21600 0 G36"/>
                <a:gd name="G38" fmla="?: G4 0 G33"/>
                <a:gd name="G39" fmla="?: 1174702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097 w 21600"/>
                <a:gd name="T15" fmla="*/ 10914 h 21600"/>
                <a:gd name="T16" fmla="*/ 10800 w 21600"/>
                <a:gd name="T17" fmla="*/ 4195 h 21600"/>
                <a:gd name="T18" fmla="*/ 19503 w 21600"/>
                <a:gd name="T19" fmla="*/ 109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0886"/>
                  </a:moveTo>
                  <a:cubicBezTo>
                    <a:pt x="4195" y="10857"/>
                    <a:pt x="4195" y="10828"/>
                    <a:pt x="4195" y="10800"/>
                  </a:cubicBezTo>
                  <a:cubicBezTo>
                    <a:pt x="4195" y="7152"/>
                    <a:pt x="7152" y="4195"/>
                    <a:pt x="10800" y="4195"/>
                  </a:cubicBezTo>
                  <a:cubicBezTo>
                    <a:pt x="14447" y="4195"/>
                    <a:pt x="17405" y="7152"/>
                    <a:pt x="17405" y="10800"/>
                  </a:cubicBezTo>
                  <a:cubicBezTo>
                    <a:pt x="17405" y="10828"/>
                    <a:pt x="17404" y="10857"/>
                    <a:pt x="17404" y="10886"/>
                  </a:cubicBezTo>
                  <a:lnTo>
                    <a:pt x="21599" y="10942"/>
                  </a:lnTo>
                  <a:cubicBezTo>
                    <a:pt x="21599" y="10894"/>
                    <a:pt x="21600" y="108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47"/>
                    <a:pt x="0" y="10894"/>
                    <a:pt x="0" y="10942"/>
                  </a:cubicBezTo>
                  <a:close/>
                </a:path>
              </a:pathLst>
            </a:custGeom>
            <a:gradFill rotWithShape="1">
              <a:gsLst>
                <a:gs pos="0">
                  <a:srgbClr val="82A513"/>
                </a:gs>
                <a:gs pos="100000">
                  <a:srgbClr val="D8DD0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2267744" y="5427330"/>
              <a:ext cx="8604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solidFill>
                  <a:schemeClr val="bg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4" name="AutoShape 14"/>
            <p:cNvSpPr>
              <a:spLocks noChangeArrowheads="1"/>
            </p:cNvSpPr>
            <p:nvPr/>
          </p:nvSpPr>
          <p:spPr bwMode="auto">
            <a:xfrm rot="10800000">
              <a:off x="4999038" y="3025104"/>
              <a:ext cx="2963863" cy="2924175"/>
            </a:xfrm>
            <a:custGeom>
              <a:avLst/>
              <a:gdLst>
                <a:gd name="G0" fmla="+- 6605 0 0"/>
                <a:gd name="G1" fmla="+- 11747023 0 0"/>
                <a:gd name="G2" fmla="+- 0 0 11747023"/>
                <a:gd name="T0" fmla="*/ 0 256 1"/>
                <a:gd name="T1" fmla="*/ 180 256 1"/>
                <a:gd name="G3" fmla="+- 11747023 T0 T1"/>
                <a:gd name="T2" fmla="*/ 0 256 1"/>
                <a:gd name="T3" fmla="*/ 90 256 1"/>
                <a:gd name="G4" fmla="+- 11747023 T2 T3"/>
                <a:gd name="G5" fmla="*/ G4 2 1"/>
                <a:gd name="T4" fmla="*/ 90 256 1"/>
                <a:gd name="T5" fmla="*/ 0 256 1"/>
                <a:gd name="G6" fmla="+- 11747023 T4 T5"/>
                <a:gd name="G7" fmla="*/ G6 2 1"/>
                <a:gd name="G8" fmla="abs 1174702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05"/>
                <a:gd name="G18" fmla="*/ 6605 1 2"/>
                <a:gd name="G19" fmla="+- G18 5400 0"/>
                <a:gd name="G20" fmla="cos G19 11747023"/>
                <a:gd name="G21" fmla="sin G19 11747023"/>
                <a:gd name="G22" fmla="+- G20 10800 0"/>
                <a:gd name="G23" fmla="+- G21 10800 0"/>
                <a:gd name="G24" fmla="+- 10800 0 G20"/>
                <a:gd name="G25" fmla="+- 6605 10800 0"/>
                <a:gd name="G26" fmla="?: G9 G17 G25"/>
                <a:gd name="G27" fmla="?: G9 0 21600"/>
                <a:gd name="G28" fmla="cos 10800 11747023"/>
                <a:gd name="G29" fmla="sin 10800 11747023"/>
                <a:gd name="G30" fmla="sin 6605 11747023"/>
                <a:gd name="G31" fmla="+- G28 10800 0"/>
                <a:gd name="G32" fmla="+- G29 10800 0"/>
                <a:gd name="G33" fmla="+- G30 10800 0"/>
                <a:gd name="G34" fmla="?: G4 0 G31"/>
                <a:gd name="G35" fmla="?: 11747023 G34 0"/>
                <a:gd name="G36" fmla="?: G6 G35 G31"/>
                <a:gd name="G37" fmla="+- 21600 0 G36"/>
                <a:gd name="G38" fmla="?: G4 0 G33"/>
                <a:gd name="G39" fmla="?: 1174702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097 w 21600"/>
                <a:gd name="T15" fmla="*/ 10914 h 21600"/>
                <a:gd name="T16" fmla="*/ 10800 w 21600"/>
                <a:gd name="T17" fmla="*/ 4195 h 21600"/>
                <a:gd name="T18" fmla="*/ 19503 w 21600"/>
                <a:gd name="T19" fmla="*/ 10914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195" y="10886"/>
                  </a:moveTo>
                  <a:cubicBezTo>
                    <a:pt x="4195" y="10857"/>
                    <a:pt x="4195" y="10828"/>
                    <a:pt x="4195" y="10800"/>
                  </a:cubicBezTo>
                  <a:cubicBezTo>
                    <a:pt x="4195" y="7152"/>
                    <a:pt x="7152" y="4195"/>
                    <a:pt x="10800" y="4195"/>
                  </a:cubicBezTo>
                  <a:cubicBezTo>
                    <a:pt x="14447" y="4195"/>
                    <a:pt x="17405" y="7152"/>
                    <a:pt x="17405" y="10800"/>
                  </a:cubicBezTo>
                  <a:cubicBezTo>
                    <a:pt x="17405" y="10828"/>
                    <a:pt x="17404" y="10857"/>
                    <a:pt x="17404" y="10886"/>
                  </a:cubicBezTo>
                  <a:lnTo>
                    <a:pt x="21599" y="10942"/>
                  </a:lnTo>
                  <a:cubicBezTo>
                    <a:pt x="21599" y="10894"/>
                    <a:pt x="21600" y="10847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47"/>
                    <a:pt x="0" y="10894"/>
                    <a:pt x="0" y="1094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59E9E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6041232" y="5427330"/>
              <a:ext cx="8794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solidFill>
                  <a:schemeClr val="bg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3057525" y="2966366"/>
              <a:ext cx="3028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4" name="AutoShape 10"/>
            <p:cNvSpPr>
              <a:spLocks noChangeArrowheads="1"/>
            </p:cNvSpPr>
            <p:nvPr/>
          </p:nvSpPr>
          <p:spPr bwMode="auto">
            <a:xfrm>
              <a:off x="1886025" y="1387490"/>
              <a:ext cx="5371950" cy="6981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0" h="1270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5" name="Oval 46"/>
            <p:cNvSpPr>
              <a:spLocks noChangeArrowheads="1"/>
            </p:cNvSpPr>
            <p:nvPr/>
          </p:nvSpPr>
          <p:spPr bwMode="auto">
            <a:xfrm>
              <a:off x="2038528" y="1490479"/>
              <a:ext cx="5066944" cy="4701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3601114" y="1553979"/>
              <a:ext cx="1941773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4" name="그룹 57"/>
            <p:cNvGrpSpPr/>
            <p:nvPr/>
          </p:nvGrpSpPr>
          <p:grpSpPr>
            <a:xfrm>
              <a:off x="1905868" y="3665006"/>
              <a:ext cx="1584176" cy="1584176"/>
              <a:chOff x="539552" y="1556792"/>
              <a:chExt cx="1584176" cy="1584176"/>
            </a:xfrm>
          </p:grpSpPr>
          <p:sp>
            <p:nvSpPr>
              <p:cNvPr id="59" name="타원 58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729097" y="1727287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61" name="Text Box 14"/>
              <p:cNvSpPr txBox="1">
                <a:spLocks noChangeArrowheads="1"/>
              </p:cNvSpPr>
              <p:nvPr/>
            </p:nvSpPr>
            <p:spPr bwMode="auto">
              <a:xfrm>
                <a:off x="789484" y="2160091"/>
                <a:ext cx="10810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rgbClr val="033F0A"/>
                    </a:solidFill>
                    <a:latin typeface="Noto Sans" pitchFamily="34" charset="0"/>
                    <a:ea typeface="맑은 고딕" pitchFamily="50" charset="-127"/>
                  </a:rPr>
                  <a:t>TEXT</a:t>
                </a:r>
                <a:endParaRPr kumimoji="1" lang="ko-KR" altLang="ko-KR" b="1" dirty="0">
                  <a:solidFill>
                    <a:srgbClr val="033F0A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61"/>
            <p:cNvGrpSpPr/>
            <p:nvPr/>
          </p:nvGrpSpPr>
          <p:grpSpPr>
            <a:xfrm>
              <a:off x="5688881" y="3665006"/>
              <a:ext cx="1584176" cy="1584176"/>
              <a:chOff x="6974743" y="1556792"/>
              <a:chExt cx="1584176" cy="1584176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59E9E9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64" name="타원 63"/>
              <p:cNvSpPr/>
              <p:nvPr/>
            </p:nvSpPr>
            <p:spPr>
              <a:xfrm>
                <a:off x="7164288" y="1727287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65" name="Text Box 14"/>
              <p:cNvSpPr txBox="1">
                <a:spLocks noChangeArrowheads="1"/>
              </p:cNvSpPr>
              <p:nvPr/>
            </p:nvSpPr>
            <p:spPr bwMode="auto">
              <a:xfrm>
                <a:off x="7224675" y="2160091"/>
                <a:ext cx="108108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rgbClr val="003366"/>
                    </a:solidFill>
                    <a:latin typeface="Noto Sans" pitchFamily="34" charset="0"/>
                    <a:ea typeface="맑은 고딕" pitchFamily="50" charset="-127"/>
                  </a:rPr>
                  <a:t>TEXT</a:t>
                </a:r>
                <a:endParaRPr kumimoji="1" lang="ko-KR" altLang="ko-KR" b="1" dirty="0">
                  <a:solidFill>
                    <a:srgbClr val="003366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32"/>
          <p:cNvGrpSpPr/>
          <p:nvPr/>
        </p:nvGrpSpPr>
        <p:grpSpPr>
          <a:xfrm>
            <a:off x="1691680" y="1052736"/>
            <a:ext cx="6120680" cy="5400600"/>
            <a:chOff x="1619672" y="908720"/>
            <a:chExt cx="6120680" cy="5400600"/>
          </a:xfrm>
        </p:grpSpPr>
        <p:sp>
          <p:nvSpPr>
            <p:cNvPr id="32" name="원호 31"/>
            <p:cNvSpPr/>
            <p:nvPr/>
          </p:nvSpPr>
          <p:spPr>
            <a:xfrm>
              <a:off x="1619672" y="1268760"/>
              <a:ext cx="5544616" cy="4536504"/>
            </a:xfrm>
            <a:prstGeom prst="arc">
              <a:avLst>
                <a:gd name="adj1" fmla="val 21503455"/>
                <a:gd name="adj2" fmla="val 17723081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stealth" w="lg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 rot="3002617" flipH="1">
              <a:off x="3242469" y="2440335"/>
              <a:ext cx="730250" cy="515938"/>
            </a:xfrm>
            <a:prstGeom prst="rightArrow">
              <a:avLst>
                <a:gd name="adj1" fmla="val 54037"/>
                <a:gd name="adj2" fmla="val 41420"/>
              </a:avLst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21080122">
              <a:off x="5078413" y="3130104"/>
              <a:ext cx="730250" cy="515937"/>
            </a:xfrm>
            <a:prstGeom prst="rightArrow">
              <a:avLst>
                <a:gd name="adj1" fmla="val 54037"/>
                <a:gd name="adj2" fmla="val 41420"/>
              </a:avLst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6641370">
              <a:off x="3676650" y="4104829"/>
              <a:ext cx="730250" cy="514350"/>
            </a:xfrm>
            <a:prstGeom prst="rightArrow">
              <a:avLst>
                <a:gd name="adj1" fmla="val 54037"/>
                <a:gd name="adj2" fmla="val 41547"/>
              </a:avLst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4" name="그룹 16"/>
            <p:cNvGrpSpPr/>
            <p:nvPr/>
          </p:nvGrpSpPr>
          <p:grpSpPr>
            <a:xfrm>
              <a:off x="1907704" y="908720"/>
              <a:ext cx="1872208" cy="1584176"/>
              <a:chOff x="539552" y="1556792"/>
              <a:chExt cx="1584176" cy="1584176"/>
            </a:xfrm>
          </p:grpSpPr>
          <p:sp>
            <p:nvSpPr>
              <p:cNvPr id="18" name="타원 17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729097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789484" y="2213164"/>
                <a:ext cx="1081088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20"/>
            <p:cNvGrpSpPr/>
            <p:nvPr/>
          </p:nvGrpSpPr>
          <p:grpSpPr>
            <a:xfrm>
              <a:off x="2771800" y="4725144"/>
              <a:ext cx="1872208" cy="1584176"/>
              <a:chOff x="3950407" y="1556792"/>
              <a:chExt cx="1584176" cy="1584176"/>
            </a:xfrm>
          </p:grpSpPr>
          <p:sp>
            <p:nvSpPr>
              <p:cNvPr id="22" name="타원 21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4139952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4200339" y="2232214"/>
                <a:ext cx="1081088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6" name="그룹 24"/>
            <p:cNvGrpSpPr/>
            <p:nvPr/>
          </p:nvGrpSpPr>
          <p:grpSpPr>
            <a:xfrm>
              <a:off x="5868144" y="2420888"/>
              <a:ext cx="1872208" cy="1584176"/>
              <a:chOff x="6974743" y="1556792"/>
              <a:chExt cx="1584176" cy="1584176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59E9E9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7" name="타원 26"/>
              <p:cNvSpPr/>
              <p:nvPr/>
            </p:nvSpPr>
            <p:spPr>
              <a:xfrm>
                <a:off x="7164288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7224675" y="2213164"/>
                <a:ext cx="1081088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3635896" y="2708920"/>
              <a:ext cx="1417658" cy="14500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47000">
                  <a:schemeClr val="bg1">
                    <a:lumMod val="7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635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3737311" y="2780928"/>
              <a:ext cx="1183229" cy="9503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76000">
                  <a:schemeClr val="bg1">
                    <a:alpha val="42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3813820" y="3246884"/>
              <a:ext cx="1081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latin typeface="Noto Sans" pitchFamily="34" charset="0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683568" y="1713805"/>
            <a:ext cx="7875351" cy="1775584"/>
            <a:chOff x="683568" y="1713805"/>
            <a:chExt cx="7875351" cy="1775584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 rot="10800000">
              <a:off x="2368550" y="2576245"/>
              <a:ext cx="1169987" cy="790813"/>
            </a:xfrm>
            <a:prstGeom prst="rightArrow">
              <a:avLst>
                <a:gd name="adj1" fmla="val 46380"/>
                <a:gd name="adj2" fmla="val 40731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 rot="10800000" flipH="1">
              <a:off x="2413000" y="1933307"/>
              <a:ext cx="1169987" cy="790813"/>
            </a:xfrm>
            <a:prstGeom prst="rightArrow">
              <a:avLst>
                <a:gd name="adj1" fmla="val 46380"/>
                <a:gd name="adj2" fmla="val 40731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2400300" y="1798488"/>
              <a:ext cx="9475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2627784" y="3120057"/>
              <a:ext cx="9475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auto">
            <a:xfrm>
              <a:off x="5680075" y="2112813"/>
              <a:ext cx="1125537" cy="1177925"/>
            </a:xfrm>
            <a:prstGeom prst="leftArrow">
              <a:avLst>
                <a:gd name="adj1" fmla="val 61407"/>
                <a:gd name="adj2" fmla="val 26236"/>
              </a:avLst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5842000" y="2533501"/>
              <a:ext cx="962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4" name="그룹 58"/>
            <p:cNvGrpSpPr/>
            <p:nvPr/>
          </p:nvGrpSpPr>
          <p:grpSpPr>
            <a:xfrm>
              <a:off x="683568" y="1713805"/>
              <a:ext cx="1584176" cy="1584176"/>
              <a:chOff x="539552" y="1556792"/>
              <a:chExt cx="1584176" cy="1584176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729097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789484" y="2061568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59"/>
            <p:cNvGrpSpPr/>
            <p:nvPr/>
          </p:nvGrpSpPr>
          <p:grpSpPr>
            <a:xfrm>
              <a:off x="3829155" y="1713805"/>
              <a:ext cx="1584176" cy="1584176"/>
              <a:chOff x="3950407" y="1556792"/>
              <a:chExt cx="1584176" cy="1584176"/>
            </a:xfrm>
          </p:grpSpPr>
          <p:sp>
            <p:nvSpPr>
              <p:cNvPr id="53" name="타원 52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4" name="타원 53"/>
              <p:cNvSpPr/>
              <p:nvPr/>
            </p:nvSpPr>
            <p:spPr>
              <a:xfrm>
                <a:off x="4139952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4200339" y="2061568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6" name="그룹 60"/>
            <p:cNvGrpSpPr/>
            <p:nvPr/>
          </p:nvGrpSpPr>
          <p:grpSpPr>
            <a:xfrm>
              <a:off x="6974743" y="1713805"/>
              <a:ext cx="1584176" cy="1584176"/>
              <a:chOff x="6974743" y="1556792"/>
              <a:chExt cx="1584176" cy="1584176"/>
            </a:xfrm>
          </p:grpSpPr>
          <p:sp>
            <p:nvSpPr>
              <p:cNvPr id="56" name="타원 55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7CDFE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7" name="타원 56"/>
              <p:cNvSpPr/>
              <p:nvPr/>
            </p:nvSpPr>
            <p:spPr>
              <a:xfrm>
                <a:off x="7164288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8" name="Text Box 14"/>
              <p:cNvSpPr txBox="1">
                <a:spLocks noChangeArrowheads="1"/>
              </p:cNvSpPr>
              <p:nvPr/>
            </p:nvSpPr>
            <p:spPr bwMode="auto">
              <a:xfrm>
                <a:off x="7224675" y="2061568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1475656" y="3861048"/>
            <a:ext cx="6334720" cy="1427163"/>
            <a:chOff x="1475656" y="3861048"/>
            <a:chExt cx="6334720" cy="1427163"/>
          </a:xfrm>
        </p:grpSpPr>
        <p:sp>
          <p:nvSpPr>
            <p:cNvPr id="32" name="AutoShape 10"/>
            <p:cNvSpPr>
              <a:spLocks noChangeArrowheads="1"/>
            </p:cNvSpPr>
            <p:nvPr/>
          </p:nvSpPr>
          <p:spPr bwMode="auto">
            <a:xfrm>
              <a:off x="1475656" y="3861048"/>
              <a:ext cx="6334720" cy="1427163"/>
            </a:xfrm>
            <a:prstGeom prst="roundRect">
              <a:avLst>
                <a:gd name="adj" fmla="val 10699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763688" y="4077072"/>
              <a:ext cx="18388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5" name="Rectangle 306"/>
            <p:cNvSpPr>
              <a:spLocks noChangeArrowheads="1"/>
            </p:cNvSpPr>
            <p:nvPr/>
          </p:nvSpPr>
          <p:spPr bwMode="auto">
            <a:xfrm>
              <a:off x="1749389" y="4459178"/>
              <a:ext cx="5976664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The reason why so many associations and corporations have come to depend on </a:t>
              </a: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</a:t>
              </a: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 is a huge forms and documents combined with great service, which will keep you as our customer for a long time.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Print slide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그림 2" descr="고등_종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2719" y="2357431"/>
            <a:ext cx="5281281" cy="4500570"/>
          </a:xfrm>
          <a:prstGeom prst="rect">
            <a:avLst/>
          </a:prstGeom>
        </p:spPr>
      </p:pic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285720" y="1500174"/>
            <a:ext cx="4786346" cy="2400657"/>
          </a:xfrm>
        </p:spPr>
        <p:txBody>
          <a:bodyPr/>
          <a:lstStyle/>
          <a:p>
            <a:r>
              <a:rPr lang="en-US" altLang="ko-KR"/>
              <a:t>THANK </a:t>
            </a:r>
            <a:br>
              <a:rPr lang="en-US" altLang="ko-KR"/>
            </a:br>
            <a:r>
              <a:rPr lang="en-US" altLang="ko-KR"/>
              <a:t>YOU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" name="그림 28" descr="고등_목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5239" y="0"/>
            <a:ext cx="2218761" cy="1182526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4535488" y="1556792"/>
            <a:ext cx="4347467" cy="3456384"/>
            <a:chOff x="4535488" y="1556792"/>
            <a:chExt cx="4347467" cy="3456384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4958011" y="1575842"/>
              <a:ext cx="3924944" cy="503662"/>
            </a:xfrm>
            <a:prstGeom prst="rightArrow">
              <a:avLst>
                <a:gd name="adj1" fmla="val 76476"/>
                <a:gd name="adj2" fmla="val 57565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39" name="그룹 30"/>
            <p:cNvGrpSpPr/>
            <p:nvPr/>
          </p:nvGrpSpPr>
          <p:grpSpPr>
            <a:xfrm>
              <a:off x="4535488" y="1556792"/>
              <a:ext cx="523106" cy="523106"/>
              <a:chOff x="3950407" y="1556792"/>
              <a:chExt cx="1584176" cy="1584176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7CDFE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9" name="Text Box 14"/>
              <p:cNvSpPr txBox="1">
                <a:spLocks noChangeArrowheads="1"/>
              </p:cNvSpPr>
              <p:nvPr/>
            </p:nvSpPr>
            <p:spPr bwMode="auto">
              <a:xfrm>
                <a:off x="4200338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1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5064596" y="1623072"/>
              <a:ext cx="3611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과목 개요 및 학습 목표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4958011" y="2276872"/>
              <a:ext cx="3924944" cy="503662"/>
            </a:xfrm>
            <a:prstGeom prst="rightArrow">
              <a:avLst>
                <a:gd name="adj1" fmla="val 76476"/>
                <a:gd name="adj2" fmla="val 57565"/>
              </a:avLst>
            </a:prstGeom>
            <a:solidFill>
              <a:schemeClr val="bg1"/>
            </a:solidFill>
            <a:ln>
              <a:solidFill>
                <a:srgbClr val="4DB17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57" name="그룹 30"/>
            <p:cNvGrpSpPr/>
            <p:nvPr/>
          </p:nvGrpSpPr>
          <p:grpSpPr>
            <a:xfrm>
              <a:off x="4535488" y="2257822"/>
              <a:ext cx="523106" cy="523106"/>
              <a:chOff x="3950407" y="1556792"/>
              <a:chExt cx="1584176" cy="1584176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9" name="Text Box 14"/>
              <p:cNvSpPr txBox="1">
                <a:spLocks noChangeArrowheads="1"/>
              </p:cNvSpPr>
              <p:nvPr/>
            </p:nvSpPr>
            <p:spPr bwMode="auto">
              <a:xfrm>
                <a:off x="4200338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2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5064596" y="2324102"/>
              <a:ext cx="3611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수업 계획 및 수업 방법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4958011" y="2996952"/>
              <a:ext cx="3924944" cy="503662"/>
            </a:xfrm>
            <a:prstGeom prst="rightArrow">
              <a:avLst>
                <a:gd name="adj1" fmla="val 76476"/>
                <a:gd name="adj2" fmla="val 57565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62" name="그룹 30"/>
            <p:cNvGrpSpPr/>
            <p:nvPr/>
          </p:nvGrpSpPr>
          <p:grpSpPr>
            <a:xfrm>
              <a:off x="4535488" y="2977902"/>
              <a:ext cx="523106" cy="523106"/>
              <a:chOff x="3950407" y="1556792"/>
              <a:chExt cx="1584176" cy="1584176"/>
            </a:xfrm>
          </p:grpSpPr>
          <p:sp>
            <p:nvSpPr>
              <p:cNvPr id="63" name="타원 62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64" name="Text Box 14"/>
              <p:cNvSpPr txBox="1">
                <a:spLocks noChangeArrowheads="1"/>
              </p:cNvSpPr>
              <p:nvPr/>
            </p:nvSpPr>
            <p:spPr bwMode="auto">
              <a:xfrm>
                <a:off x="4200338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3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5064596" y="3044182"/>
              <a:ext cx="3611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교육 활동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토론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퀴즈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프로젝트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>
              <a:off x="4958011" y="3717032"/>
              <a:ext cx="3924944" cy="503662"/>
            </a:xfrm>
            <a:prstGeom prst="rightArrow">
              <a:avLst>
                <a:gd name="adj1" fmla="val 76476"/>
                <a:gd name="adj2" fmla="val 57565"/>
              </a:avLst>
            </a:prstGeom>
            <a:solidFill>
              <a:schemeClr val="bg1"/>
            </a:solidFill>
            <a:ln>
              <a:solidFill>
                <a:srgbClr val="4DB17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67" name="그룹 30"/>
            <p:cNvGrpSpPr/>
            <p:nvPr/>
          </p:nvGrpSpPr>
          <p:grpSpPr>
            <a:xfrm>
              <a:off x="4535488" y="3697982"/>
              <a:ext cx="523106" cy="523106"/>
              <a:chOff x="3950407" y="1556792"/>
              <a:chExt cx="1584176" cy="1584176"/>
            </a:xfrm>
          </p:grpSpPr>
          <p:sp>
            <p:nvSpPr>
              <p:cNvPr id="68" name="타원 67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4200338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4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5064596" y="3764262"/>
              <a:ext cx="3611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성적 평가 활동 및 학습 결과물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AutoShape 10"/>
            <p:cNvSpPr>
              <a:spLocks noChangeArrowheads="1"/>
            </p:cNvSpPr>
            <p:nvPr/>
          </p:nvSpPr>
          <p:spPr bwMode="auto">
            <a:xfrm>
              <a:off x="4958011" y="4509120"/>
              <a:ext cx="3924944" cy="503662"/>
            </a:xfrm>
            <a:prstGeom prst="rightArrow">
              <a:avLst>
                <a:gd name="adj1" fmla="val 76476"/>
                <a:gd name="adj2" fmla="val 57565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72" name="그룹 30"/>
            <p:cNvGrpSpPr/>
            <p:nvPr/>
          </p:nvGrpSpPr>
          <p:grpSpPr>
            <a:xfrm>
              <a:off x="4535488" y="4490070"/>
              <a:ext cx="523106" cy="523106"/>
              <a:chOff x="3950407" y="1556792"/>
              <a:chExt cx="1584176" cy="1584176"/>
            </a:xfrm>
          </p:grpSpPr>
          <p:sp>
            <p:nvSpPr>
              <p:cNvPr id="73" name="타원 72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7CDFE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74" name="Text Box 14"/>
              <p:cNvSpPr txBox="1">
                <a:spLocks noChangeArrowheads="1"/>
              </p:cNvSpPr>
              <p:nvPr/>
            </p:nvSpPr>
            <p:spPr bwMode="auto">
              <a:xfrm>
                <a:off x="4200338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5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5064596" y="4556350"/>
              <a:ext cx="3611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특이 사항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창의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융합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,</a:t>
              </a:r>
              <a:r>
                <a:rPr kumimoji="1"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전공역량 등</a:t>
              </a:r>
              <a:r>
                <a:rPr kumimoji="1"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kumimoji="1" lang="ko-KR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1547664" y="1393726"/>
            <a:ext cx="4608512" cy="4161211"/>
            <a:chOff x="1547664" y="1609750"/>
            <a:chExt cx="4608512" cy="4161211"/>
          </a:xfrm>
        </p:grpSpPr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979712" y="1691283"/>
              <a:ext cx="4176464" cy="503662"/>
            </a:xfrm>
            <a:prstGeom prst="rightArrow">
              <a:avLst>
                <a:gd name="adj1" fmla="val 80258"/>
                <a:gd name="adj2" fmla="val 50000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17" name="그룹 2"/>
            <p:cNvGrpSpPr/>
            <p:nvPr/>
          </p:nvGrpSpPr>
          <p:grpSpPr>
            <a:xfrm>
              <a:off x="1547664" y="1609750"/>
              <a:ext cx="667122" cy="667122"/>
              <a:chOff x="3950407" y="1717170"/>
              <a:chExt cx="2020315" cy="2020315"/>
            </a:xfrm>
          </p:grpSpPr>
          <p:sp>
            <p:nvSpPr>
              <p:cNvPr id="22" name="타원 3"/>
              <p:cNvSpPr/>
              <p:nvPr/>
            </p:nvSpPr>
            <p:spPr>
              <a:xfrm>
                <a:off x="3950407" y="1717170"/>
                <a:ext cx="2020315" cy="2020315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7CDFE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4418407" y="2130810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1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328292" y="1728988"/>
              <a:ext cx="36118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 Insert text here</a:t>
              </a:r>
            </a:p>
          </p:txBody>
        </p:sp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1979712" y="2449069"/>
              <a:ext cx="3576017" cy="3321892"/>
            </a:xfrm>
            <a:prstGeom prst="teardrop">
              <a:avLst/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7CDFE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0" name="Oval 46"/>
            <p:cNvSpPr>
              <a:spLocks noChangeArrowheads="1"/>
            </p:cNvSpPr>
            <p:nvPr/>
          </p:nvSpPr>
          <p:spPr bwMode="auto">
            <a:xfrm>
              <a:off x="2173484" y="2601039"/>
              <a:ext cx="3253087" cy="2997806"/>
            </a:xfrm>
            <a:prstGeom prst="teardrop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680742" y="3074184"/>
              <a:ext cx="261133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342900" marR="0" indent="-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342900" marR="0" indent="-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342900" indent="-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  <a:p>
              <a:pPr marL="342900" indent="-3429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  <a:cs typeface="Arial" pitchFamily="34" charset="0"/>
                </a:rPr>
                <a:t>Insert text here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267418" y="1682576"/>
            <a:ext cx="6832974" cy="1471389"/>
            <a:chOff x="1267418" y="1682576"/>
            <a:chExt cx="6832974" cy="1471389"/>
          </a:xfrm>
        </p:grpSpPr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>
              <a:off x="1301129" y="2101453"/>
              <a:ext cx="2312988" cy="1046162"/>
            </a:xfrm>
            <a:prstGeom prst="chevron">
              <a:avLst>
                <a:gd name="adj" fmla="val 30421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3523629" y="2101453"/>
              <a:ext cx="2312988" cy="1046162"/>
            </a:xfrm>
            <a:prstGeom prst="chevron">
              <a:avLst>
                <a:gd name="adj" fmla="val 30421"/>
              </a:avLst>
            </a:prstGeom>
            <a:solidFill>
              <a:schemeClr val="bg1"/>
            </a:solidFill>
            <a:ln>
              <a:solidFill>
                <a:srgbClr val="4DB17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5787404" y="2107803"/>
              <a:ext cx="2312988" cy="1046162"/>
            </a:xfrm>
            <a:prstGeom prst="chevron">
              <a:avLst>
                <a:gd name="adj" fmla="val 30421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1267418" y="1682576"/>
              <a:ext cx="1457798" cy="576066"/>
            </a:xfrm>
            <a:prstGeom prst="roundRect">
              <a:avLst>
                <a:gd name="adj" fmla="val 23545"/>
              </a:avLst>
            </a:prstGeom>
            <a:gradFill rotWithShape="1">
              <a:gsLst>
                <a:gs pos="0">
                  <a:srgbClr val="82A513"/>
                </a:gs>
                <a:gs pos="100000">
                  <a:srgbClr val="D8DD0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9" name="Oval 46"/>
            <p:cNvSpPr>
              <a:spLocks noChangeArrowheads="1"/>
            </p:cNvSpPr>
            <p:nvPr/>
          </p:nvSpPr>
          <p:spPr bwMode="auto">
            <a:xfrm>
              <a:off x="1357064" y="1753114"/>
              <a:ext cx="1296144" cy="415940"/>
            </a:xfrm>
            <a:prstGeom prst="roundRect">
              <a:avLst>
                <a:gd name="adj" fmla="val 17024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1544377" y="1785943"/>
              <a:ext cx="90388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i="0" u="none" strike="noStrike" cap="none" normalizeH="0" dirty="0">
                  <a:ln>
                    <a:noFill/>
                  </a:ln>
                  <a:solidFill>
                    <a:srgbClr val="033F0A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i="0" u="none" strike="noStrike" cap="none" normalizeH="0" dirty="0">
                <a:ln>
                  <a:noFill/>
                </a:ln>
                <a:solidFill>
                  <a:srgbClr val="033F0A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5749552" y="1682576"/>
              <a:ext cx="1457798" cy="576066"/>
            </a:xfrm>
            <a:prstGeom prst="roundRect">
              <a:avLst>
                <a:gd name="adj" fmla="val 22222"/>
              </a:avLst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59E9E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>
              <a:off x="5839198" y="1753114"/>
              <a:ext cx="1296144" cy="415940"/>
            </a:xfrm>
            <a:prstGeom prst="roundRect">
              <a:avLst>
                <a:gd name="adj" fmla="val 2252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6026511" y="1785943"/>
              <a:ext cx="90388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i="0" u="none" strike="noStrike" cap="none" normalizeH="0" dirty="0">
                  <a:ln>
                    <a:noFill/>
                  </a:ln>
                  <a:solidFill>
                    <a:srgbClr val="003366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i="0" u="none" strike="noStrike" cap="none" normalizeH="0" dirty="0">
                <a:ln>
                  <a:noFill/>
                </a:ln>
                <a:solidFill>
                  <a:srgbClr val="003366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3499666" y="1682576"/>
              <a:ext cx="1457798" cy="576066"/>
            </a:xfrm>
            <a:prstGeom prst="roundRect">
              <a:avLst>
                <a:gd name="adj" fmla="val 23545"/>
              </a:avLst>
            </a:prstGeom>
            <a:gradFill rotWithShape="1">
              <a:gsLst>
                <a:gs pos="0">
                  <a:srgbClr val="135532"/>
                </a:gs>
                <a:gs pos="100000">
                  <a:srgbClr val="72CC96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3589312" y="1753114"/>
              <a:ext cx="1296144" cy="415940"/>
            </a:xfrm>
            <a:prstGeom prst="roundRect">
              <a:avLst>
                <a:gd name="adj" fmla="val 17024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3776625" y="1785943"/>
              <a:ext cx="90388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i="0" u="none" strike="noStrike" cap="none" normalizeH="0" dirty="0">
                  <a:ln>
                    <a:noFill/>
                  </a:ln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500" b="1" i="0" u="none" strike="noStrike" cap="none" normalizeH="0" dirty="0">
                <a:ln>
                  <a:noFill/>
                </a:ln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763688" y="2348880"/>
              <a:ext cx="161835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 vision is to become a good partner with all business.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3995936" y="2348880"/>
              <a:ext cx="161835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 vision is to become a good partner with all business.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6228184" y="2348880"/>
              <a:ext cx="1618359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 vision is to become a good partner with all business.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411434" y="3658021"/>
            <a:ext cx="6334720" cy="1859211"/>
            <a:chOff x="1411434" y="3658021"/>
            <a:chExt cx="6334720" cy="1859211"/>
          </a:xfrm>
        </p:grpSpPr>
        <p:sp>
          <p:nvSpPr>
            <p:cNvPr id="39" name="AutoShape 10"/>
            <p:cNvSpPr>
              <a:spLocks noChangeArrowheads="1"/>
            </p:cNvSpPr>
            <p:nvPr/>
          </p:nvSpPr>
          <p:spPr bwMode="auto">
            <a:xfrm>
              <a:off x="1411434" y="3658021"/>
              <a:ext cx="6334720" cy="1859211"/>
            </a:xfrm>
            <a:prstGeom prst="roundRect">
              <a:avLst>
                <a:gd name="adj" fmla="val 8650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763688" y="4077072"/>
              <a:ext cx="18388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5" name="Rectangle 306"/>
            <p:cNvSpPr>
              <a:spLocks noChangeArrowheads="1"/>
            </p:cNvSpPr>
            <p:nvPr/>
          </p:nvSpPr>
          <p:spPr bwMode="auto">
            <a:xfrm>
              <a:off x="1749389" y="4459178"/>
              <a:ext cx="5976664" cy="553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The reason why so many associations and corporations have come to depend on </a:t>
              </a: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</a:t>
              </a: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 is a huge forms and documents combined with great service, which will keep you as our customer for a long time.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61"/>
          <p:cNvGrpSpPr/>
          <p:nvPr/>
        </p:nvGrpSpPr>
        <p:grpSpPr>
          <a:xfrm>
            <a:off x="539552" y="1268760"/>
            <a:ext cx="8134920" cy="4788532"/>
            <a:chOff x="539552" y="1268760"/>
            <a:chExt cx="8134920" cy="4788532"/>
          </a:xfrm>
        </p:grpSpPr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>
              <a:off x="5796136" y="3301938"/>
              <a:ext cx="2878336" cy="503662"/>
            </a:xfrm>
            <a:prstGeom prst="roundRect">
              <a:avLst>
                <a:gd name="adj" fmla="val 20155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8" name="AutoShape 10"/>
            <p:cNvSpPr>
              <a:spLocks noChangeArrowheads="1"/>
            </p:cNvSpPr>
            <p:nvPr/>
          </p:nvSpPr>
          <p:spPr bwMode="auto">
            <a:xfrm>
              <a:off x="5796136" y="2509850"/>
              <a:ext cx="2878336" cy="503662"/>
            </a:xfrm>
            <a:prstGeom prst="roundRect">
              <a:avLst>
                <a:gd name="adj" fmla="val 20155"/>
              </a:avLst>
            </a:prstGeom>
            <a:solidFill>
              <a:schemeClr val="bg1"/>
            </a:solidFill>
            <a:ln>
              <a:solidFill>
                <a:srgbClr val="4DB17D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5796136" y="1718157"/>
              <a:ext cx="2878336" cy="503662"/>
            </a:xfrm>
            <a:prstGeom prst="roundRect">
              <a:avLst>
                <a:gd name="adj" fmla="val 20155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889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gray">
            <a:xfrm>
              <a:off x="1549897" y="2145184"/>
              <a:ext cx="4081463" cy="3121025"/>
            </a:xfrm>
            <a:prstGeom prst="triangle">
              <a:avLst>
                <a:gd name="adj" fmla="val 50000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stealth" w="lg" len="lg"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4" name="그룹 27"/>
            <p:cNvGrpSpPr/>
            <p:nvPr/>
          </p:nvGrpSpPr>
          <p:grpSpPr>
            <a:xfrm>
              <a:off x="539552" y="4473116"/>
              <a:ext cx="1872208" cy="1584176"/>
              <a:chOff x="539552" y="1556792"/>
              <a:chExt cx="1584176" cy="1584176"/>
            </a:xfrm>
          </p:grpSpPr>
          <p:sp>
            <p:nvSpPr>
              <p:cNvPr id="29" name="타원 28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0" name="타원 29"/>
              <p:cNvSpPr/>
              <p:nvPr/>
            </p:nvSpPr>
            <p:spPr>
              <a:xfrm>
                <a:off x="729097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1" name="Text Box 14"/>
              <p:cNvSpPr txBox="1">
                <a:spLocks noChangeArrowheads="1"/>
              </p:cNvSpPr>
              <p:nvPr/>
            </p:nvSpPr>
            <p:spPr bwMode="auto">
              <a:xfrm>
                <a:off x="797543" y="2089423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500" b="1" dirty="0">
                    <a:latin typeface="Noto Sans" pitchFamily="34" charset="0"/>
                    <a:ea typeface="맑은 고딕" pitchFamily="50" charset="-127"/>
                  </a:rPr>
                  <a:t>INSERT TEXT</a:t>
                </a:r>
              </a:p>
            </p:txBody>
          </p:sp>
        </p:grpSp>
        <p:grpSp>
          <p:nvGrpSpPr>
            <p:cNvPr id="5" name="그룹 31"/>
            <p:cNvGrpSpPr/>
            <p:nvPr/>
          </p:nvGrpSpPr>
          <p:grpSpPr>
            <a:xfrm>
              <a:off x="2671217" y="1268760"/>
              <a:ext cx="1872208" cy="1584176"/>
              <a:chOff x="3950407" y="1556792"/>
              <a:chExt cx="1584176" cy="1584176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4139952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4208398" y="2089423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500" b="1" dirty="0">
                    <a:latin typeface="Noto Sans" pitchFamily="34" charset="0"/>
                    <a:ea typeface="맑은 고딕" pitchFamily="50" charset="-127"/>
                  </a:rPr>
                  <a:t>INSERT TEXT</a:t>
                </a:r>
              </a:p>
            </p:txBody>
          </p:sp>
        </p:grpSp>
        <p:grpSp>
          <p:nvGrpSpPr>
            <p:cNvPr id="6" name="그룹 35"/>
            <p:cNvGrpSpPr/>
            <p:nvPr/>
          </p:nvGrpSpPr>
          <p:grpSpPr>
            <a:xfrm>
              <a:off x="4788024" y="4473116"/>
              <a:ext cx="1872208" cy="1584176"/>
              <a:chOff x="6974743" y="1556792"/>
              <a:chExt cx="1584176" cy="1584176"/>
            </a:xfrm>
          </p:grpSpPr>
          <p:sp>
            <p:nvSpPr>
              <p:cNvPr id="37" name="타원 36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7CDFE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7164288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7232734" y="2089423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500" b="1" dirty="0">
                    <a:latin typeface="Noto Sans" pitchFamily="34" charset="0"/>
                    <a:ea typeface="맑은 고딕" pitchFamily="50" charset="-127"/>
                  </a:rPr>
                  <a:t>INSERT TEXT</a:t>
                </a:r>
              </a:p>
            </p:txBody>
          </p:sp>
        </p:grpSp>
        <p:sp>
          <p:nvSpPr>
            <p:cNvPr id="40" name="AutoShape 10"/>
            <p:cNvSpPr>
              <a:spLocks noChangeArrowheads="1"/>
            </p:cNvSpPr>
            <p:nvPr/>
          </p:nvSpPr>
          <p:spPr bwMode="auto">
            <a:xfrm>
              <a:off x="2915816" y="3429000"/>
              <a:ext cx="1417658" cy="14500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47000">
                  <a:schemeClr val="bg1">
                    <a:lumMod val="7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635000" h="190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3017231" y="3501008"/>
              <a:ext cx="1183229" cy="9503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76000">
                  <a:schemeClr val="bg1">
                    <a:alpha val="42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093740" y="3966964"/>
              <a:ext cx="1081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b="1" dirty="0"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b="1" dirty="0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7" name="그룹 42"/>
            <p:cNvGrpSpPr/>
            <p:nvPr/>
          </p:nvGrpSpPr>
          <p:grpSpPr>
            <a:xfrm>
              <a:off x="5364088" y="1708237"/>
              <a:ext cx="523106" cy="523106"/>
              <a:chOff x="539552" y="1556792"/>
              <a:chExt cx="1584176" cy="1584176"/>
            </a:xfrm>
          </p:grpSpPr>
          <p:sp>
            <p:nvSpPr>
              <p:cNvPr id="44" name="타원 43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>
                <a:gsLst>
                  <a:gs pos="0">
                    <a:srgbClr val="033F0A"/>
                  </a:gs>
                  <a:gs pos="100000">
                    <a:srgbClr val="C2DD7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soft" dir="t"/>
              </a:scene3d>
              <a:sp3d>
                <a:bevelT w="1270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 u="sng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6" name="Text Box 14"/>
              <p:cNvSpPr txBox="1">
                <a:spLocks noChangeArrowheads="1"/>
              </p:cNvSpPr>
              <p:nvPr/>
            </p:nvSpPr>
            <p:spPr bwMode="auto">
              <a:xfrm>
                <a:off x="789483" y="1723518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1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8" name="그룹 46"/>
            <p:cNvGrpSpPr/>
            <p:nvPr/>
          </p:nvGrpSpPr>
          <p:grpSpPr>
            <a:xfrm>
              <a:off x="5364088" y="2481275"/>
              <a:ext cx="523106" cy="523106"/>
              <a:chOff x="3950407" y="1556792"/>
              <a:chExt cx="1584176" cy="1584176"/>
            </a:xfrm>
          </p:grpSpPr>
          <p:sp>
            <p:nvSpPr>
              <p:cNvPr id="48" name="타원 47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0" name="Text Box 14"/>
              <p:cNvSpPr txBox="1">
                <a:spLocks noChangeArrowheads="1"/>
              </p:cNvSpPr>
              <p:nvPr/>
            </p:nvSpPr>
            <p:spPr bwMode="auto">
              <a:xfrm>
                <a:off x="4200338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2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9" name="그룹 50"/>
            <p:cNvGrpSpPr/>
            <p:nvPr/>
          </p:nvGrpSpPr>
          <p:grpSpPr>
            <a:xfrm>
              <a:off x="5364088" y="3301938"/>
              <a:ext cx="523106" cy="523106"/>
              <a:chOff x="6974743" y="1556792"/>
              <a:chExt cx="1584176" cy="1584176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7CDFE4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7224674" y="1752363"/>
                <a:ext cx="1081089" cy="1118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b="1" dirty="0">
                    <a:solidFill>
                      <a:schemeClr val="bg1"/>
                    </a:solidFill>
                    <a:latin typeface="Noto Sans" pitchFamily="34" charset="0"/>
                    <a:ea typeface="맑은 고딕" pitchFamily="50" charset="-127"/>
                  </a:rPr>
                  <a:t>3</a:t>
                </a:r>
                <a:endParaRPr kumimoji="1" lang="ko-KR" altLang="ko-KR" b="1" dirty="0">
                  <a:solidFill>
                    <a:schemeClr val="bg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57" name="Text Box 6"/>
            <p:cNvSpPr txBox="1">
              <a:spLocks noChangeArrowheads="1"/>
            </p:cNvSpPr>
            <p:nvPr/>
          </p:nvSpPr>
          <p:spPr bwMode="auto">
            <a:xfrm>
              <a:off x="6012160" y="1803487"/>
              <a:ext cx="244827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latin typeface="Noto Sans" pitchFamily="34" charset="0"/>
                  <a:ea typeface="맑은 고딕" pitchFamily="50" charset="-127"/>
                </a:rPr>
                <a:t>INSERT TEXT</a:t>
              </a:r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6012160" y="2595180"/>
              <a:ext cx="24597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latin typeface="Noto Sans" pitchFamily="34" charset="0"/>
                  <a:ea typeface="맑은 고딕" pitchFamily="50" charset="-127"/>
                </a:rPr>
                <a:t>INSERT TEXT</a:t>
              </a:r>
            </a:p>
          </p:txBody>
        </p:sp>
        <p:sp>
          <p:nvSpPr>
            <p:cNvPr id="61" name="Text Box 6"/>
            <p:cNvSpPr txBox="1">
              <a:spLocks noChangeArrowheads="1"/>
            </p:cNvSpPr>
            <p:nvPr/>
          </p:nvSpPr>
          <p:spPr bwMode="auto">
            <a:xfrm>
              <a:off x="6012160" y="3387268"/>
              <a:ext cx="24597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latin typeface="Noto Sans" pitchFamily="34" charset="0"/>
                  <a:ea typeface="맑은 고딕" pitchFamily="50" charset="-127"/>
                </a:rPr>
                <a:t>INSERT TEXT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570166" y="1556792"/>
            <a:ext cx="5859652" cy="4464496"/>
            <a:chOff x="1570166" y="1412776"/>
            <a:chExt cx="5859652" cy="4464496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219000" y="2190481"/>
              <a:ext cx="899628" cy="826724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6015937" y="2186004"/>
              <a:ext cx="901120" cy="831200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4119706" y="2106293"/>
              <a:ext cx="901120" cy="1689261"/>
            </a:xfrm>
            <a:prstGeom prst="downArrow">
              <a:avLst>
                <a:gd name="adj1" fmla="val 48343"/>
                <a:gd name="adj2" fmla="val 45692"/>
              </a:avLst>
            </a:prstGeom>
            <a:gradFill rotWithShape="1">
              <a:gsLst>
                <a:gs pos="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7" name="그룹 17"/>
            <p:cNvGrpSpPr/>
            <p:nvPr/>
          </p:nvGrpSpPr>
          <p:grpSpPr>
            <a:xfrm>
              <a:off x="1891273" y="3086962"/>
              <a:ext cx="1534671" cy="1534671"/>
              <a:chOff x="539552" y="1556792"/>
              <a:chExt cx="1584176" cy="1584176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729097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789484" y="2056133"/>
                <a:ext cx="1081088" cy="5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8" name="그룹 21"/>
            <p:cNvGrpSpPr/>
            <p:nvPr/>
          </p:nvGrpSpPr>
          <p:grpSpPr>
            <a:xfrm>
              <a:off x="3593141" y="3924055"/>
              <a:ext cx="1953217" cy="1953217"/>
              <a:chOff x="3950407" y="1556792"/>
              <a:chExt cx="1584176" cy="1584176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4139952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5" name="Text Box 14"/>
              <p:cNvSpPr txBox="1">
                <a:spLocks noChangeArrowheads="1"/>
              </p:cNvSpPr>
              <p:nvPr/>
            </p:nvSpPr>
            <p:spPr bwMode="auto">
              <a:xfrm>
                <a:off x="4200339" y="2227362"/>
                <a:ext cx="1081088" cy="262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9" name="그룹 25"/>
            <p:cNvGrpSpPr/>
            <p:nvPr/>
          </p:nvGrpSpPr>
          <p:grpSpPr>
            <a:xfrm>
              <a:off x="5700268" y="3086962"/>
              <a:ext cx="1534671" cy="1534671"/>
              <a:chOff x="6974743" y="1556792"/>
              <a:chExt cx="1584176" cy="1584176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59E9E9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8" name="타원 27"/>
              <p:cNvSpPr/>
              <p:nvPr/>
            </p:nvSpPr>
            <p:spPr>
              <a:xfrm>
                <a:off x="7164288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7224675" y="2073862"/>
                <a:ext cx="1081088" cy="571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1570166" y="1412776"/>
              <a:ext cx="5859652" cy="9068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95000"/>
                  </a:schemeClr>
                </a:gs>
                <a:gs pos="47000">
                  <a:schemeClr val="bg1">
                    <a:lumMod val="7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444500" h="1270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709682" y="1431231"/>
              <a:ext cx="5589848" cy="62782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alpha val="0"/>
                  </a:schemeClr>
                </a:gs>
                <a:gs pos="76000">
                  <a:schemeClr val="bg1">
                    <a:alpha val="42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2042195" y="1503834"/>
              <a:ext cx="18388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6" name="Rectangle 306"/>
            <p:cNvSpPr>
              <a:spLocks noChangeArrowheads="1"/>
            </p:cNvSpPr>
            <p:nvPr/>
          </p:nvSpPr>
          <p:spPr bwMode="auto">
            <a:xfrm>
              <a:off x="2027896" y="1885940"/>
              <a:ext cx="5198875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 vision is to become a good partner with all business.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906463" y="1694007"/>
            <a:ext cx="7346950" cy="4327281"/>
            <a:chOff x="906463" y="1549991"/>
            <a:chExt cx="7346950" cy="4327281"/>
          </a:xfrm>
        </p:grpSpPr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906463" y="1902218"/>
              <a:ext cx="3505200" cy="3433763"/>
            </a:xfrm>
            <a:prstGeom prst="roundRect">
              <a:avLst>
                <a:gd name="adj" fmla="val 3884"/>
              </a:avLst>
            </a:pr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163638" y="1549991"/>
              <a:ext cx="2990850" cy="6981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82A513"/>
                </a:gs>
                <a:gs pos="100000">
                  <a:srgbClr val="D8DD0D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8" name="AutoShape 17"/>
            <p:cNvSpPr>
              <a:spLocks noChangeArrowheads="1"/>
            </p:cNvSpPr>
            <p:nvPr/>
          </p:nvSpPr>
          <p:spPr bwMode="auto">
            <a:xfrm>
              <a:off x="4748213" y="1902218"/>
              <a:ext cx="3505200" cy="3433763"/>
            </a:xfrm>
            <a:prstGeom prst="roundRect">
              <a:avLst>
                <a:gd name="adj" fmla="val 3884"/>
              </a:avLst>
            </a:prstGeom>
            <a:solidFill>
              <a:schemeClr val="bg1"/>
            </a:solidFill>
            <a:ln>
              <a:solidFill>
                <a:srgbClr val="4DB1B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prstMaterial="plastic">
              <a:bevelT w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lt1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2" name="Oval 46"/>
            <p:cNvSpPr>
              <a:spLocks noChangeArrowheads="1"/>
            </p:cNvSpPr>
            <p:nvPr/>
          </p:nvSpPr>
          <p:spPr bwMode="auto">
            <a:xfrm>
              <a:off x="4057646" y="4796949"/>
              <a:ext cx="1080323" cy="108032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508000" h="1270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4" name="Oval 46"/>
            <p:cNvSpPr>
              <a:spLocks noChangeArrowheads="1"/>
            </p:cNvSpPr>
            <p:nvPr/>
          </p:nvSpPr>
          <p:spPr bwMode="auto">
            <a:xfrm>
              <a:off x="4211960" y="4931440"/>
              <a:ext cx="792291" cy="792291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4225677" y="5133747"/>
              <a:ext cx="7344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800" b="1" i="0" u="none" strike="noStrike" cap="none" normalizeH="0" dirty="0">
                  <a:ln>
                    <a:noFill/>
                  </a:ln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800" b="1" i="0" u="none" strike="noStrike" cap="none" normalizeH="0" dirty="0">
                <a:ln>
                  <a:noFill/>
                </a:ln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5" name="Oval 46"/>
            <p:cNvSpPr>
              <a:spLocks noChangeArrowheads="1"/>
            </p:cNvSpPr>
            <p:nvPr/>
          </p:nvSpPr>
          <p:spPr bwMode="auto">
            <a:xfrm>
              <a:off x="1312590" y="1638122"/>
              <a:ext cx="2702396" cy="5040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2119313" y="1697430"/>
              <a:ext cx="1081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800" b="1" i="0" u="none" strike="noStrike" cap="none" normalizeH="0" dirty="0">
                  <a:ln>
                    <a:noFill/>
                  </a:ln>
                  <a:solidFill>
                    <a:srgbClr val="033F0A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800" b="1" i="0" u="none" strike="noStrike" cap="none" normalizeH="0" dirty="0">
                <a:ln>
                  <a:noFill/>
                </a:ln>
                <a:solidFill>
                  <a:srgbClr val="033F0A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6" name="AutoShape 10"/>
            <p:cNvSpPr>
              <a:spLocks noChangeArrowheads="1"/>
            </p:cNvSpPr>
            <p:nvPr/>
          </p:nvSpPr>
          <p:spPr bwMode="auto">
            <a:xfrm>
              <a:off x="4999112" y="1549991"/>
              <a:ext cx="2990850" cy="6981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7CDFE4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7" name="Oval 46"/>
            <p:cNvSpPr>
              <a:spLocks noChangeArrowheads="1"/>
            </p:cNvSpPr>
            <p:nvPr/>
          </p:nvSpPr>
          <p:spPr bwMode="auto">
            <a:xfrm>
              <a:off x="5148064" y="1638122"/>
              <a:ext cx="2702396" cy="50405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954787" y="1697430"/>
              <a:ext cx="10810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800" b="1" i="0" u="none" strike="noStrike" cap="none" normalizeH="0" dirty="0">
                  <a:ln>
                    <a:noFill/>
                  </a:ln>
                  <a:solidFill>
                    <a:srgbClr val="003366"/>
                  </a:solidFill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800" b="1" i="0" u="none" strike="noStrike" cap="none" normalizeH="0" dirty="0">
                <a:ln>
                  <a:noFill/>
                </a:ln>
                <a:solidFill>
                  <a:srgbClr val="003366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259632" y="2895327"/>
              <a:ext cx="18388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9" name="Rectangle 306"/>
            <p:cNvSpPr>
              <a:spLocks noChangeArrowheads="1"/>
            </p:cNvSpPr>
            <p:nvPr/>
          </p:nvSpPr>
          <p:spPr bwMode="auto">
            <a:xfrm>
              <a:off x="1245333" y="3277433"/>
              <a:ext cx="2894619" cy="101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The reason why so many associations and corporations have come to depend on </a:t>
              </a: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</a:t>
              </a: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 is a huge forms and documents combined with great service, which will keep you as our customer for a long time.</a:t>
              </a: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148064" y="2895327"/>
              <a:ext cx="18388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rPr>
                <a:t>TEXT HERE</a:t>
              </a:r>
              <a:endParaRPr kumimoji="1" lang="ko-KR" altLang="ko-K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21" name="Rectangle 306"/>
            <p:cNvSpPr>
              <a:spLocks noChangeArrowheads="1"/>
            </p:cNvSpPr>
            <p:nvPr/>
          </p:nvSpPr>
          <p:spPr bwMode="auto">
            <a:xfrm>
              <a:off x="5133765" y="3277433"/>
              <a:ext cx="2894619" cy="1015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The reason why so many associations and corporations have come to depend on </a:t>
              </a:r>
              <a:r>
                <a:rPr kumimoji="1" lang="en-US" altLang="ko-KR" sz="1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Yesform.com</a:t>
              </a:r>
              <a:r>
                <a:rPr kumimoji="1" lang="en-US" altLang="ko-KR" sz="1100" dirty="0">
                  <a:solidFill>
                    <a:srgbClr val="404040"/>
                  </a:solidFill>
                  <a:latin typeface="Noto Sans" pitchFamily="34" charset="0"/>
                  <a:ea typeface="맑은 고딕" pitchFamily="50" charset="-127"/>
                  <a:cs typeface="굴림" pitchFamily="50" charset="-127"/>
                </a:rPr>
                <a:t> is a huge forms and documents combined with great service, which will keep you as our customer for a long time.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pSp>
        <p:nvGrpSpPr>
          <p:cNvPr id="3" name="그룹 50"/>
          <p:cNvGrpSpPr/>
          <p:nvPr/>
        </p:nvGrpSpPr>
        <p:grpSpPr>
          <a:xfrm>
            <a:off x="908655" y="1522970"/>
            <a:ext cx="7191737" cy="3994262"/>
            <a:chOff x="908655" y="1522970"/>
            <a:chExt cx="7191737" cy="3994262"/>
          </a:xfrm>
        </p:grpSpPr>
        <p:pic>
          <p:nvPicPr>
            <p:cNvPr id="5148" name="Picture 28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r="4465"/>
            <a:stretch>
              <a:fillRect/>
            </a:stretch>
          </p:blipFill>
          <p:spPr bwMode="auto">
            <a:xfrm>
              <a:off x="2680742" y="3865909"/>
              <a:ext cx="3691458" cy="148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그룹 42"/>
            <p:cNvGrpSpPr/>
            <p:nvPr/>
          </p:nvGrpSpPr>
          <p:grpSpPr>
            <a:xfrm>
              <a:off x="908655" y="1522970"/>
              <a:ext cx="2170227" cy="2160239"/>
              <a:chOff x="908655" y="1470013"/>
              <a:chExt cx="2170227" cy="2160239"/>
            </a:xfrm>
          </p:grpSpPr>
          <p:sp>
            <p:nvSpPr>
              <p:cNvPr id="33" name="AutoShape 16"/>
              <p:cNvSpPr>
                <a:spLocks noChangeArrowheads="1"/>
              </p:cNvSpPr>
              <p:nvPr/>
            </p:nvSpPr>
            <p:spPr bwMode="auto">
              <a:xfrm>
                <a:off x="923430" y="1470013"/>
                <a:ext cx="2131970" cy="2160239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plastic"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1003495" y="1487738"/>
                <a:ext cx="2000854" cy="46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kumimoji="1" lang="ko-KR" altLang="ko-KR" b="1" dirty="0">
                    <a:latin typeface="Noto Sans" pitchFamily="34" charset="0"/>
                    <a:ea typeface="맑은 고딕" pitchFamily="50" charset="-127"/>
                  </a:rPr>
                  <a:t> </a:t>
                </a:r>
                <a:r>
                  <a:rPr kumimoji="1" lang="en-US" altLang="ko-KR" b="1" dirty="0">
                    <a:latin typeface="Noto Sans" pitchFamily="34" charset="0"/>
                    <a:ea typeface="맑은 고딕" pitchFamily="50" charset="-127"/>
                  </a:rPr>
                  <a:t>TEXT</a:t>
                </a:r>
                <a:endParaRPr kumimoji="1" lang="ko-KR" altLang="ko-KR" b="1" dirty="0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 flipV="1">
                <a:off x="908655" y="2007943"/>
                <a:ext cx="2151177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9" name="Text Box 20"/>
              <p:cNvSpPr txBox="1">
                <a:spLocks noChangeArrowheads="1"/>
              </p:cNvSpPr>
              <p:nvPr/>
            </p:nvSpPr>
            <p:spPr bwMode="auto">
              <a:xfrm>
                <a:off x="1013020" y="2097756"/>
                <a:ext cx="2065862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</p:txBody>
          </p:sp>
        </p:grpSp>
        <p:grpSp>
          <p:nvGrpSpPr>
            <p:cNvPr id="5" name="그룹 41"/>
            <p:cNvGrpSpPr/>
            <p:nvPr/>
          </p:nvGrpSpPr>
          <p:grpSpPr>
            <a:xfrm>
              <a:off x="3437825" y="1531832"/>
              <a:ext cx="2131970" cy="2166149"/>
              <a:chOff x="3429113" y="1478875"/>
              <a:chExt cx="2131970" cy="2166149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3429113" y="1484784"/>
                <a:ext cx="2131970" cy="216024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plastic"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/>
            </p:nvSpPr>
            <p:spPr bwMode="auto">
              <a:xfrm>
                <a:off x="3509178" y="1478875"/>
                <a:ext cx="2000854" cy="46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kumimoji="1" lang="ko-KR" altLang="ko-KR" b="1" dirty="0">
                    <a:latin typeface="Noto Sans" pitchFamily="34" charset="0"/>
                    <a:ea typeface="맑은 고딕" pitchFamily="50" charset="-127"/>
                  </a:rPr>
                  <a:t> </a:t>
                </a:r>
                <a:r>
                  <a:rPr kumimoji="1" lang="en-US" altLang="ko-KR" b="1" dirty="0">
                    <a:latin typeface="Noto Sans" pitchFamily="34" charset="0"/>
                    <a:ea typeface="맑은 고딕" pitchFamily="50" charset="-127"/>
                  </a:rPr>
                  <a:t>TEXT</a:t>
                </a:r>
                <a:endParaRPr kumimoji="1" lang="ko-KR" altLang="ko-KR" b="1" dirty="0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3431564" y="1999080"/>
                <a:ext cx="212949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0" name="Text Box 20"/>
              <p:cNvSpPr txBox="1">
                <a:spLocks noChangeArrowheads="1"/>
              </p:cNvSpPr>
              <p:nvPr/>
            </p:nvSpPr>
            <p:spPr bwMode="auto">
              <a:xfrm>
                <a:off x="3514712" y="2079899"/>
                <a:ext cx="1984680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</p:txBody>
          </p:sp>
        </p:grpSp>
        <p:grpSp>
          <p:nvGrpSpPr>
            <p:cNvPr id="6" name="그룹 43"/>
            <p:cNvGrpSpPr/>
            <p:nvPr/>
          </p:nvGrpSpPr>
          <p:grpSpPr>
            <a:xfrm>
              <a:off x="5947787" y="1524447"/>
              <a:ext cx="2152605" cy="2160239"/>
              <a:chOff x="5947787" y="1471490"/>
              <a:chExt cx="2152605" cy="2160239"/>
            </a:xfrm>
          </p:grpSpPr>
          <p:sp>
            <p:nvSpPr>
              <p:cNvPr id="36" name="AutoShape 25"/>
              <p:cNvSpPr>
                <a:spLocks noChangeArrowheads="1"/>
              </p:cNvSpPr>
              <p:nvPr/>
            </p:nvSpPr>
            <p:spPr bwMode="auto">
              <a:xfrm>
                <a:off x="5964386" y="1471490"/>
                <a:ext cx="2131970" cy="2160239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rgbClr val="4DB1BF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plastic">
                <a:bevelT w="127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7" name="Rectangle 29"/>
              <p:cNvSpPr>
                <a:spLocks noChangeArrowheads="1"/>
              </p:cNvSpPr>
              <p:nvPr/>
            </p:nvSpPr>
            <p:spPr bwMode="auto">
              <a:xfrm>
                <a:off x="6044451" y="1490692"/>
                <a:ext cx="2000854" cy="463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Char char="§"/>
                  <a:tabLst/>
                </a:pPr>
                <a:r>
                  <a:rPr kumimoji="1" lang="ko-KR" altLang="ko-KR" b="1" dirty="0">
                    <a:latin typeface="Noto Sans" pitchFamily="34" charset="0"/>
                    <a:ea typeface="맑은 고딕" pitchFamily="50" charset="-127"/>
                  </a:rPr>
                  <a:t> </a:t>
                </a:r>
                <a:r>
                  <a:rPr kumimoji="1" lang="en-US" altLang="ko-KR" b="1" dirty="0">
                    <a:latin typeface="Noto Sans" pitchFamily="34" charset="0"/>
                    <a:ea typeface="맑은 고딕" pitchFamily="50" charset="-127"/>
                  </a:rPr>
                  <a:t>TEXT</a:t>
                </a:r>
                <a:endParaRPr kumimoji="1" lang="ko-KR" altLang="ko-KR" b="1" dirty="0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>
                <a:off x="5947787" y="2010897"/>
                <a:ext cx="2152605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1" name="Text Box 20"/>
              <p:cNvSpPr txBox="1">
                <a:spLocks noChangeArrowheads="1"/>
              </p:cNvSpPr>
              <p:nvPr/>
            </p:nvSpPr>
            <p:spPr bwMode="auto">
              <a:xfrm>
                <a:off x="6059375" y="2079899"/>
                <a:ext cx="1984680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marR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  <a:p>
                <a:pPr marL="17145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  <a:cs typeface="Arial" pitchFamily="34" charset="0"/>
                  </a:rPr>
                  <a:t>Insert text here</a:t>
                </a:r>
              </a:p>
            </p:txBody>
          </p:sp>
        </p:grpSp>
        <p:sp>
          <p:nvSpPr>
            <p:cNvPr id="48" name="AutoShape 10"/>
            <p:cNvSpPr>
              <a:spLocks noChangeArrowheads="1"/>
            </p:cNvSpPr>
            <p:nvPr/>
          </p:nvSpPr>
          <p:spPr bwMode="auto">
            <a:xfrm>
              <a:off x="1835696" y="4819128"/>
              <a:ext cx="5371950" cy="6981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5">
                    <a:lumMod val="50000"/>
                  </a:schemeClr>
                </a:gs>
                <a:gs pos="100000">
                  <a:srgbClr val="59E9E9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metal">
              <a:bevelT w="190500" h="508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>
              <a:off x="1988199" y="4922117"/>
              <a:ext cx="5066944" cy="4701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>
              <a:innerShdw dist="254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 prst="softRound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ko-KR" altLang="ko-KR" b="1"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50" name="Text Box 11"/>
            <p:cNvSpPr txBox="1">
              <a:spLocks noChangeArrowheads="1"/>
            </p:cNvSpPr>
            <p:nvPr/>
          </p:nvSpPr>
          <p:spPr bwMode="auto">
            <a:xfrm>
              <a:off x="3550785" y="4966567"/>
              <a:ext cx="194177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800" b="1" i="0" u="none" strike="noStrike" cap="none" normalizeH="0" dirty="0">
                  <a:ln>
                    <a:noFill/>
                  </a:ln>
                  <a:latin typeface="Noto Sans" pitchFamily="34" charset="0"/>
                  <a:ea typeface="맑은 고딕" pitchFamily="50" charset="-127"/>
                </a:rPr>
                <a:t>TEXT</a:t>
              </a:r>
              <a:endParaRPr kumimoji="1" lang="ko-KR" altLang="ko-KR" sz="1800" b="1" i="0" u="none" strike="noStrike" cap="none" normalizeH="0" dirty="0">
                <a:ln>
                  <a:noFill/>
                </a:ln>
                <a:latin typeface="Noto Sans" pitchFamily="34" charset="0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Add some text to the title slide</a:t>
            </a:r>
            <a:endParaRPr lang="ko-KR" altLang="en-US" dirty="0"/>
          </a:p>
        </p:txBody>
      </p:sp>
      <p:graphicFrame>
        <p:nvGraphicFramePr>
          <p:cNvPr id="40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891825"/>
              </p:ext>
            </p:extLst>
          </p:nvPr>
        </p:nvGraphicFramePr>
        <p:xfrm>
          <a:off x="1292225" y="3204814"/>
          <a:ext cx="6588125" cy="2384426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pitchFamily="50" charset="-127"/>
                        </a:rPr>
                        <a:t>TEXT</a:t>
                      </a: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맑은 고딕" pitchFamily="50" charset="-127"/>
                          <a:cs typeface="굴림" pitchFamily="50" charset="-127"/>
                        </a:rPr>
                        <a:t>Yesform.com vision is to become a good partner with all business</a:t>
                      </a:r>
                      <a:r>
                        <a:rPr kumimoji="1" lang="en-US" altLang="ko-K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맑은 고딕" pitchFamily="50" charset="-127"/>
                          <a:cs typeface="굴림" pitchFamily="50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5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pitchFamily="50" charset="-127"/>
                        </a:rPr>
                        <a:t>TEXT</a:t>
                      </a: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맑은 고딕" pitchFamily="50" charset="-127"/>
                          <a:cs typeface="굴림" pitchFamily="50" charset="-127"/>
                        </a:rPr>
                        <a:t>Yesform.com vision is to become a good partner with all business.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pitchFamily="50" charset="-127"/>
                        </a:rPr>
                        <a:t>TEXT</a:t>
                      </a: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맑은 고딕" pitchFamily="50" charset="-127"/>
                          <a:cs typeface="굴림" pitchFamily="50" charset="-127"/>
                        </a:rPr>
                        <a:t>Yesform.com vision is to become a good partner with all business.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굴림" pitchFamily="50" charset="-127"/>
                        </a:rPr>
                        <a:t>TEXT</a:t>
                      </a:r>
                      <a:endParaRPr kumimoji="1" lang="ko-KR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맑은 고딕" pitchFamily="50" charset="-127"/>
                          <a:cs typeface="굴림" pitchFamily="50" charset="-127"/>
                        </a:rPr>
                        <a:t>Yesform.com vision is to become a good partner with all business.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그룹 43"/>
          <p:cNvGrpSpPr/>
          <p:nvPr/>
        </p:nvGrpSpPr>
        <p:grpSpPr>
          <a:xfrm>
            <a:off x="1115616" y="1404614"/>
            <a:ext cx="6912768" cy="1584176"/>
            <a:chOff x="1115616" y="1404614"/>
            <a:chExt cx="6912768" cy="1584176"/>
          </a:xfrm>
        </p:grpSpPr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2320702" y="2132856"/>
              <a:ext cx="4536504" cy="86170"/>
            </a:xfrm>
            <a:prstGeom prst="rect">
              <a:avLst/>
            </a:prstGeom>
            <a:gradFill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ko-KR" altLang="en-US" b="1">
                <a:latin typeface="Noto Sans" pitchFamily="34" charset="0"/>
                <a:ea typeface="맑은 고딕" pitchFamily="50" charset="-127"/>
              </a:endParaRPr>
            </a:p>
          </p:txBody>
        </p:sp>
        <p:grpSp>
          <p:nvGrpSpPr>
            <p:cNvPr id="4" name="그룹 31"/>
            <p:cNvGrpSpPr/>
            <p:nvPr/>
          </p:nvGrpSpPr>
          <p:grpSpPr>
            <a:xfrm>
              <a:off x="1115616" y="1404614"/>
              <a:ext cx="1584176" cy="1584176"/>
              <a:chOff x="539552" y="1556792"/>
              <a:chExt cx="1584176" cy="1584176"/>
            </a:xfrm>
          </p:grpSpPr>
          <p:sp>
            <p:nvSpPr>
              <p:cNvPr id="33" name="타원 32"/>
              <p:cNvSpPr/>
              <p:nvPr/>
            </p:nvSpPr>
            <p:spPr>
              <a:xfrm>
                <a:off x="539552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82A513"/>
                  </a:gs>
                  <a:gs pos="100000">
                    <a:srgbClr val="D8DD0D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729097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799009" y="2069010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5" name="그룹 35"/>
            <p:cNvGrpSpPr/>
            <p:nvPr/>
          </p:nvGrpSpPr>
          <p:grpSpPr>
            <a:xfrm>
              <a:off x="3779912" y="1404614"/>
              <a:ext cx="1584176" cy="1584176"/>
              <a:chOff x="3950407" y="1556792"/>
              <a:chExt cx="1584176" cy="1584176"/>
            </a:xfrm>
          </p:grpSpPr>
          <p:sp>
            <p:nvSpPr>
              <p:cNvPr id="37" name="타원 36"/>
              <p:cNvSpPr/>
              <p:nvPr/>
            </p:nvSpPr>
            <p:spPr>
              <a:xfrm>
                <a:off x="3950407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rgbClr val="135532"/>
                  </a:gs>
                  <a:gs pos="100000">
                    <a:srgbClr val="72CC96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8" name="타원 37"/>
              <p:cNvSpPr/>
              <p:nvPr/>
            </p:nvSpPr>
            <p:spPr>
              <a:xfrm>
                <a:off x="4139952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39" name="Text Box 14"/>
              <p:cNvSpPr txBox="1">
                <a:spLocks noChangeArrowheads="1"/>
              </p:cNvSpPr>
              <p:nvPr/>
            </p:nvSpPr>
            <p:spPr bwMode="auto">
              <a:xfrm>
                <a:off x="4209864" y="2069010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6" name="그룹 39"/>
            <p:cNvGrpSpPr/>
            <p:nvPr/>
          </p:nvGrpSpPr>
          <p:grpSpPr>
            <a:xfrm>
              <a:off x="6444208" y="1404614"/>
              <a:ext cx="1584176" cy="1584176"/>
              <a:chOff x="6974743" y="1556792"/>
              <a:chExt cx="1584176" cy="1584176"/>
            </a:xfrm>
          </p:grpSpPr>
          <p:sp>
            <p:nvSpPr>
              <p:cNvPr id="41" name="타원 40"/>
              <p:cNvSpPr/>
              <p:nvPr/>
            </p:nvSpPr>
            <p:spPr>
              <a:xfrm>
                <a:off x="6974743" y="1556792"/>
                <a:ext cx="1584176" cy="1584176"/>
              </a:xfrm>
              <a:prstGeom prst="ellipse">
                <a:avLst/>
              </a:prstGeom>
              <a:gradFill rotWithShape="1">
                <a:gsLst>
                  <a:gs pos="0">
                    <a:schemeClr val="accent5">
                      <a:lumMod val="50000"/>
                    </a:schemeClr>
                  </a:gs>
                  <a:gs pos="100000">
                    <a:srgbClr val="59E9E9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metal">
                <a:bevelT w="190500" h="508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7164288" y="1736812"/>
                <a:ext cx="1224136" cy="122413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>
                <a:innerShdw dist="25400" dir="18900000">
                  <a:prstClr val="black">
                    <a:alpha val="50000"/>
                  </a:prstClr>
                </a:inn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bevelT w="0" h="0" prst="softRound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b="1">
                  <a:solidFill>
                    <a:schemeClr val="tx1"/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7234200" y="2069010"/>
                <a:ext cx="1081088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5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" pitchFamily="34" charset="0"/>
                    <a:ea typeface="맑은 고딕" pitchFamily="50" charset="-127"/>
                  </a:rPr>
                  <a:t>TEXT HERE</a:t>
                </a:r>
                <a:endParaRPr kumimoji="1" lang="ko-KR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" pitchFamily="34" charset="0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699</Words>
  <Application>Microsoft Office PowerPoint</Application>
  <PresentationFormat>화면 슬라이드 쇼(4:3)</PresentationFormat>
  <Paragraphs>173</Paragraphs>
  <Slides>17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4" baseType="lpstr">
      <vt:lpstr>HY견고딕</vt:lpstr>
      <vt:lpstr>굴림</vt:lpstr>
      <vt:lpstr>맑은 고딕</vt:lpstr>
      <vt:lpstr>Arial</vt:lpstr>
      <vt:lpstr>Noto Sans</vt:lpstr>
      <vt:lpstr>Wingdings</vt:lpstr>
      <vt:lpstr>Office 테마</vt:lpstr>
      <vt:lpstr>창의적사고와 학습법</vt:lpstr>
      <vt:lpstr>PowerPoint 프레젠테이션</vt:lpstr>
      <vt:lpstr>PowerPoint 프레젠테이션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Add some text to the title slide</vt:lpstr>
      <vt:lpstr>THANK  YOU</vt:lpstr>
    </vt:vector>
  </TitlesOfParts>
  <Company>BlackEdition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189</cp:revision>
  <dcterms:created xsi:type="dcterms:W3CDTF">2010-02-01T08:03:16Z</dcterms:created>
  <dcterms:modified xsi:type="dcterms:W3CDTF">2020-07-23T08:47:28Z</dcterms:modified>
</cp:coreProperties>
</file>