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3" r:id="rId2"/>
    <p:sldId id="259" r:id="rId3"/>
    <p:sldId id="305" r:id="rId4"/>
    <p:sldId id="261" r:id="rId5"/>
    <p:sldId id="262" r:id="rId6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CC00"/>
    <a:srgbClr val="FF7C80"/>
    <a:srgbClr val="CCCCFF"/>
    <a:srgbClr val="CC99FF"/>
    <a:srgbClr val="ADF0F3"/>
    <a:srgbClr val="008000"/>
    <a:srgbClr val="FF99FF"/>
    <a:srgbClr val="1F4800"/>
    <a:srgbClr val="7DB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22" autoAdjust="0"/>
  </p:normalViewPr>
  <p:slideViewPr>
    <p:cSldViewPr>
      <p:cViewPr varScale="1">
        <p:scale>
          <a:sx n="87" d="100"/>
          <a:sy n="87" d="100"/>
        </p:scale>
        <p:origin x="9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08:44:0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16 788,'11'-8'6463,"-18"0"-3984,22 15-7547,-5 1 1886,-10-7 1866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08:44:0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9 628,'-11'-2'5023,"-12"-4"-3245,13 6-2639,13 3-4054,-8-5 3826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08:45:4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1 148,'-69'13'9346,"54"-17"-6989,31 7-7151,-16-3 4429,11 1-548,-6 1-3396,-5-2 3131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04056"/>
          </a:xfrm>
        </p:spPr>
        <p:txBody>
          <a:bodyPr wrap="square">
            <a:no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bg1"/>
              </a:contourClr>
            </a:sp3d>
          </a:bodyPr>
          <a:lstStyle>
            <a:lvl1pPr marL="0" indent="0" algn="ctr">
              <a:buNone/>
              <a:defRPr sz="2200" b="0" i="0" cap="none" spc="5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Y견고딕" pitchFamily="18" charset="-127"/>
                <a:ea typeface="HY견고딕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0" y="1842209"/>
            <a:ext cx="9144000" cy="93871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5500" b="0" i="0" kern="1200" cap="none" spc="0" dirty="0">
                <a:ln w="3175">
                  <a:noFill/>
                </a:ln>
                <a:solidFill>
                  <a:srgbClr val="0099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64896" cy="553998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000" kern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539552" y="1196752"/>
            <a:ext cx="8064896" cy="5112568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5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400600"/>
          </a:xfrm>
        </p:spPr>
        <p:txBody>
          <a:bodyPr/>
          <a:lstStyle>
            <a:lvl1pPr algn="l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2pPr>
            <a:lvl3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3pPr>
            <a:lvl4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4pPr>
            <a:lvl5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539552" y="66690"/>
            <a:ext cx="8083946" cy="553998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000" kern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763688" y="1196752"/>
            <a:ext cx="5400600" cy="124649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7500" b="0" i="1" kern="1200" cap="none" spc="0" dirty="0">
                <a:ln w="3175">
                  <a:noFill/>
                </a:ln>
                <a:solidFill>
                  <a:srgbClr val="0099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0" r:id="rId4"/>
    <p:sldLayoutId id="2147483657" r:id="rId5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7"/>
          <p:cNvSpPr>
            <a:spLocks noGrp="1"/>
          </p:cNvSpPr>
          <p:nvPr>
            <p:ph type="subTitle" idx="1"/>
          </p:nvPr>
        </p:nvSpPr>
        <p:spPr>
          <a:xfrm>
            <a:off x="6176" y="2708920"/>
            <a:ext cx="9144000" cy="504056"/>
          </a:xfrm>
        </p:spPr>
        <p:txBody>
          <a:bodyPr/>
          <a:lstStyle/>
          <a:p>
            <a:r>
              <a:rPr lang="ko-KR" altLang="en-US" dirty="0"/>
              <a:t>창의혁신학과  새로이 교수</a:t>
            </a: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-12080" y="1234232"/>
            <a:ext cx="9144000" cy="938719"/>
          </a:xfrm>
        </p:spPr>
        <p:txBody>
          <a:bodyPr/>
          <a:lstStyle/>
          <a:p>
            <a:r>
              <a:rPr lang="ko-KR" altLang="en-US" dirty="0"/>
              <a:t>창의적사고와 학습법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878281C6-1A0D-4C92-A580-52D797F53039}"/>
                  </a:ext>
                </a:extLst>
              </p14:cNvPr>
              <p14:cNvContentPartPr/>
              <p14:nvPr/>
            </p14:nvContentPartPr>
            <p14:xfrm>
              <a:off x="4441472" y="1987330"/>
              <a:ext cx="10800" cy="5760"/>
            </p14:xfrm>
          </p:contentPart>
        </mc:Choice>
        <mc:Fallback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878281C6-1A0D-4C92-A580-52D797F530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2472" y="1978330"/>
                <a:ext cx="284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3E4F0B42-BB09-4424-A786-061A1393E218}"/>
                  </a:ext>
                </a:extLst>
              </p14:cNvPr>
              <p14:cNvContentPartPr/>
              <p14:nvPr/>
            </p14:nvContentPartPr>
            <p14:xfrm>
              <a:off x="5373872" y="1821010"/>
              <a:ext cx="16920" cy="3240"/>
            </p14:xfrm>
          </p:contentPart>
        </mc:Choice>
        <mc:Fallback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3E4F0B42-BB09-4424-A786-061A1393E2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5232" y="1812370"/>
                <a:ext cx="34560" cy="2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476672"/>
            <a:ext cx="15744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Contents</a:t>
            </a:r>
            <a:endParaRPr lang="ko-KR" altLang="en-US" sz="25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3523591" y="1691651"/>
            <a:ext cx="3636585" cy="424268"/>
          </a:xfrm>
          <a:prstGeom prst="roundRect">
            <a:avLst>
              <a:gd name="adj" fmla="val 4523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733003" y="1704935"/>
            <a:ext cx="2569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과목 개요 및 학습 목표</a:t>
            </a:r>
            <a:endParaRPr kumimoji="1"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Oval 31"/>
          <p:cNvSpPr>
            <a:spLocks noChangeArrowheads="1"/>
          </p:cNvSpPr>
          <p:nvPr/>
        </p:nvSpPr>
        <p:spPr bwMode="auto">
          <a:xfrm>
            <a:off x="2894851" y="1624036"/>
            <a:ext cx="571722" cy="571752"/>
          </a:xfrm>
          <a:prstGeom prst="ellipse">
            <a:avLst/>
          </a:prstGeom>
          <a:solidFill>
            <a:srgbClr val="15A7DB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016000" h="190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2925006" y="1696671"/>
            <a:ext cx="511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kumimoji="1" lang="ko-KR" altLang="ko-KR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2872383" y="2488132"/>
            <a:ext cx="3636585" cy="424268"/>
          </a:xfrm>
          <a:prstGeom prst="roundRect">
            <a:avLst>
              <a:gd name="adj" fmla="val 4523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3066071" y="2500515"/>
            <a:ext cx="2569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수업 계획 및 수업 방법</a:t>
            </a:r>
            <a:endParaRPr kumimoji="1"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2203346" y="2411360"/>
            <a:ext cx="571722" cy="571752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016000" h="190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2233501" y="2483995"/>
            <a:ext cx="511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kumimoji="1" lang="ko-KR" altLang="ko-KR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3563888" y="3284984"/>
            <a:ext cx="3636585" cy="424268"/>
          </a:xfrm>
          <a:prstGeom prst="roundRect">
            <a:avLst>
              <a:gd name="adj" fmla="val 4523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733003" y="3289111"/>
            <a:ext cx="3416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교육 활동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토론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퀴즈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프로젝트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kumimoji="1"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2894851" y="3208212"/>
            <a:ext cx="571722" cy="571752"/>
          </a:xfrm>
          <a:prstGeom prst="ellipse">
            <a:avLst/>
          </a:prstGeom>
          <a:solidFill>
            <a:srgbClr val="15A7DB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016000" h="190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925006" y="3280847"/>
            <a:ext cx="511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kumimoji="1" lang="ko-KR" altLang="ko-KR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2872383" y="4043164"/>
            <a:ext cx="3636585" cy="424268"/>
          </a:xfrm>
          <a:prstGeom prst="roundRect">
            <a:avLst>
              <a:gd name="adj" fmla="val 4523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3041498" y="4047291"/>
            <a:ext cx="3416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성적 평가 활동 및 학습 결과물</a:t>
            </a:r>
            <a:endParaRPr kumimoji="1"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8" name="Oval 31"/>
          <p:cNvSpPr>
            <a:spLocks noChangeArrowheads="1"/>
          </p:cNvSpPr>
          <p:nvPr/>
        </p:nvSpPr>
        <p:spPr bwMode="auto">
          <a:xfrm>
            <a:off x="2203346" y="3966392"/>
            <a:ext cx="571722" cy="571752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016000" h="190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2233501" y="4039027"/>
            <a:ext cx="511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endParaRPr kumimoji="1" lang="ko-KR" altLang="ko-KR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3563888" y="4869160"/>
            <a:ext cx="4104456" cy="424268"/>
          </a:xfrm>
          <a:prstGeom prst="roundRect">
            <a:avLst>
              <a:gd name="adj" fmla="val 4523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3733003" y="4873287"/>
            <a:ext cx="372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특이 사항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창의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융합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전공역량 등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kumimoji="1" lang="ko-KR" altLang="ko-KR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2894851" y="4792388"/>
            <a:ext cx="571722" cy="571752"/>
          </a:xfrm>
          <a:prstGeom prst="ellipse">
            <a:avLst/>
          </a:prstGeom>
          <a:solidFill>
            <a:srgbClr val="15A7DB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1016000" h="190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2925006" y="4865023"/>
            <a:ext cx="511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endParaRPr kumimoji="1" lang="ko-KR" altLang="ko-KR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A3659CA0-3E05-4AEA-835E-C6A2DC4C0638}"/>
                  </a:ext>
                </a:extLst>
              </p14:cNvPr>
              <p14:cNvContentPartPr/>
              <p14:nvPr/>
            </p14:nvContentPartPr>
            <p14:xfrm>
              <a:off x="5060312" y="1922530"/>
              <a:ext cx="30960" cy="6120"/>
            </p14:xfrm>
          </p:contentPart>
        </mc:Choice>
        <mc:Fallback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A3659CA0-3E05-4AEA-835E-C6A2DC4C06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1672" y="1913890"/>
                <a:ext cx="48600" cy="2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pSp>
        <p:nvGrpSpPr>
          <p:cNvPr id="3" name="그룹 32"/>
          <p:cNvGrpSpPr/>
          <p:nvPr/>
        </p:nvGrpSpPr>
        <p:grpSpPr>
          <a:xfrm>
            <a:off x="2143108" y="1357298"/>
            <a:ext cx="4829209" cy="4708525"/>
            <a:chOff x="2171683" y="1435119"/>
            <a:chExt cx="4829209" cy="4708525"/>
          </a:xfrm>
        </p:grpSpPr>
        <p:grpSp>
          <p:nvGrpSpPr>
            <p:cNvPr id="4" name="그룹 34"/>
            <p:cNvGrpSpPr/>
            <p:nvPr/>
          </p:nvGrpSpPr>
          <p:grpSpPr>
            <a:xfrm>
              <a:off x="2935888" y="2355869"/>
              <a:ext cx="3297238" cy="3209926"/>
              <a:chOff x="2918619" y="2003425"/>
              <a:chExt cx="3297238" cy="3209926"/>
            </a:xfrm>
          </p:grpSpPr>
          <p:sp>
            <p:nvSpPr>
              <p:cNvPr id="17" name="AutoShape 19"/>
              <p:cNvSpPr>
                <a:spLocks noChangeArrowheads="1"/>
              </p:cNvSpPr>
              <p:nvPr/>
            </p:nvSpPr>
            <p:spPr bwMode="auto">
              <a:xfrm rot="10800000">
                <a:off x="3908425" y="2003425"/>
                <a:ext cx="1308100" cy="1697038"/>
              </a:xfrm>
              <a:prstGeom prst="triangle">
                <a:avLst>
                  <a:gd name="adj" fmla="val 49097"/>
                </a:avLst>
              </a:prstGeom>
              <a:gradFill rotWithShape="0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849EE8">
                      <a:gamma/>
                      <a:tint val="15294"/>
                      <a:invGamma/>
                    </a:srgb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glow" dir="t"/>
              </a:scene3d>
              <a:sp3d prstMaterial="translucentPowder"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" name="AutoShape 18"/>
              <p:cNvSpPr>
                <a:spLocks noChangeArrowheads="1"/>
              </p:cNvSpPr>
              <p:nvPr/>
            </p:nvSpPr>
            <p:spPr bwMode="auto">
              <a:xfrm rot="15013477">
                <a:off x="4713288" y="2562225"/>
                <a:ext cx="1308100" cy="1697038"/>
              </a:xfrm>
              <a:prstGeom prst="triangle">
                <a:avLst>
                  <a:gd name="adj" fmla="val 49097"/>
                </a:avLst>
              </a:prstGeom>
              <a:gradFill rotWithShape="0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849EE8">
                      <a:gamma/>
                      <a:tint val="15294"/>
                      <a:invGamma/>
                    </a:srgbClr>
                  </a:gs>
                </a:gsLst>
                <a:lin ang="10800000" scaled="0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glow" dir="t"/>
              </a:scene3d>
              <a:sp3d prstMaterial="translucentPowder"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" name="AutoShape 11"/>
              <p:cNvSpPr>
                <a:spLocks noChangeArrowheads="1"/>
              </p:cNvSpPr>
              <p:nvPr/>
            </p:nvSpPr>
            <p:spPr bwMode="auto">
              <a:xfrm rot="2413173">
                <a:off x="3357563" y="3497263"/>
                <a:ext cx="1308100" cy="1697038"/>
              </a:xfrm>
              <a:prstGeom prst="triangle">
                <a:avLst>
                  <a:gd name="adj" fmla="val 49097"/>
                </a:avLst>
              </a:prstGeom>
              <a:gradFill rotWithShape="0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849EE8">
                      <a:gamma/>
                      <a:tint val="15294"/>
                      <a:invGamma/>
                    </a:srgb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glow" dir="t"/>
              </a:scene3d>
              <a:sp3d prstMaterial="translucentPowder"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0" name="AutoShape 13"/>
              <p:cNvSpPr>
                <a:spLocks noChangeArrowheads="1"/>
              </p:cNvSpPr>
              <p:nvPr/>
            </p:nvSpPr>
            <p:spPr bwMode="auto">
              <a:xfrm rot="19291769">
                <a:off x="4440238" y="3516313"/>
                <a:ext cx="1308100" cy="1697038"/>
              </a:xfrm>
              <a:prstGeom prst="triangle">
                <a:avLst>
                  <a:gd name="adj" fmla="val 49097"/>
                </a:avLst>
              </a:prstGeom>
              <a:gradFill rotWithShape="0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849EE8">
                      <a:gamma/>
                      <a:tint val="15294"/>
                      <a:invGamma/>
                    </a:srgb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glow" dir="t"/>
              </a:scene3d>
              <a:sp3d prstMaterial="translucentPowder"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" name="AutoShape 15"/>
              <p:cNvSpPr>
                <a:spLocks noChangeArrowheads="1"/>
              </p:cNvSpPr>
              <p:nvPr/>
            </p:nvSpPr>
            <p:spPr bwMode="auto">
              <a:xfrm rot="6586523" flipH="1">
                <a:off x="3113088" y="2562225"/>
                <a:ext cx="1308100" cy="1697038"/>
              </a:xfrm>
              <a:prstGeom prst="triangle">
                <a:avLst>
                  <a:gd name="adj" fmla="val 49097"/>
                </a:avLst>
              </a:prstGeom>
              <a:gradFill rotWithShape="0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849EE8">
                      <a:gamma/>
                      <a:tint val="15294"/>
                      <a:invGamma/>
                    </a:srgbClr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glow" dir="t"/>
              </a:scene3d>
              <a:sp3d prstMaterial="translucentPowder"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3920432" y="3052128"/>
                <a:ext cx="1285884" cy="128588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woPt" dir="t"/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Oval 17"/>
            <p:cNvSpPr>
              <a:spLocks noChangeArrowheads="1"/>
            </p:cNvSpPr>
            <p:nvPr/>
          </p:nvSpPr>
          <p:spPr bwMode="auto">
            <a:xfrm>
              <a:off x="2171683" y="2716232"/>
              <a:ext cx="1377950" cy="140652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016000" h="190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2666807" y="4737119"/>
              <a:ext cx="1377950" cy="1406525"/>
            </a:xfrm>
            <a:prstGeom prst="ellipse">
              <a:avLst/>
            </a:prstGeom>
            <a:solidFill>
              <a:srgbClr val="15A7DB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016000" h="190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/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5021069" y="4737119"/>
              <a:ext cx="1377950" cy="1406525"/>
            </a:xfrm>
            <a:prstGeom prst="ellipse">
              <a:avLst/>
            </a:prstGeom>
            <a:solidFill>
              <a:srgbClr val="15A7DB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016000" h="190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/>
            </a:p>
          </p:txBody>
        </p: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5622942" y="2716232"/>
              <a:ext cx="1377950" cy="140652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016000" h="190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/>
            </a:p>
          </p:txBody>
        </p:sp>
        <p:sp>
          <p:nvSpPr>
            <p:cNvPr id="9" name="Oval 22"/>
            <p:cNvSpPr>
              <a:spLocks noChangeArrowheads="1"/>
            </p:cNvSpPr>
            <p:nvPr/>
          </p:nvSpPr>
          <p:spPr bwMode="auto">
            <a:xfrm>
              <a:off x="3899395" y="1435119"/>
              <a:ext cx="1377950" cy="1406525"/>
            </a:xfrm>
            <a:prstGeom prst="ellipse">
              <a:avLst/>
            </a:prstGeom>
            <a:solidFill>
              <a:srgbClr val="2970C7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016000" h="190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4105272" y="3571876"/>
              <a:ext cx="928694" cy="92869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4062410" y="3853303"/>
              <a:ext cx="10156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TEXT</a:t>
              </a: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2843029" y="5271104"/>
              <a:ext cx="10255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TEXT</a:t>
              </a: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5197291" y="5271104"/>
              <a:ext cx="10255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TEXT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5799164" y="3234828"/>
              <a:ext cx="10255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TEXT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2349316" y="3234828"/>
              <a:ext cx="10255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TEXT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4075617" y="1969104"/>
              <a:ext cx="10255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TEXT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Print slide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/>
              <a:t>ThankYou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9225</TotalTime>
  <Words>71</Words>
  <Application>Microsoft Office PowerPoint</Application>
  <PresentationFormat>화면 슬라이드 쇼(4:3)</PresentationFormat>
  <Paragraphs>25</Paragraphs>
  <Slides>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HY견고딕</vt:lpstr>
      <vt:lpstr>HY헤드라인M</vt:lpstr>
      <vt:lpstr>굴림체</vt:lpstr>
      <vt:lpstr>맑은 고딕</vt:lpstr>
      <vt:lpstr>Arial</vt:lpstr>
      <vt:lpstr>Office 테마</vt:lpstr>
      <vt:lpstr>창의적사고와 학습법</vt:lpstr>
      <vt:lpstr>PowerPoint 프레젠테이션</vt:lpstr>
      <vt:lpstr>Add some text to the title slide</vt:lpstr>
      <vt:lpstr>Add some text to the title slide</vt:lpstr>
      <vt:lpstr>ThankYou</vt:lpstr>
    </vt:vector>
  </TitlesOfParts>
  <Company>(주)예스폼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프리미엄 템플릿</dc:title>
  <dc:creator>문서서식 예스폼(www.yesform.com) 김다혜</dc:creator>
  <cp:keywords>www.yesform.com</cp:keywords>
  <dc:description>본 문서의 저작권은 예스폼(yesform)에 있으며
무단 복제 배포시 법적인 제재를 받을 수 있습니다.</dc:description>
  <cp:lastModifiedBy>USER</cp:lastModifiedBy>
  <cp:revision>788</cp:revision>
  <cp:lastPrinted>2020-07-23T02:52:16Z</cp:lastPrinted>
  <dcterms:created xsi:type="dcterms:W3CDTF">2010-02-01T08:03:16Z</dcterms:created>
  <dcterms:modified xsi:type="dcterms:W3CDTF">2020-07-23T08:48:27Z</dcterms:modified>
</cp:coreProperties>
</file>